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59" r:id="rId5"/>
    <p:sldId id="261" r:id="rId6"/>
    <p:sldId id="262" r:id="rId7"/>
    <p:sldId id="275" r:id="rId8"/>
    <p:sldId id="263" r:id="rId9"/>
    <p:sldId id="274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139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33922-8770-4DF6-9783-EA049341E7FE}" type="datetimeFigureOut">
              <a:rPr lang="ru-RU" smtClean="0"/>
              <a:t>25.01.2025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52C6D-4444-4359-AA9D-6DF3E89B34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6914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33922-8770-4DF6-9783-EA049341E7FE}" type="datetimeFigureOut">
              <a:rPr lang="ru-RU" smtClean="0"/>
              <a:t>25.01.2025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52C6D-4444-4359-AA9D-6DF3E89B34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22145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33922-8770-4DF6-9783-EA049341E7FE}" type="datetimeFigureOut">
              <a:rPr lang="ru-RU" smtClean="0"/>
              <a:t>25.01.2025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52C6D-4444-4359-AA9D-6DF3E89B34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43331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33922-8770-4DF6-9783-EA049341E7FE}" type="datetimeFigureOut">
              <a:rPr lang="ru-RU" smtClean="0"/>
              <a:t>25.01.2025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52C6D-4444-4359-AA9D-6DF3E89B34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26261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33922-8770-4DF6-9783-EA049341E7FE}" type="datetimeFigureOut">
              <a:rPr lang="ru-RU" smtClean="0"/>
              <a:t>25.01.2025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52C6D-4444-4359-AA9D-6DF3E89B34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86088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33922-8770-4DF6-9783-EA049341E7FE}" type="datetimeFigureOut">
              <a:rPr lang="ru-RU" smtClean="0"/>
              <a:t>25.01.2025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52C6D-4444-4359-AA9D-6DF3E89B34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863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33922-8770-4DF6-9783-EA049341E7FE}" type="datetimeFigureOut">
              <a:rPr lang="ru-RU" smtClean="0"/>
              <a:t>25.01.2025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52C6D-4444-4359-AA9D-6DF3E89B34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56258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33922-8770-4DF6-9783-EA049341E7FE}" type="datetimeFigureOut">
              <a:rPr lang="ru-RU" smtClean="0"/>
              <a:t>25.01.2025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52C6D-4444-4359-AA9D-6DF3E89B34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87245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33922-8770-4DF6-9783-EA049341E7FE}" type="datetimeFigureOut">
              <a:rPr lang="ru-RU" smtClean="0"/>
              <a:t>25.01.2025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52C6D-4444-4359-AA9D-6DF3E89B34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60078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33922-8770-4DF6-9783-EA049341E7FE}" type="datetimeFigureOut">
              <a:rPr lang="ru-RU" smtClean="0"/>
              <a:t>25.01.2025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52C6D-4444-4359-AA9D-6DF3E89B34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76499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33922-8770-4DF6-9783-EA049341E7FE}" type="datetimeFigureOut">
              <a:rPr lang="ru-RU" smtClean="0"/>
              <a:t>25.01.2025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52C6D-4444-4359-AA9D-6DF3E89B34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8560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833922-8770-4DF6-9783-EA049341E7FE}" type="datetimeFigureOut">
              <a:rPr lang="ru-RU" smtClean="0"/>
              <a:t>25.01.2025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952C6D-4444-4359-AA9D-6DF3E89B34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11735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hive.com/blog/content-marketing-tools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ranktracker.com/uk/seo-guide/seo-basics/understanding-on-page-search-engine-optimization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thecrownchoice.com/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wedex.com.ua/blog/yak-pratsyuye-remarketing/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wedex.com.ua/blog/cilova-auditoriya-sho-ce-ta-yak-yiyi-viznachiti/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wedex.com.ua/blog/najpopulyarnishi-sotsmerezhi/" TargetMode="External"/><Relationship Id="rId2" Type="http://schemas.openxmlformats.org/officeDocument/2006/relationships/hyperlink" Target="https://wedex.com.ua/blog/sho-take-konversiya-i-yak-yiyi-pravilno-rozrahuvati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edex.com.ua/blog/yak-pratsyuye-remarketing/" TargetMode="Externa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edex.com.ua/blog/sho-take-internet-marketing-viznachennya-ta-osnovni-vidi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dsers.com/blog/content-marketing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dsers.com/blog/content-marketing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Тема 2. </a:t>
            </a:r>
            <a:r>
              <a:rPr lang="ru-RU" dirty="0" err="1" smtClean="0"/>
              <a:t>Стратегії</a:t>
            </a:r>
            <a:r>
              <a:rPr lang="ru-RU" dirty="0" smtClean="0"/>
              <a:t> цифрового маркетингу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5322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к і в </a:t>
            </a:r>
            <a:r>
              <a:rPr lang="ru-RU" dirty="0" err="1"/>
              <a:t>соціальних</a:t>
            </a:r>
            <a:r>
              <a:rPr lang="ru-RU" dirty="0"/>
              <a:t> мережах, </a:t>
            </a:r>
            <a:r>
              <a:rPr lang="ru-RU" dirty="0" err="1"/>
              <a:t>виявлення</a:t>
            </a:r>
            <a:r>
              <a:rPr lang="ru-RU" dirty="0"/>
              <a:t> </a:t>
            </a:r>
            <a:r>
              <a:rPr lang="ru-RU" dirty="0" err="1"/>
              <a:t>ніші</a:t>
            </a:r>
            <a:r>
              <a:rPr lang="ru-RU" dirty="0"/>
              <a:t>, </a:t>
            </a:r>
            <a:r>
              <a:rPr lang="ru-RU" dirty="0" err="1"/>
              <a:t>визначення</a:t>
            </a:r>
            <a:r>
              <a:rPr lang="ru-RU" dirty="0"/>
              <a:t> </a:t>
            </a:r>
            <a:r>
              <a:rPr lang="ru-RU" dirty="0" err="1"/>
              <a:t>цільової</a:t>
            </a:r>
            <a:r>
              <a:rPr lang="ru-RU" dirty="0"/>
              <a:t> </a:t>
            </a:r>
            <a:r>
              <a:rPr lang="ru-RU" dirty="0" err="1"/>
              <a:t>аудиторії</a:t>
            </a:r>
            <a:r>
              <a:rPr lang="ru-RU" dirty="0"/>
              <a:t> та </a:t>
            </a:r>
            <a:r>
              <a:rPr lang="ru-RU" dirty="0" err="1"/>
              <a:t>створення</a:t>
            </a:r>
            <a:r>
              <a:rPr lang="ru-RU" dirty="0"/>
              <a:t> </a:t>
            </a:r>
            <a:r>
              <a:rPr lang="ru-RU" dirty="0" err="1"/>
              <a:t>редакційної</a:t>
            </a:r>
            <a:r>
              <a:rPr lang="ru-RU" dirty="0"/>
              <a:t> </a:t>
            </a:r>
            <a:r>
              <a:rPr lang="ru-RU" dirty="0" err="1"/>
              <a:t>лінії</a:t>
            </a:r>
            <a:r>
              <a:rPr lang="ru-RU" dirty="0"/>
              <a:t>, </a:t>
            </a:r>
            <a:r>
              <a:rPr lang="ru-RU" dirty="0" err="1"/>
              <a:t>щоб</a:t>
            </a:r>
            <a:r>
              <a:rPr lang="ru-RU" dirty="0"/>
              <a:t> </a:t>
            </a:r>
            <a:r>
              <a:rPr lang="ru-RU" dirty="0" err="1"/>
              <a:t>створюваний</a:t>
            </a:r>
            <a:r>
              <a:rPr lang="ru-RU" dirty="0"/>
              <a:t> контент </a:t>
            </a:r>
            <a:r>
              <a:rPr lang="ru-RU" dirty="0" err="1"/>
              <a:t>був</a:t>
            </a:r>
            <a:r>
              <a:rPr lang="ru-RU" dirty="0"/>
              <a:t> </a:t>
            </a:r>
            <a:r>
              <a:rPr lang="ru-RU" dirty="0" err="1"/>
              <a:t>дійсно</a:t>
            </a:r>
            <a:r>
              <a:rPr lang="ru-RU" dirty="0"/>
              <a:t> </a:t>
            </a:r>
            <a:r>
              <a:rPr lang="ru-RU" dirty="0" err="1"/>
              <a:t>актуальним</a:t>
            </a:r>
            <a:r>
              <a:rPr lang="ru-RU" dirty="0"/>
              <a:t>, </a:t>
            </a:r>
            <a:r>
              <a:rPr lang="ru-RU" dirty="0" err="1"/>
              <a:t>щоб</a:t>
            </a:r>
            <a:r>
              <a:rPr lang="ru-RU" dirty="0"/>
              <a:t> </a:t>
            </a:r>
            <a:r>
              <a:rPr lang="ru-RU" dirty="0" err="1"/>
              <a:t>вважатися</a:t>
            </a:r>
            <a:r>
              <a:rPr lang="ru-RU" dirty="0"/>
              <a:t> </a:t>
            </a:r>
            <a:r>
              <a:rPr lang="ru-RU" dirty="0" err="1"/>
              <a:t>чимось</a:t>
            </a:r>
            <a:r>
              <a:rPr lang="ru-RU" dirty="0"/>
              <a:t> </a:t>
            </a:r>
            <a:r>
              <a:rPr lang="ru-RU" dirty="0" err="1"/>
              <a:t>цінним</a:t>
            </a:r>
            <a:r>
              <a:rPr lang="ru-RU" dirty="0"/>
              <a:t> для </a:t>
            </a:r>
            <a:r>
              <a:rPr lang="ru-RU" dirty="0" err="1"/>
              <a:t>певної</a:t>
            </a:r>
            <a:r>
              <a:rPr lang="ru-RU" dirty="0"/>
              <a:t> </a:t>
            </a:r>
            <a:r>
              <a:rPr lang="ru-RU" dirty="0" err="1"/>
              <a:t>групи</a:t>
            </a:r>
            <a:r>
              <a:rPr lang="ru-RU" dirty="0"/>
              <a:t> людей.</a:t>
            </a:r>
          </a:p>
          <a:p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важливо</a:t>
            </a:r>
            <a:r>
              <a:rPr lang="ru-RU" dirty="0"/>
              <a:t> </a:t>
            </a:r>
            <a:r>
              <a:rPr lang="ru-RU" dirty="0" err="1"/>
              <a:t>заглиблюватися</a:t>
            </a:r>
            <a:r>
              <a:rPr lang="ru-RU" dirty="0"/>
              <a:t> в тематику, </a:t>
            </a:r>
            <a:r>
              <a:rPr lang="ru-RU" dirty="0" err="1"/>
              <a:t>створювати</a:t>
            </a:r>
            <a:r>
              <a:rPr lang="ru-RU" dirty="0"/>
              <a:t> </a:t>
            </a:r>
            <a:r>
              <a:rPr lang="ru-RU" dirty="0" err="1"/>
              <a:t>авторитетний</a:t>
            </a:r>
            <a:r>
              <a:rPr lang="ru-RU" dirty="0"/>
              <a:t> </a:t>
            </a:r>
            <a:r>
              <a:rPr lang="ru-RU" dirty="0" err="1"/>
              <a:t>профіль</a:t>
            </a:r>
            <a:r>
              <a:rPr lang="ru-RU" dirty="0"/>
              <a:t> та </a:t>
            </a:r>
            <a:r>
              <a:rPr lang="ru-RU" dirty="0" err="1"/>
              <a:t>урізноманітнювати</a:t>
            </a:r>
            <a:r>
              <a:rPr lang="ru-RU" dirty="0"/>
              <a:t> </a:t>
            </a:r>
            <a:r>
              <a:rPr lang="ru-RU" dirty="0" err="1"/>
              <a:t>способи</a:t>
            </a:r>
            <a:r>
              <a:rPr lang="ru-RU" dirty="0"/>
              <a:t> </a:t>
            </a:r>
            <a:r>
              <a:rPr lang="ru-RU" dirty="0" err="1"/>
              <a:t>розповсюдження</a:t>
            </a:r>
            <a:r>
              <a:rPr lang="ru-RU" dirty="0"/>
              <a:t> </a:t>
            </a:r>
            <a:r>
              <a:rPr lang="ru-RU" dirty="0" err="1"/>
              <a:t>цього</a:t>
            </a:r>
            <a:r>
              <a:rPr lang="ru-RU" dirty="0"/>
              <a:t> контенту, </a:t>
            </a:r>
            <a:r>
              <a:rPr lang="ru-RU" dirty="0" err="1"/>
              <a:t>створюючи</a:t>
            </a:r>
            <a:r>
              <a:rPr lang="ru-RU" dirty="0"/>
              <a:t> </a:t>
            </a:r>
            <a:r>
              <a:rPr lang="ru-RU" dirty="0" err="1"/>
              <a:t>різні</a:t>
            </a:r>
            <a:r>
              <a:rPr lang="ru-RU" dirty="0"/>
              <a:t> </a:t>
            </a:r>
            <a:r>
              <a:rPr lang="ru-RU" dirty="0" err="1"/>
              <a:t>формати</a:t>
            </a:r>
            <a:r>
              <a:rPr lang="ru-RU" dirty="0"/>
              <a:t>, </a:t>
            </a:r>
            <a:r>
              <a:rPr lang="ru-RU" dirty="0" err="1"/>
              <a:t>такі</a:t>
            </a:r>
            <a:r>
              <a:rPr lang="ru-RU" dirty="0"/>
              <a:t> як </a:t>
            </a:r>
            <a:r>
              <a:rPr lang="ru-RU" dirty="0" err="1"/>
              <a:t>тексти</a:t>
            </a:r>
            <a:r>
              <a:rPr lang="ru-RU" dirty="0"/>
              <a:t>, </a:t>
            </a:r>
            <a:r>
              <a:rPr lang="ru-RU" dirty="0" err="1"/>
              <a:t>відео</a:t>
            </a:r>
            <a:r>
              <a:rPr lang="ru-RU" dirty="0"/>
              <a:t>, </a:t>
            </a:r>
            <a:r>
              <a:rPr lang="ru-RU" dirty="0" err="1"/>
              <a:t>зображення</a:t>
            </a:r>
            <a:r>
              <a:rPr lang="ru-RU" dirty="0"/>
              <a:t>, </a:t>
            </a:r>
            <a:r>
              <a:rPr lang="ru-RU" dirty="0" err="1"/>
              <a:t>електронні</a:t>
            </a:r>
            <a:r>
              <a:rPr lang="ru-RU" dirty="0"/>
              <a:t> книги, </a:t>
            </a:r>
            <a:r>
              <a:rPr lang="ru-RU" dirty="0" err="1"/>
              <a:t>подкасти</a:t>
            </a:r>
            <a:r>
              <a:rPr lang="ru-RU" dirty="0"/>
              <a:t> та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формати</a:t>
            </a:r>
            <a:r>
              <a:rPr lang="ru-RU" dirty="0"/>
              <a:t> за </a:t>
            </a:r>
            <a:r>
              <a:rPr lang="ru-RU" dirty="0" err="1"/>
              <a:t>допомогою</a:t>
            </a:r>
            <a:r>
              <a:rPr lang="ru-RU" dirty="0"/>
              <a:t> </a:t>
            </a:r>
            <a:r>
              <a:rPr lang="ru-RU" u="sng" dirty="0" err="1">
                <a:hlinkClick r:id="rId2"/>
              </a:rPr>
              <a:t>інструментів</a:t>
            </a:r>
            <a:r>
              <a:rPr lang="ru-RU" u="sng" dirty="0">
                <a:hlinkClick r:id="rId2"/>
              </a:rPr>
              <a:t> контент-маркетингу</a:t>
            </a:r>
            <a:r>
              <a:rPr lang="ru-RU" dirty="0"/>
              <a:t>. Таким чином, </a:t>
            </a:r>
            <a:r>
              <a:rPr lang="ru-RU" dirty="0" err="1"/>
              <a:t>ви</a:t>
            </a:r>
            <a:r>
              <a:rPr lang="ru-RU" dirty="0"/>
              <a:t> </a:t>
            </a:r>
            <a:r>
              <a:rPr lang="ru-RU" dirty="0" err="1"/>
              <a:t>зможете</a:t>
            </a:r>
            <a:r>
              <a:rPr lang="ru-RU" dirty="0"/>
              <a:t> </a:t>
            </a:r>
            <a:r>
              <a:rPr lang="ru-RU" dirty="0" err="1"/>
              <a:t>утримувати</a:t>
            </a:r>
            <a:r>
              <a:rPr lang="ru-RU" dirty="0"/>
              <a:t> </a:t>
            </a:r>
            <a:r>
              <a:rPr lang="ru-RU" dirty="0" err="1"/>
              <a:t>аудиторію</a:t>
            </a:r>
            <a:r>
              <a:rPr lang="ru-RU" dirty="0"/>
              <a:t> </a:t>
            </a:r>
            <a:r>
              <a:rPr lang="ru-RU" dirty="0" err="1"/>
              <a:t>більш</a:t>
            </a:r>
            <a:r>
              <a:rPr lang="ru-RU" dirty="0"/>
              <a:t> </a:t>
            </a:r>
            <a:r>
              <a:rPr lang="ru-RU" dirty="0" err="1"/>
              <a:t>залученою</a:t>
            </a:r>
            <a:r>
              <a:rPr lang="ru-RU" dirty="0"/>
              <a:t> до бренду.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335348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SEO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пошукова</a:t>
            </a:r>
            <a:r>
              <a:rPr lang="ru-RU" dirty="0"/>
              <a:t> </a:t>
            </a:r>
            <a:r>
              <a:rPr lang="ru-RU" dirty="0" err="1"/>
              <a:t>оптимізація</a:t>
            </a:r>
            <a:r>
              <a:rPr lang="ru-RU" dirty="0"/>
              <a:t> -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спосіб</a:t>
            </a:r>
            <a:r>
              <a:rPr lang="ru-RU" dirty="0"/>
              <a:t> </a:t>
            </a:r>
            <a:r>
              <a:rPr lang="ru-RU" dirty="0" err="1"/>
              <a:t>зробити</a:t>
            </a:r>
            <a:r>
              <a:rPr lang="ru-RU" dirty="0"/>
              <a:t> ваш контент </a:t>
            </a:r>
            <a:r>
              <a:rPr lang="ru-RU" dirty="0" err="1"/>
              <a:t>більш</a:t>
            </a:r>
            <a:r>
              <a:rPr lang="ru-RU" dirty="0"/>
              <a:t> </a:t>
            </a:r>
            <a:r>
              <a:rPr lang="ru-RU" dirty="0" err="1"/>
              <a:t>доступним</a:t>
            </a:r>
            <a:r>
              <a:rPr lang="ru-RU" dirty="0"/>
              <a:t> для </a:t>
            </a:r>
            <a:r>
              <a:rPr lang="ru-RU" dirty="0" err="1"/>
              <a:t>пошукових</a:t>
            </a:r>
            <a:r>
              <a:rPr lang="ru-RU" dirty="0"/>
              <a:t> систем.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означає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буде </a:t>
            </a:r>
            <a:r>
              <a:rPr lang="ru-RU" dirty="0" err="1"/>
              <a:t>легше</a:t>
            </a:r>
            <a:r>
              <a:rPr lang="ru-RU" dirty="0"/>
              <a:t> </a:t>
            </a:r>
            <a:r>
              <a:rPr lang="ru-RU" dirty="0" err="1"/>
              <a:t>знайти</a:t>
            </a:r>
            <a:r>
              <a:rPr lang="ru-RU" dirty="0"/>
              <a:t>, коли </a:t>
            </a:r>
            <a:r>
              <a:rPr lang="ru-RU" dirty="0" err="1"/>
              <a:t>хтось</a:t>
            </a:r>
            <a:r>
              <a:rPr lang="ru-RU" dirty="0"/>
              <a:t> </a:t>
            </a:r>
            <a:r>
              <a:rPr lang="ru-RU" dirty="0" err="1"/>
              <a:t>здійснює</a:t>
            </a:r>
            <a:r>
              <a:rPr lang="ru-RU" dirty="0"/>
              <a:t> </a:t>
            </a:r>
            <a:r>
              <a:rPr lang="ru-RU" dirty="0" err="1"/>
              <a:t>пошук</a:t>
            </a:r>
            <a:r>
              <a:rPr lang="ru-RU" dirty="0"/>
              <a:t> за </a:t>
            </a:r>
            <a:r>
              <a:rPr lang="ru-RU" dirty="0" err="1"/>
              <a:t>відповідним</a:t>
            </a:r>
            <a:r>
              <a:rPr lang="ru-RU" dirty="0"/>
              <a:t> </a:t>
            </a:r>
            <a:r>
              <a:rPr lang="ru-RU" dirty="0" err="1"/>
              <a:t>ключовим</a:t>
            </a:r>
            <a:r>
              <a:rPr lang="ru-RU" dirty="0"/>
              <a:t> словом, і в </a:t>
            </a:r>
            <a:r>
              <a:rPr lang="ru-RU" dirty="0" err="1"/>
              <a:t>результаті</a:t>
            </a:r>
            <a:r>
              <a:rPr lang="ru-RU" dirty="0"/>
              <a:t>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з'явитися</a:t>
            </a:r>
            <a:r>
              <a:rPr lang="ru-RU" dirty="0"/>
              <a:t> на перших </a:t>
            </a:r>
            <a:r>
              <a:rPr lang="ru-RU" dirty="0" err="1"/>
              <a:t>позиціях</a:t>
            </a:r>
            <a:r>
              <a:rPr lang="ru-RU" dirty="0"/>
              <a:t>.</a:t>
            </a:r>
          </a:p>
          <a:p>
            <a:r>
              <a:rPr lang="ru-RU" dirty="0" err="1"/>
              <a:t>Поява</a:t>
            </a:r>
            <a:r>
              <a:rPr lang="ru-RU" dirty="0"/>
              <a:t> на </a:t>
            </a:r>
            <a:r>
              <a:rPr lang="ru-RU" dirty="0" err="1"/>
              <a:t>верхніх</a:t>
            </a:r>
            <a:r>
              <a:rPr lang="ru-RU" dirty="0"/>
              <a:t> </a:t>
            </a:r>
            <a:r>
              <a:rPr lang="ru-RU" dirty="0" err="1"/>
              <a:t>позиціях</a:t>
            </a:r>
            <a:r>
              <a:rPr lang="ru-RU" dirty="0"/>
              <a:t> </a:t>
            </a:r>
            <a:r>
              <a:rPr lang="ru-RU" dirty="0" err="1"/>
              <a:t>пошуку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важливе</a:t>
            </a:r>
            <a:r>
              <a:rPr lang="ru-RU" dirty="0"/>
              <a:t> </a:t>
            </a:r>
            <a:r>
              <a:rPr lang="ru-RU" dirty="0" err="1"/>
              <a:t>значення</a:t>
            </a:r>
            <a:r>
              <a:rPr lang="ru-RU" dirty="0"/>
              <a:t> для того, </a:t>
            </a:r>
            <a:r>
              <a:rPr lang="ru-RU" dirty="0" err="1"/>
              <a:t>щоб</a:t>
            </a:r>
            <a:r>
              <a:rPr lang="ru-RU" dirty="0"/>
              <a:t> сайт </a:t>
            </a:r>
            <a:r>
              <a:rPr lang="ru-RU" dirty="0" err="1"/>
              <a:t>отримував</a:t>
            </a:r>
            <a:r>
              <a:rPr lang="ru-RU" dirty="0"/>
              <a:t> </a:t>
            </a:r>
            <a:r>
              <a:rPr lang="ru-RU" dirty="0" err="1"/>
              <a:t>більше</a:t>
            </a:r>
            <a:r>
              <a:rPr lang="ru-RU" dirty="0"/>
              <a:t> </a:t>
            </a:r>
            <a:r>
              <a:rPr lang="ru-RU" dirty="0" err="1"/>
              <a:t>відвідувань</a:t>
            </a:r>
            <a:r>
              <a:rPr lang="ru-RU" dirty="0"/>
              <a:t> і став </a:t>
            </a:r>
            <a:r>
              <a:rPr lang="ru-RU" dirty="0" err="1"/>
              <a:t>більш</a:t>
            </a:r>
            <a:r>
              <a:rPr lang="ru-RU" dirty="0"/>
              <a:t> </a:t>
            </a:r>
            <a:r>
              <a:rPr lang="ru-RU" dirty="0" err="1"/>
              <a:t>відомим</a:t>
            </a:r>
            <a:r>
              <a:rPr lang="ru-RU" dirty="0"/>
              <a:t>, на </a:t>
            </a:r>
            <a:r>
              <a:rPr lang="ru-RU" dirty="0" err="1"/>
              <a:t>додаток</a:t>
            </a:r>
            <a:r>
              <a:rPr lang="ru-RU" dirty="0"/>
              <a:t> до того,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саме</a:t>
            </a:r>
            <a:r>
              <a:rPr lang="ru-RU" dirty="0"/>
              <a:t> </a:t>
            </a:r>
            <a:r>
              <a:rPr lang="ru-RU" dirty="0" err="1"/>
              <a:t>такий</a:t>
            </a:r>
            <a:r>
              <a:rPr lang="ru-RU" dirty="0"/>
              <a:t> </a:t>
            </a:r>
            <a:r>
              <a:rPr lang="ru-RU" dirty="0" err="1"/>
              <a:t>вміст</a:t>
            </a:r>
            <a:r>
              <a:rPr lang="ru-RU" dirty="0"/>
              <a:t> </a:t>
            </a:r>
            <a:r>
              <a:rPr lang="ru-RU" dirty="0" err="1"/>
              <a:t>сприймається</a:t>
            </a:r>
            <a:r>
              <a:rPr lang="ru-RU" dirty="0"/>
              <a:t> з </a:t>
            </a:r>
            <a:r>
              <a:rPr lang="ru-RU" dirty="0" err="1"/>
              <a:t>більшою</a:t>
            </a:r>
            <a:r>
              <a:rPr lang="ru-RU" dirty="0"/>
              <a:t> </a:t>
            </a:r>
            <a:r>
              <a:rPr lang="ru-RU" dirty="0" err="1"/>
              <a:t>довірою</a:t>
            </a:r>
            <a:r>
              <a:rPr lang="ru-RU" dirty="0"/>
              <a:t> </a:t>
            </a:r>
            <a:r>
              <a:rPr lang="ru-RU" dirty="0" err="1"/>
              <a:t>громадськістю</a:t>
            </a:r>
            <a:r>
              <a:rPr lang="ru-RU" dirty="0"/>
              <a:t>, яка проводить </a:t>
            </a:r>
            <a:r>
              <a:rPr lang="ru-RU" dirty="0" err="1"/>
              <a:t>дослідження</a:t>
            </a:r>
            <a:r>
              <a:rPr lang="ru-RU" dirty="0"/>
              <a:t> в </a:t>
            </a:r>
            <a:r>
              <a:rPr lang="ru-RU" dirty="0" err="1"/>
              <a:t>Інтернеті</a:t>
            </a:r>
            <a:r>
              <a:rPr lang="ru-RU" dirty="0"/>
              <a:t>. </a:t>
            </a:r>
            <a:r>
              <a:rPr lang="ru-RU" dirty="0" err="1"/>
              <a:t>Отже</a:t>
            </a:r>
            <a:r>
              <a:rPr lang="ru-RU" dirty="0"/>
              <a:t>, </a:t>
            </a:r>
            <a:r>
              <a:rPr lang="ru-RU" dirty="0" err="1"/>
              <a:t>дуже</a:t>
            </a:r>
            <a:r>
              <a:rPr lang="ru-RU" dirty="0"/>
              <a:t> </a:t>
            </a:r>
            <a:r>
              <a:rPr lang="ru-RU" dirty="0" err="1"/>
              <a:t>важливо</a:t>
            </a:r>
            <a:r>
              <a:rPr lang="ru-RU" dirty="0"/>
              <a:t> </a:t>
            </a:r>
            <a:r>
              <a:rPr lang="ru-RU" dirty="0" err="1"/>
              <a:t>оптимізувати</a:t>
            </a:r>
            <a:r>
              <a:rPr lang="ru-RU" dirty="0"/>
              <a:t> </a:t>
            </a:r>
            <a:r>
              <a:rPr lang="ru-RU" dirty="0" err="1"/>
              <a:t>свій</a:t>
            </a:r>
            <a:r>
              <a:rPr lang="ru-RU" dirty="0"/>
              <a:t> текст таким чином, </a:t>
            </a:r>
            <a:r>
              <a:rPr lang="ru-RU" dirty="0" err="1"/>
              <a:t>щоб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легко </a:t>
            </a:r>
            <a:r>
              <a:rPr lang="ru-RU" dirty="0" err="1"/>
              <a:t>знаходили</a:t>
            </a:r>
            <a:r>
              <a:rPr lang="ru-RU" dirty="0"/>
              <a:t> </a:t>
            </a:r>
            <a:r>
              <a:rPr lang="ru-RU" dirty="0" err="1"/>
              <a:t>пошукові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.</a:t>
            </a:r>
          </a:p>
          <a:p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ви</a:t>
            </a:r>
            <a:r>
              <a:rPr lang="ru-RU" dirty="0"/>
              <a:t> </a:t>
            </a:r>
            <a:r>
              <a:rPr lang="ru-RU" dirty="0" err="1"/>
              <a:t>вже</a:t>
            </a:r>
            <a:r>
              <a:rPr lang="ru-RU" dirty="0"/>
              <a:t> </a:t>
            </a:r>
            <a:r>
              <a:rPr lang="ru-RU" dirty="0" err="1"/>
              <a:t>знаєте</a:t>
            </a:r>
            <a:r>
              <a:rPr lang="ru-RU" dirty="0"/>
              <a:t>, як </a:t>
            </a:r>
            <a:r>
              <a:rPr lang="ru-RU" dirty="0" err="1"/>
              <a:t>створити</a:t>
            </a:r>
            <a:r>
              <a:rPr lang="ru-RU" dirty="0"/>
              <a:t> блог, </a:t>
            </a:r>
            <a:r>
              <a:rPr lang="ru-RU" dirty="0" err="1"/>
              <a:t>дуже</a:t>
            </a:r>
            <a:r>
              <a:rPr lang="ru-RU" dirty="0"/>
              <a:t> </a:t>
            </a:r>
            <a:r>
              <a:rPr lang="ru-RU" dirty="0" err="1"/>
              <a:t>важливо</a:t>
            </a:r>
            <a:r>
              <a:rPr lang="ru-RU" dirty="0"/>
              <a:t> </a:t>
            </a:r>
            <a:r>
              <a:rPr lang="ru-RU" dirty="0" err="1"/>
              <a:t>вивчити</a:t>
            </a:r>
            <a:r>
              <a:rPr lang="ru-RU" dirty="0"/>
              <a:t> і бути в </a:t>
            </a:r>
            <a:r>
              <a:rPr lang="ru-RU" dirty="0" err="1"/>
              <a:t>курсі</a:t>
            </a:r>
            <a:r>
              <a:rPr lang="ru-RU" dirty="0"/>
              <a:t> </a:t>
            </a:r>
            <a:r>
              <a:rPr lang="ru-RU" u="sng" dirty="0">
                <a:hlinkClick r:id="rId2"/>
              </a:rPr>
              <a:t>правил </a:t>
            </a:r>
            <a:r>
              <a:rPr lang="en-US" u="sng" dirty="0">
                <a:hlinkClick r:id="rId2"/>
              </a:rPr>
              <a:t>SEO</a:t>
            </a:r>
            <a:r>
              <a:rPr lang="en-US" dirty="0"/>
              <a:t>, </a:t>
            </a:r>
            <a:r>
              <a:rPr lang="ru-RU" dirty="0" err="1"/>
              <a:t>адже</a:t>
            </a:r>
            <a:r>
              <a:rPr lang="ru-RU" dirty="0"/>
              <a:t>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ви</a:t>
            </a:r>
            <a:r>
              <a:rPr lang="ru-RU" dirty="0"/>
              <a:t> не </a:t>
            </a:r>
            <a:r>
              <a:rPr lang="ru-RU" dirty="0" err="1"/>
              <a:t>присутні</a:t>
            </a:r>
            <a:r>
              <a:rPr lang="ru-RU" dirty="0"/>
              <a:t> в </a:t>
            </a:r>
            <a:r>
              <a:rPr lang="ru-RU" dirty="0" err="1"/>
              <a:t>пошукових</a:t>
            </a:r>
            <a:r>
              <a:rPr lang="ru-RU" dirty="0"/>
              <a:t> системах, вас </a:t>
            </a:r>
            <a:r>
              <a:rPr lang="ru-RU" dirty="0" err="1"/>
              <a:t>дуже</a:t>
            </a:r>
            <a:r>
              <a:rPr lang="ru-RU" dirty="0"/>
              <a:t> </a:t>
            </a:r>
            <a:r>
              <a:rPr lang="ru-RU" dirty="0" err="1"/>
              <a:t>важко</a:t>
            </a:r>
            <a:r>
              <a:rPr lang="ru-RU" dirty="0"/>
              <a:t> </a:t>
            </a:r>
            <a:r>
              <a:rPr lang="ru-RU" dirty="0" err="1"/>
              <a:t>органічно</a:t>
            </a:r>
            <a:r>
              <a:rPr lang="ru-RU" dirty="0"/>
              <a:t> </a:t>
            </a:r>
            <a:r>
              <a:rPr lang="ru-RU" dirty="0" err="1"/>
              <a:t>знайти</a:t>
            </a:r>
            <a:r>
              <a:rPr lang="ru-RU" dirty="0"/>
              <a:t> </a:t>
            </a:r>
            <a:r>
              <a:rPr lang="ru-RU" dirty="0" err="1"/>
              <a:t>тим</a:t>
            </a:r>
            <a:r>
              <a:rPr lang="ru-RU" dirty="0"/>
              <a:t>, </a:t>
            </a:r>
            <a:r>
              <a:rPr lang="ru-RU" dirty="0" err="1"/>
              <a:t>хто</a:t>
            </a:r>
            <a:r>
              <a:rPr lang="ru-RU" dirty="0"/>
              <a:t> </a:t>
            </a:r>
            <a:r>
              <a:rPr lang="ru-RU" dirty="0" err="1"/>
              <a:t>ще</a:t>
            </a:r>
            <a:r>
              <a:rPr lang="ru-RU" dirty="0"/>
              <a:t> не </a:t>
            </a:r>
            <a:r>
              <a:rPr lang="ru-RU" dirty="0" err="1"/>
              <a:t>знайомий</a:t>
            </a:r>
            <a:r>
              <a:rPr lang="ru-RU" dirty="0"/>
              <a:t> з </a:t>
            </a:r>
            <a:r>
              <a:rPr lang="ru-RU" dirty="0" err="1"/>
              <a:t>вашою</a:t>
            </a:r>
            <a:r>
              <a:rPr lang="ru-RU" dirty="0"/>
              <a:t> </a:t>
            </a:r>
            <a:r>
              <a:rPr lang="ru-RU" dirty="0" err="1"/>
              <a:t>творчістю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270113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EMAIL-</a:t>
            </a:r>
            <a:r>
              <a:rPr lang="ru-RU" b="1" dirty="0"/>
              <a:t>РОЗСИЛКА ТА </a:t>
            </a:r>
            <a:r>
              <a:rPr lang="en-US" b="1" dirty="0"/>
              <a:t>EMAIL-</a:t>
            </a:r>
            <a:r>
              <a:rPr lang="ru-RU" b="1" dirty="0"/>
              <a:t>МАРКЕТИНГ</a:t>
            </a:r>
            <a:br>
              <a:rPr lang="ru-RU" b="1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/>
              <a:t>3. </a:t>
            </a:r>
            <a:r>
              <a:rPr lang="ru-RU" dirty="0" smtClean="0"/>
              <a:t>Список </a:t>
            </a:r>
            <a:r>
              <a:rPr lang="ru-RU" dirty="0" err="1"/>
              <a:t>електронної</a:t>
            </a:r>
            <a:r>
              <a:rPr lang="ru-RU" dirty="0"/>
              <a:t> </a:t>
            </a:r>
            <a:r>
              <a:rPr lang="ru-RU" dirty="0" err="1"/>
              <a:t>пошти</a:t>
            </a:r>
            <a:r>
              <a:rPr lang="ru-RU" dirty="0"/>
              <a:t> -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спосіб</a:t>
            </a:r>
            <a:r>
              <a:rPr lang="ru-RU" dirty="0"/>
              <a:t> </a:t>
            </a:r>
            <a:r>
              <a:rPr lang="ru-RU" dirty="0" err="1"/>
              <a:t>залучення</a:t>
            </a:r>
            <a:r>
              <a:rPr lang="ru-RU" dirty="0"/>
              <a:t> </a:t>
            </a:r>
            <a:r>
              <a:rPr lang="ru-RU" dirty="0" err="1"/>
              <a:t>потенційних</a:t>
            </a:r>
            <a:r>
              <a:rPr lang="ru-RU" dirty="0"/>
              <a:t> </a:t>
            </a:r>
            <a:r>
              <a:rPr lang="ru-RU" dirty="0" err="1"/>
              <a:t>клієнтів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зацікавлені</a:t>
            </a:r>
            <a:r>
              <a:rPr lang="ru-RU" dirty="0"/>
              <a:t> у </a:t>
            </a:r>
            <a:r>
              <a:rPr lang="ru-RU" dirty="0" err="1"/>
              <a:t>більш</a:t>
            </a:r>
            <a:r>
              <a:rPr lang="ru-RU" dirty="0"/>
              <a:t> </a:t>
            </a:r>
            <a:r>
              <a:rPr lang="ru-RU" dirty="0" err="1"/>
              <a:t>тісній</a:t>
            </a:r>
            <a:r>
              <a:rPr lang="ru-RU" dirty="0"/>
              <a:t> </a:t>
            </a:r>
            <a:r>
              <a:rPr lang="ru-RU" dirty="0" err="1"/>
              <a:t>співпраці</a:t>
            </a:r>
            <a:r>
              <a:rPr lang="ru-RU" dirty="0"/>
              <a:t> з вашим брендом, </a:t>
            </a:r>
            <a:r>
              <a:rPr lang="ru-RU" dirty="0" err="1"/>
              <a:t>отриманні</a:t>
            </a:r>
            <a:r>
              <a:rPr lang="ru-RU" dirty="0"/>
              <a:t> </a:t>
            </a:r>
            <a:r>
              <a:rPr lang="ru-RU" dirty="0" err="1"/>
              <a:t>ексклюзивного</a:t>
            </a:r>
            <a:r>
              <a:rPr lang="ru-RU" dirty="0"/>
              <a:t> контенту та </a:t>
            </a:r>
            <a:r>
              <a:rPr lang="ru-RU" dirty="0" err="1"/>
              <a:t>пропозицій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у тому, </a:t>
            </a:r>
            <a:r>
              <a:rPr lang="ru-RU" dirty="0" err="1"/>
              <a:t>щоб</a:t>
            </a:r>
            <a:r>
              <a:rPr lang="ru-RU" dirty="0"/>
              <a:t> бути в </a:t>
            </a:r>
            <a:r>
              <a:rPr lang="ru-RU" dirty="0" err="1"/>
              <a:t>курсі</a:t>
            </a:r>
            <a:r>
              <a:rPr lang="ru-RU" dirty="0"/>
              <a:t> новин,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пропонує</a:t>
            </a:r>
            <a:r>
              <a:rPr lang="ru-RU" dirty="0"/>
              <a:t> ваша </a:t>
            </a:r>
            <a:r>
              <a:rPr lang="ru-RU" dirty="0" err="1"/>
              <a:t>компанія</a:t>
            </a:r>
            <a:r>
              <a:rPr lang="ru-RU" dirty="0"/>
              <a:t>. Через </a:t>
            </a:r>
            <a:r>
              <a:rPr lang="ru-RU" dirty="0" err="1"/>
              <a:t>це</a:t>
            </a:r>
            <a:r>
              <a:rPr lang="ru-RU" dirty="0"/>
              <a:t> вони часто </a:t>
            </a:r>
            <a:r>
              <a:rPr lang="ru-RU" dirty="0" err="1"/>
              <a:t>використовуються</a:t>
            </a:r>
            <a:r>
              <a:rPr lang="ru-RU" dirty="0"/>
              <a:t> як </a:t>
            </a:r>
            <a:r>
              <a:rPr lang="ru-RU" dirty="0" err="1"/>
              <a:t>спосіб</a:t>
            </a:r>
            <a:r>
              <a:rPr lang="ru-RU" dirty="0"/>
              <a:t> </a:t>
            </a:r>
            <a:r>
              <a:rPr lang="ru-RU" dirty="0" err="1"/>
              <a:t>забезпечити</a:t>
            </a:r>
            <a:r>
              <a:rPr lang="ru-RU" dirty="0"/>
              <a:t> </a:t>
            </a:r>
            <a:r>
              <a:rPr lang="ru-RU" dirty="0" err="1"/>
              <a:t>органічну</a:t>
            </a:r>
            <a:r>
              <a:rPr lang="ru-RU" dirty="0"/>
              <a:t> </a:t>
            </a:r>
            <a:r>
              <a:rPr lang="ru-RU" dirty="0" err="1"/>
              <a:t>аудиторію</a:t>
            </a:r>
            <a:r>
              <a:rPr lang="ru-RU" dirty="0"/>
              <a:t> для </a:t>
            </a:r>
            <a:r>
              <a:rPr lang="ru-RU" dirty="0" err="1"/>
              <a:t>блогів</a:t>
            </a:r>
            <a:r>
              <a:rPr lang="ru-RU" dirty="0"/>
              <a:t> та </a:t>
            </a:r>
            <a:r>
              <a:rPr lang="ru-RU" dirty="0" err="1"/>
              <a:t>розвивати</a:t>
            </a:r>
            <a:r>
              <a:rPr lang="ru-RU" dirty="0"/>
              <a:t> </a:t>
            </a:r>
            <a:r>
              <a:rPr lang="ru-RU" dirty="0" err="1"/>
              <a:t>потенційних</a:t>
            </a:r>
            <a:r>
              <a:rPr lang="ru-RU" dirty="0"/>
              <a:t> </a:t>
            </a:r>
            <a:r>
              <a:rPr lang="ru-RU" dirty="0" err="1"/>
              <a:t>клієнтів</a:t>
            </a:r>
            <a:r>
              <a:rPr lang="ru-RU" dirty="0"/>
              <a:t> на шляху до покупки.</a:t>
            </a:r>
          </a:p>
          <a:p>
            <a:r>
              <a:rPr lang="ru-RU" dirty="0" err="1"/>
              <a:t>Маючи</a:t>
            </a:r>
            <a:r>
              <a:rPr lang="ru-RU" dirty="0"/>
              <a:t> список </a:t>
            </a:r>
            <a:r>
              <a:rPr lang="ru-RU" dirty="0" err="1"/>
              <a:t>електронної</a:t>
            </a:r>
            <a:r>
              <a:rPr lang="ru-RU" dirty="0"/>
              <a:t> </a:t>
            </a:r>
            <a:r>
              <a:rPr lang="ru-RU" dirty="0" err="1"/>
              <a:t>пошти</a:t>
            </a:r>
            <a:r>
              <a:rPr lang="ru-RU" dirty="0"/>
              <a:t> з </a:t>
            </a:r>
            <a:r>
              <a:rPr lang="ru-RU" dirty="0" err="1"/>
              <a:t>ексклюзивним</a:t>
            </a:r>
            <a:r>
              <a:rPr lang="ru-RU" dirty="0"/>
              <a:t> контентом і </a:t>
            </a:r>
            <a:r>
              <a:rPr lang="ru-RU" dirty="0" err="1"/>
              <a:t>знаючи</a:t>
            </a:r>
            <a:r>
              <a:rPr lang="ru-RU" dirty="0"/>
              <a:t>, як добре </a:t>
            </a:r>
            <a:r>
              <a:rPr lang="ru-RU" dirty="0" err="1"/>
              <a:t>працювати</a:t>
            </a:r>
            <a:r>
              <a:rPr lang="ru-RU" dirty="0"/>
              <a:t> з </a:t>
            </a:r>
            <a:r>
              <a:rPr lang="ru-RU" dirty="0" err="1"/>
              <a:t>цією</a:t>
            </a:r>
            <a:r>
              <a:rPr lang="ru-RU" dirty="0"/>
              <a:t> </a:t>
            </a:r>
            <a:r>
              <a:rPr lang="ru-RU" dirty="0" err="1"/>
              <a:t>стратегією</a:t>
            </a:r>
            <a:r>
              <a:rPr lang="ru-RU" dirty="0"/>
              <a:t>, </a:t>
            </a:r>
            <a:r>
              <a:rPr lang="ru-RU" dirty="0" err="1"/>
              <a:t>ви</a:t>
            </a:r>
            <a:r>
              <a:rPr lang="ru-RU" dirty="0"/>
              <a:t> можете </a:t>
            </a:r>
            <a:r>
              <a:rPr lang="ru-RU" dirty="0" err="1"/>
              <a:t>отримати</a:t>
            </a:r>
            <a:r>
              <a:rPr lang="ru-RU" dirty="0"/>
              <a:t> </a:t>
            </a:r>
            <a:r>
              <a:rPr lang="ru-RU" dirty="0" err="1"/>
              <a:t>багато</a:t>
            </a:r>
            <a:r>
              <a:rPr lang="ru-RU" dirty="0"/>
              <a:t> </a:t>
            </a:r>
            <a:r>
              <a:rPr lang="ru-RU" dirty="0" err="1"/>
              <a:t>переваг</a:t>
            </a:r>
            <a:r>
              <a:rPr lang="ru-RU" dirty="0"/>
              <a:t> для </a:t>
            </a:r>
            <a:r>
              <a:rPr lang="ru-RU" dirty="0" err="1"/>
              <a:t>свого</a:t>
            </a:r>
            <a:r>
              <a:rPr lang="ru-RU" dirty="0"/>
              <a:t> </a:t>
            </a:r>
            <a:r>
              <a:rPr lang="ru-RU" dirty="0" err="1"/>
              <a:t>бізнесу</a:t>
            </a:r>
            <a:r>
              <a:rPr lang="ru-RU" dirty="0"/>
              <a:t>.</a:t>
            </a:r>
          </a:p>
          <a:p>
            <a:r>
              <a:rPr lang="ru-RU" dirty="0" err="1"/>
              <a:t>Електронна</a:t>
            </a:r>
            <a:r>
              <a:rPr lang="ru-RU" dirty="0"/>
              <a:t> </a:t>
            </a:r>
            <a:r>
              <a:rPr lang="ru-RU" dirty="0" err="1"/>
              <a:t>пошта</a:t>
            </a:r>
            <a:r>
              <a:rPr lang="ru-RU" dirty="0"/>
              <a:t> </a:t>
            </a:r>
            <a:r>
              <a:rPr lang="ru-RU" dirty="0" err="1"/>
              <a:t>робить</a:t>
            </a:r>
            <a:r>
              <a:rPr lang="ru-RU" dirty="0"/>
              <a:t> ваш контакт з </a:t>
            </a:r>
            <a:r>
              <a:rPr lang="ru-RU" dirty="0" err="1"/>
              <a:t>клієнтом</a:t>
            </a:r>
            <a:r>
              <a:rPr lang="ru-RU" dirty="0"/>
              <a:t> </a:t>
            </a:r>
            <a:r>
              <a:rPr lang="ru-RU" dirty="0" err="1"/>
              <a:t>більш</a:t>
            </a:r>
            <a:r>
              <a:rPr lang="ru-RU" dirty="0"/>
              <a:t> </a:t>
            </a:r>
            <a:r>
              <a:rPr lang="ru-RU" dirty="0" err="1"/>
              <a:t>активним</a:t>
            </a:r>
            <a:r>
              <a:rPr lang="ru-RU" dirty="0"/>
              <a:t>, </a:t>
            </a:r>
            <a:r>
              <a:rPr lang="ru-RU" dirty="0" err="1"/>
              <a:t>адже</a:t>
            </a:r>
            <a:r>
              <a:rPr lang="ru-RU" dirty="0"/>
              <a:t> з моменту, коли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пропонує</a:t>
            </a:r>
            <a:r>
              <a:rPr lang="ru-RU" dirty="0"/>
              <a:t> форму контакту, у вас є </a:t>
            </a:r>
            <a:r>
              <a:rPr lang="ru-RU" dirty="0" err="1"/>
              <a:t>можливість</a:t>
            </a:r>
            <a:r>
              <a:rPr lang="ru-RU" dirty="0"/>
              <a:t> </a:t>
            </a:r>
            <a:r>
              <a:rPr lang="ru-RU" dirty="0" err="1"/>
              <a:t>передати</a:t>
            </a:r>
            <a:r>
              <a:rPr lang="ru-RU" dirty="0"/>
              <a:t> </a:t>
            </a:r>
            <a:r>
              <a:rPr lang="ru-RU" dirty="0" err="1"/>
              <a:t>повідомлення</a:t>
            </a:r>
            <a:r>
              <a:rPr lang="ru-RU" dirty="0"/>
              <a:t> </a:t>
            </a:r>
            <a:r>
              <a:rPr lang="ru-RU" dirty="0" err="1"/>
              <a:t>безпосередньо</a:t>
            </a:r>
            <a:r>
              <a:rPr lang="ru-RU" dirty="0"/>
              <a:t> </a:t>
            </a:r>
            <a:r>
              <a:rPr lang="ru-RU" dirty="0" err="1"/>
              <a:t>йому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залишає</a:t>
            </a:r>
            <a:r>
              <a:rPr lang="ru-RU" dirty="0"/>
              <a:t> вас в </a:t>
            </a:r>
            <a:r>
              <a:rPr lang="ru-RU" dirty="0" err="1"/>
              <a:t>декількох</a:t>
            </a:r>
            <a:r>
              <a:rPr lang="ru-RU" dirty="0"/>
              <a:t> </a:t>
            </a:r>
            <a:r>
              <a:rPr lang="ru-RU" dirty="0" err="1"/>
              <a:t>кроках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закриття</a:t>
            </a:r>
            <a:r>
              <a:rPr lang="ru-RU" dirty="0"/>
              <a:t> </a:t>
            </a:r>
            <a:r>
              <a:rPr lang="ru-RU" dirty="0" err="1"/>
              <a:t>вигідної</a:t>
            </a:r>
            <a:r>
              <a:rPr lang="ru-RU" dirty="0"/>
              <a:t> угоди.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782657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/>
              <a:t>4. СОЦІАЛЬНІ МЕРЕЖІ</a:t>
            </a:r>
          </a:p>
          <a:p>
            <a:r>
              <a:rPr lang="ru-RU" dirty="0" err="1"/>
              <a:t>Присутність</a:t>
            </a:r>
            <a:r>
              <a:rPr lang="ru-RU" dirty="0"/>
              <a:t> у </a:t>
            </a:r>
            <a:r>
              <a:rPr lang="ru-RU" dirty="0" err="1"/>
              <a:t>соціальних</a:t>
            </a:r>
            <a:r>
              <a:rPr lang="ru-RU" dirty="0"/>
              <a:t> мережах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важливе</a:t>
            </a:r>
            <a:r>
              <a:rPr lang="ru-RU" dirty="0"/>
              <a:t> </a:t>
            </a:r>
            <a:r>
              <a:rPr lang="ru-RU" dirty="0" err="1"/>
              <a:t>значення</a:t>
            </a:r>
            <a:r>
              <a:rPr lang="ru-RU" dirty="0"/>
              <a:t> для того, </a:t>
            </a:r>
            <a:r>
              <a:rPr lang="ru-RU" dirty="0" err="1"/>
              <a:t>щоб</a:t>
            </a:r>
            <a:r>
              <a:rPr lang="ru-RU" dirty="0"/>
              <a:t> ваш </a:t>
            </a:r>
            <a:r>
              <a:rPr lang="ru-RU" dirty="0" err="1"/>
              <a:t>бізнес</a:t>
            </a:r>
            <a:r>
              <a:rPr lang="ru-RU" dirty="0"/>
              <a:t> </a:t>
            </a:r>
            <a:r>
              <a:rPr lang="ru-RU" dirty="0" err="1"/>
              <a:t>був</a:t>
            </a:r>
            <a:r>
              <a:rPr lang="ru-RU" dirty="0"/>
              <a:t> </a:t>
            </a:r>
            <a:r>
              <a:rPr lang="ru-RU" dirty="0" err="1"/>
              <a:t>помічений</a:t>
            </a:r>
            <a:r>
              <a:rPr lang="ru-RU" dirty="0"/>
              <a:t> в </a:t>
            </a:r>
            <a:r>
              <a:rPr lang="ru-RU" dirty="0" err="1"/>
              <a:t>Інтернеті</a:t>
            </a:r>
            <a:r>
              <a:rPr lang="ru-RU" dirty="0"/>
              <a:t>. </a:t>
            </a:r>
            <a:r>
              <a:rPr lang="ru-RU" dirty="0" err="1"/>
              <a:t>Сьогодні</a:t>
            </a:r>
            <a:r>
              <a:rPr lang="ru-RU" dirty="0"/>
              <a:t> </a:t>
            </a:r>
            <a:r>
              <a:rPr lang="ru-RU" dirty="0" err="1"/>
              <a:t>соціальні</a:t>
            </a:r>
            <a:r>
              <a:rPr lang="ru-RU" dirty="0"/>
              <a:t> </a:t>
            </a:r>
            <a:r>
              <a:rPr lang="ru-RU" dirty="0" err="1"/>
              <a:t>платформи</a:t>
            </a:r>
            <a:r>
              <a:rPr lang="ru-RU" dirty="0"/>
              <a:t> -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місце</a:t>
            </a:r>
            <a:r>
              <a:rPr lang="ru-RU" dirty="0"/>
              <a:t>, де люди </a:t>
            </a:r>
            <a:r>
              <a:rPr lang="ru-RU" dirty="0" err="1"/>
              <a:t>проводять</a:t>
            </a:r>
            <a:r>
              <a:rPr lang="ru-RU" dirty="0"/>
              <a:t> </a:t>
            </a:r>
            <a:r>
              <a:rPr lang="ru-RU" dirty="0" err="1"/>
              <a:t>більшу</a:t>
            </a:r>
            <a:r>
              <a:rPr lang="ru-RU" dirty="0"/>
              <a:t> </a:t>
            </a:r>
            <a:r>
              <a:rPr lang="ru-RU" dirty="0" err="1"/>
              <a:t>частину</a:t>
            </a:r>
            <a:r>
              <a:rPr lang="ru-RU" dirty="0"/>
              <a:t> </a:t>
            </a:r>
            <a:r>
              <a:rPr lang="ru-RU" dirty="0" err="1"/>
              <a:t>свого</a:t>
            </a:r>
            <a:r>
              <a:rPr lang="ru-RU" dirty="0"/>
              <a:t> часу в </a:t>
            </a:r>
            <a:r>
              <a:rPr lang="ru-RU" dirty="0" err="1"/>
              <a:t>Інтернеті</a:t>
            </a:r>
            <a:r>
              <a:rPr lang="ru-RU" dirty="0"/>
              <a:t>, тому ваш бренд повинен бути там, де </a:t>
            </a:r>
            <a:r>
              <a:rPr lang="ru-RU" dirty="0" err="1"/>
              <a:t>увага</a:t>
            </a:r>
            <a:r>
              <a:rPr lang="ru-RU" dirty="0"/>
              <a:t> людей </a:t>
            </a:r>
            <a:r>
              <a:rPr lang="ru-RU" dirty="0" err="1"/>
              <a:t>прикута</a:t>
            </a:r>
            <a:r>
              <a:rPr lang="ru-RU" dirty="0"/>
              <a:t> до </a:t>
            </a:r>
            <a:r>
              <a:rPr lang="ru-RU" dirty="0" err="1"/>
              <a:t>нього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129044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/>
              <a:t>5. ВПЛИВОВАНІ ОСОБИ</a:t>
            </a:r>
          </a:p>
          <a:p>
            <a:r>
              <a:rPr lang="ru-RU" dirty="0" err="1"/>
              <a:t>Інфлюенсери</a:t>
            </a:r>
            <a:r>
              <a:rPr lang="ru-RU" dirty="0"/>
              <a:t> </a:t>
            </a:r>
            <a:r>
              <a:rPr lang="ru-RU" dirty="0" err="1"/>
              <a:t>чудово</a:t>
            </a:r>
            <a:r>
              <a:rPr lang="ru-RU" dirty="0"/>
              <a:t> </a:t>
            </a:r>
            <a:r>
              <a:rPr lang="ru-RU" dirty="0" err="1"/>
              <a:t>підходять</a:t>
            </a:r>
            <a:r>
              <a:rPr lang="ru-RU" dirty="0"/>
              <a:t> для </a:t>
            </a:r>
            <a:r>
              <a:rPr lang="ru-RU" dirty="0" err="1"/>
              <a:t>деяких</a:t>
            </a:r>
            <a:r>
              <a:rPr lang="ru-RU" dirty="0"/>
              <a:t> </a:t>
            </a:r>
            <a:r>
              <a:rPr lang="ru-RU" dirty="0" err="1"/>
              <a:t>маркетингових</a:t>
            </a:r>
            <a:r>
              <a:rPr lang="ru-RU" dirty="0"/>
              <a:t> </a:t>
            </a:r>
            <a:r>
              <a:rPr lang="ru-RU" dirty="0" err="1"/>
              <a:t>стратегій</a:t>
            </a:r>
            <a:r>
              <a:rPr lang="ru-RU" dirty="0"/>
              <a:t>. </a:t>
            </a:r>
            <a:r>
              <a:rPr lang="ru-RU" dirty="0" err="1"/>
              <a:t>Залежно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вашої</a:t>
            </a:r>
            <a:r>
              <a:rPr lang="ru-RU" dirty="0"/>
              <a:t> </a:t>
            </a:r>
            <a:r>
              <a:rPr lang="ru-RU" dirty="0" err="1"/>
              <a:t>ніші</a:t>
            </a:r>
            <a:r>
              <a:rPr lang="ru-RU" dirty="0"/>
              <a:t>,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чудовим</a:t>
            </a:r>
            <a:r>
              <a:rPr lang="ru-RU" dirty="0"/>
              <a:t> способом </a:t>
            </a:r>
            <a:r>
              <a:rPr lang="ru-RU" dirty="0" err="1"/>
              <a:t>просування</a:t>
            </a:r>
            <a:r>
              <a:rPr lang="ru-RU" dirty="0"/>
              <a:t> </a:t>
            </a:r>
            <a:r>
              <a:rPr lang="ru-RU" dirty="0" err="1"/>
              <a:t>вашого</a:t>
            </a:r>
            <a:r>
              <a:rPr lang="ru-RU" dirty="0"/>
              <a:t> бренду, і </a:t>
            </a:r>
            <a:r>
              <a:rPr lang="ru-RU" dirty="0" err="1"/>
              <a:t>ви</a:t>
            </a:r>
            <a:r>
              <a:rPr lang="ru-RU" dirty="0"/>
              <a:t> можете обрати </a:t>
            </a:r>
            <a:r>
              <a:rPr lang="ru-RU" dirty="0" err="1"/>
              <a:t>найрізноманітніших</a:t>
            </a:r>
            <a:r>
              <a:rPr lang="ru-RU" dirty="0"/>
              <a:t> </a:t>
            </a:r>
            <a:r>
              <a:rPr lang="ru-RU" dirty="0" err="1"/>
              <a:t>професіоналів</a:t>
            </a:r>
            <a:r>
              <a:rPr lang="ru-RU" dirty="0"/>
              <a:t> для </a:t>
            </a:r>
            <a:r>
              <a:rPr lang="ru-RU" dirty="0" err="1"/>
              <a:t>виконання</a:t>
            </a:r>
            <a:r>
              <a:rPr lang="ru-RU" dirty="0"/>
              <a:t> </a:t>
            </a:r>
            <a:r>
              <a:rPr lang="ru-RU" dirty="0" err="1"/>
              <a:t>цієї</a:t>
            </a:r>
            <a:r>
              <a:rPr lang="ru-RU" dirty="0"/>
              <a:t> </a:t>
            </a:r>
            <a:r>
              <a:rPr lang="ru-RU" dirty="0" err="1"/>
              <a:t>роботи</a:t>
            </a:r>
            <a:r>
              <a:rPr lang="ru-RU" dirty="0"/>
              <a:t>.</a:t>
            </a:r>
          </a:p>
          <a:p>
            <a:r>
              <a:rPr lang="ru-RU" dirty="0" err="1"/>
              <a:t>Багато</a:t>
            </a:r>
            <a:r>
              <a:rPr lang="ru-RU" dirty="0"/>
              <a:t> </a:t>
            </a:r>
            <a:r>
              <a:rPr lang="ru-RU" dirty="0" err="1"/>
              <a:t>інфлюенсерів</a:t>
            </a:r>
            <a:r>
              <a:rPr lang="ru-RU" dirty="0"/>
              <a:t> </a:t>
            </a:r>
            <a:r>
              <a:rPr lang="ru-RU" dirty="0" err="1"/>
              <a:t>здатні</a:t>
            </a:r>
            <a:r>
              <a:rPr lang="ru-RU" dirty="0"/>
              <a:t> </a:t>
            </a:r>
            <a:r>
              <a:rPr lang="ru-RU" dirty="0" err="1"/>
              <a:t>створювати</a:t>
            </a:r>
            <a:r>
              <a:rPr lang="ru-RU" dirty="0"/>
              <a:t> контент </a:t>
            </a:r>
            <a:r>
              <a:rPr lang="ru-RU" dirty="0" err="1"/>
              <a:t>навколо</a:t>
            </a:r>
            <a:r>
              <a:rPr lang="ru-RU" dirty="0"/>
              <a:t> </a:t>
            </a:r>
            <a:r>
              <a:rPr lang="ru-RU" dirty="0" err="1"/>
              <a:t>свого</a:t>
            </a:r>
            <a:r>
              <a:rPr lang="ru-RU" dirty="0"/>
              <a:t> бренду, добре </a:t>
            </a:r>
            <a:r>
              <a:rPr lang="ru-RU" u="sng" dirty="0" err="1">
                <a:hlinkClick r:id="rId2"/>
              </a:rPr>
              <a:t>просувати</a:t>
            </a:r>
            <a:r>
              <a:rPr lang="ru-RU" u="sng" dirty="0">
                <a:hlinkClick r:id="rId2"/>
              </a:rPr>
              <a:t> </a:t>
            </a:r>
            <a:r>
              <a:rPr lang="ru-RU" u="sng" dirty="0" err="1">
                <a:hlinkClick r:id="rId2"/>
              </a:rPr>
              <a:t>свій</a:t>
            </a:r>
            <a:r>
              <a:rPr lang="ru-RU" u="sng" dirty="0">
                <a:hlinkClick r:id="rId2"/>
              </a:rPr>
              <a:t> продукт</a:t>
            </a:r>
            <a:r>
              <a:rPr lang="ru-RU" dirty="0"/>
              <a:t> і бути хорошим </a:t>
            </a:r>
            <a:r>
              <a:rPr lang="ru-RU" dirty="0" err="1"/>
              <a:t>бізнес</a:t>
            </a:r>
            <a:r>
              <a:rPr lang="ru-RU" dirty="0"/>
              <a:t>-партнером.</a:t>
            </a:r>
          </a:p>
          <a:p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стратегія</a:t>
            </a:r>
            <a:r>
              <a:rPr lang="ru-RU" dirty="0"/>
              <a:t>, яка приносить </a:t>
            </a:r>
            <a:r>
              <a:rPr lang="ru-RU" dirty="0" err="1"/>
              <a:t>багато</a:t>
            </a:r>
            <a:r>
              <a:rPr lang="ru-RU" dirty="0"/>
              <a:t> </a:t>
            </a:r>
            <a:r>
              <a:rPr lang="ru-RU" dirty="0" err="1"/>
              <a:t>результатів</a:t>
            </a:r>
            <a:r>
              <a:rPr lang="ru-RU" dirty="0"/>
              <a:t>, </a:t>
            </a:r>
            <a:r>
              <a:rPr lang="ru-RU" dirty="0" err="1"/>
              <a:t>оскільки</a:t>
            </a:r>
            <a:r>
              <a:rPr lang="ru-RU" dirty="0"/>
              <a:t> </a:t>
            </a:r>
            <a:r>
              <a:rPr lang="ru-RU" dirty="0" err="1"/>
              <a:t>ці</a:t>
            </a:r>
            <a:r>
              <a:rPr lang="ru-RU" dirty="0"/>
              <a:t> </a:t>
            </a:r>
            <a:r>
              <a:rPr lang="ru-RU" dirty="0" err="1"/>
              <a:t>професіонали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високу</a:t>
            </a:r>
            <a:r>
              <a:rPr lang="ru-RU" dirty="0"/>
              <a:t> </a:t>
            </a:r>
            <a:r>
              <a:rPr lang="ru-RU" dirty="0" err="1"/>
              <a:t>взаємодію</a:t>
            </a:r>
            <a:r>
              <a:rPr lang="ru-RU" dirty="0"/>
              <a:t> </a:t>
            </a:r>
            <a:r>
              <a:rPr lang="ru-RU" dirty="0" err="1"/>
              <a:t>зі</a:t>
            </a:r>
            <a:r>
              <a:rPr lang="ru-RU" dirty="0"/>
              <a:t> </a:t>
            </a:r>
            <a:r>
              <a:rPr lang="ru-RU" dirty="0" err="1"/>
              <a:t>своєю</a:t>
            </a:r>
            <a:r>
              <a:rPr lang="ru-RU" dirty="0"/>
              <a:t> </a:t>
            </a:r>
            <a:r>
              <a:rPr lang="ru-RU" dirty="0" err="1"/>
              <a:t>аудиторією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926621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>
                <a:effectLst/>
              </a:rPr>
              <a:t>6. </a:t>
            </a:r>
            <a:r>
              <a:rPr lang="ru-RU" dirty="0" err="1" smtClean="0">
                <a:effectLst/>
              </a:rPr>
              <a:t>Досліджуйте</a:t>
            </a:r>
            <a:r>
              <a:rPr lang="ru-RU" dirty="0" smtClean="0">
                <a:effectLst/>
              </a:rPr>
              <a:t> ремаркетинг.</a:t>
            </a:r>
            <a:br>
              <a:rPr lang="ru-RU" dirty="0" smtClean="0">
                <a:effectLst/>
              </a:rPr>
            </a:br>
            <a:r>
              <a:rPr lang="ru-RU" u="none" strike="noStrike" dirty="0" smtClean="0">
                <a:effectLst/>
                <a:hlinkClick r:id="rId2"/>
              </a:rPr>
              <a:t>Ремаркетинг</a:t>
            </a:r>
            <a:r>
              <a:rPr lang="ru-RU" dirty="0" smtClean="0">
                <a:effectLst/>
              </a:rPr>
              <a:t> – </a:t>
            </a:r>
            <a:r>
              <a:rPr lang="ru-RU" dirty="0" err="1" smtClean="0">
                <a:effectLst/>
              </a:rPr>
              <a:t>відмінна</a:t>
            </a:r>
            <a:r>
              <a:rPr lang="ru-RU" dirty="0" smtClean="0">
                <a:effectLst/>
              </a:rPr>
              <a:t> </a:t>
            </a:r>
            <a:r>
              <a:rPr lang="ru-RU" dirty="0" err="1" smtClean="0">
                <a:effectLst/>
              </a:rPr>
              <a:t>стратегія</a:t>
            </a:r>
            <a:r>
              <a:rPr lang="ru-RU" dirty="0" smtClean="0">
                <a:effectLst/>
              </a:rPr>
              <a:t> цифрового маркетингу. Ремаркетинг </a:t>
            </a:r>
            <a:r>
              <a:rPr lang="ru-RU" dirty="0" err="1" smtClean="0">
                <a:effectLst/>
              </a:rPr>
              <a:t>дозволяє</a:t>
            </a:r>
            <a:r>
              <a:rPr lang="ru-RU" dirty="0" smtClean="0">
                <a:effectLst/>
              </a:rPr>
              <a:t> </a:t>
            </a:r>
            <a:r>
              <a:rPr lang="ru-RU" dirty="0" err="1" smtClean="0">
                <a:effectLst/>
              </a:rPr>
              <a:t>націлити</a:t>
            </a:r>
            <a:r>
              <a:rPr lang="ru-RU" dirty="0" smtClean="0">
                <a:effectLst/>
              </a:rPr>
              <a:t> </a:t>
            </a:r>
            <a:r>
              <a:rPr lang="ru-RU" dirty="0" err="1" smtClean="0">
                <a:effectLst/>
              </a:rPr>
              <a:t>аудиторію</a:t>
            </a:r>
            <a:r>
              <a:rPr lang="ru-RU" dirty="0" smtClean="0">
                <a:effectLst/>
              </a:rPr>
              <a:t>, яка </a:t>
            </a:r>
            <a:r>
              <a:rPr lang="ru-RU" dirty="0" err="1" smtClean="0">
                <a:effectLst/>
              </a:rPr>
              <a:t>вже</a:t>
            </a:r>
            <a:r>
              <a:rPr lang="ru-RU" dirty="0" smtClean="0">
                <a:effectLst/>
              </a:rPr>
              <a:t> </a:t>
            </a:r>
            <a:r>
              <a:rPr lang="ru-RU" dirty="0" err="1" smtClean="0">
                <a:effectLst/>
              </a:rPr>
              <a:t>відвідувала</a:t>
            </a:r>
            <a:r>
              <a:rPr lang="ru-RU" dirty="0" smtClean="0">
                <a:effectLst/>
              </a:rPr>
              <a:t> ваш сайт </a:t>
            </a:r>
            <a:r>
              <a:rPr lang="ru-RU" dirty="0" err="1" smtClean="0">
                <a:effectLst/>
              </a:rPr>
              <a:t>або</a:t>
            </a:r>
            <a:r>
              <a:rPr lang="ru-RU" dirty="0" smtClean="0">
                <a:effectLst/>
              </a:rPr>
              <a:t> </a:t>
            </a:r>
            <a:r>
              <a:rPr lang="ru-RU" dirty="0" err="1" smtClean="0">
                <a:effectLst/>
              </a:rPr>
              <a:t>використовувала</a:t>
            </a:r>
            <a:r>
              <a:rPr lang="ru-RU" dirty="0" smtClean="0">
                <a:effectLst/>
              </a:rPr>
              <a:t> продукт/</a:t>
            </a:r>
            <a:r>
              <a:rPr lang="ru-RU" dirty="0" err="1" smtClean="0">
                <a:effectLst/>
              </a:rPr>
              <a:t>послугу</a:t>
            </a:r>
            <a:r>
              <a:rPr lang="ru-RU" dirty="0" smtClean="0">
                <a:effectLst/>
              </a:rPr>
              <a:t>. Тут </a:t>
            </a:r>
            <a:r>
              <a:rPr lang="ru-RU" dirty="0" err="1" smtClean="0">
                <a:effectLst/>
              </a:rPr>
              <a:t>ви</a:t>
            </a:r>
            <a:r>
              <a:rPr lang="ru-RU" dirty="0" smtClean="0">
                <a:effectLst/>
              </a:rPr>
              <a:t> можете </a:t>
            </a:r>
            <a:r>
              <a:rPr lang="ru-RU" dirty="0" err="1" smtClean="0">
                <a:effectLst/>
              </a:rPr>
              <a:t>розміщувати</a:t>
            </a:r>
            <a:r>
              <a:rPr lang="ru-RU" dirty="0" smtClean="0">
                <a:effectLst/>
              </a:rPr>
              <a:t> </a:t>
            </a:r>
            <a:r>
              <a:rPr lang="ru-RU" dirty="0" err="1" smtClean="0">
                <a:effectLst/>
              </a:rPr>
              <a:t>оголошення</a:t>
            </a:r>
            <a:r>
              <a:rPr lang="ru-RU" dirty="0" smtClean="0">
                <a:effectLst/>
              </a:rPr>
              <a:t> на </a:t>
            </a:r>
            <a:r>
              <a:rPr lang="ru-RU" dirty="0" err="1" smtClean="0">
                <a:effectLst/>
              </a:rPr>
              <a:t>інших</a:t>
            </a:r>
            <a:r>
              <a:rPr lang="ru-RU" dirty="0" smtClean="0">
                <a:effectLst/>
              </a:rPr>
              <a:t> веб-сайтах та </a:t>
            </a:r>
            <a:r>
              <a:rPr lang="ru-RU" dirty="0" err="1" smtClean="0">
                <a:effectLst/>
              </a:rPr>
              <a:t>соціальних</a:t>
            </a:r>
            <a:r>
              <a:rPr lang="ru-RU" dirty="0" smtClean="0">
                <a:effectLst/>
              </a:rPr>
              <a:t> мережах, </a:t>
            </a:r>
            <a:r>
              <a:rPr lang="ru-RU" dirty="0" err="1" smtClean="0">
                <a:effectLst/>
              </a:rPr>
              <a:t>що</a:t>
            </a:r>
            <a:r>
              <a:rPr lang="ru-RU" dirty="0" smtClean="0">
                <a:effectLst/>
              </a:rPr>
              <a:t> </a:t>
            </a:r>
            <a:r>
              <a:rPr lang="ru-RU" dirty="0" err="1" smtClean="0">
                <a:effectLst/>
              </a:rPr>
              <a:t>будуть</a:t>
            </a:r>
            <a:r>
              <a:rPr lang="ru-RU" dirty="0" smtClean="0">
                <a:effectLst/>
              </a:rPr>
              <a:t> </a:t>
            </a:r>
            <a:r>
              <a:rPr lang="ru-RU" dirty="0" err="1" smtClean="0">
                <a:effectLst/>
              </a:rPr>
              <a:t>показуватися</a:t>
            </a:r>
            <a:r>
              <a:rPr lang="ru-RU" dirty="0" smtClean="0">
                <a:effectLst/>
              </a:rPr>
              <a:t> людям, </a:t>
            </a:r>
            <a:r>
              <a:rPr lang="ru-RU" dirty="0" err="1" smtClean="0">
                <a:effectLst/>
              </a:rPr>
              <a:t>які</a:t>
            </a:r>
            <a:r>
              <a:rPr lang="ru-RU" dirty="0" smtClean="0">
                <a:effectLst/>
              </a:rPr>
              <a:t> </a:t>
            </a:r>
            <a:r>
              <a:rPr lang="ru-RU" dirty="0" err="1" smtClean="0">
                <a:effectLst/>
              </a:rPr>
              <a:t>відвідували</a:t>
            </a:r>
            <a:r>
              <a:rPr lang="ru-RU" dirty="0" smtClean="0">
                <a:effectLst/>
              </a:rPr>
              <a:t> ваш ресурс </a:t>
            </a:r>
            <a:r>
              <a:rPr lang="ru-RU" dirty="0" err="1" smtClean="0">
                <a:effectLst/>
              </a:rPr>
              <a:t>або</a:t>
            </a:r>
            <a:r>
              <a:rPr lang="ru-RU" dirty="0" smtClean="0">
                <a:effectLst/>
              </a:rPr>
              <a:t> </a:t>
            </a:r>
            <a:r>
              <a:rPr lang="ru-RU" dirty="0" err="1" smtClean="0">
                <a:effectLst/>
              </a:rPr>
              <a:t>облікові</a:t>
            </a:r>
            <a:r>
              <a:rPr lang="ru-RU" dirty="0" smtClean="0">
                <a:effectLst/>
              </a:rPr>
              <a:t> записи в </a:t>
            </a:r>
            <a:r>
              <a:rPr lang="ru-RU" dirty="0" err="1" smtClean="0">
                <a:effectLst/>
              </a:rPr>
              <a:t>соціальних</a:t>
            </a:r>
            <a:r>
              <a:rPr lang="ru-RU" dirty="0" smtClean="0">
                <a:effectLst/>
              </a:rPr>
              <a:t> мережах.</a:t>
            </a:r>
            <a:br>
              <a:rPr lang="ru-RU" dirty="0" smtClean="0">
                <a:effectLst/>
              </a:rPr>
            </a:br>
            <a:r>
              <a:rPr lang="ru-RU" dirty="0" smtClean="0">
                <a:effectLst/>
              </a:rPr>
              <a:t>Люди </a:t>
            </a:r>
            <a:r>
              <a:rPr lang="ru-RU" dirty="0" err="1" smtClean="0">
                <a:effectLst/>
              </a:rPr>
              <a:t>схильні</a:t>
            </a:r>
            <a:r>
              <a:rPr lang="ru-RU" dirty="0" smtClean="0">
                <a:effectLst/>
              </a:rPr>
              <a:t> </a:t>
            </a:r>
            <a:r>
              <a:rPr lang="ru-RU" dirty="0" err="1" smtClean="0">
                <a:effectLst/>
              </a:rPr>
              <a:t>довіряти</a:t>
            </a:r>
            <a:r>
              <a:rPr lang="ru-RU" dirty="0" smtClean="0">
                <a:effectLst/>
              </a:rPr>
              <a:t> сайтам </a:t>
            </a:r>
            <a:r>
              <a:rPr lang="ru-RU" dirty="0" err="1" smtClean="0">
                <a:effectLst/>
              </a:rPr>
              <a:t>або</a:t>
            </a:r>
            <a:r>
              <a:rPr lang="ru-RU" dirty="0" smtClean="0">
                <a:effectLst/>
              </a:rPr>
              <a:t> продуктам, з </a:t>
            </a:r>
            <a:r>
              <a:rPr lang="ru-RU" dirty="0" err="1" smtClean="0">
                <a:effectLst/>
              </a:rPr>
              <a:t>якими</a:t>
            </a:r>
            <a:r>
              <a:rPr lang="ru-RU" dirty="0" smtClean="0">
                <a:effectLst/>
              </a:rPr>
              <a:t> вони </a:t>
            </a:r>
            <a:r>
              <a:rPr lang="ru-RU" dirty="0" err="1" smtClean="0">
                <a:effectLst/>
              </a:rPr>
              <a:t>вже</a:t>
            </a:r>
            <a:r>
              <a:rPr lang="ru-RU" dirty="0" smtClean="0">
                <a:effectLst/>
              </a:rPr>
              <a:t> </a:t>
            </a:r>
            <a:r>
              <a:rPr lang="ru-RU" dirty="0" err="1" smtClean="0">
                <a:effectLst/>
              </a:rPr>
              <a:t>взаємодіяли</a:t>
            </a:r>
            <a:r>
              <a:rPr lang="ru-RU" dirty="0" smtClean="0">
                <a:effectLst/>
              </a:rPr>
              <a:t>, і </a:t>
            </a:r>
            <a:r>
              <a:rPr lang="ru-RU" dirty="0" err="1" smtClean="0">
                <a:effectLst/>
              </a:rPr>
              <a:t>допомагає</a:t>
            </a:r>
            <a:r>
              <a:rPr lang="ru-RU" dirty="0" smtClean="0">
                <a:effectLst/>
              </a:rPr>
              <a:t> в </a:t>
            </a:r>
            <a:r>
              <a:rPr lang="ru-RU" dirty="0" err="1" smtClean="0">
                <a:effectLst/>
              </a:rPr>
              <a:t>цьому</a:t>
            </a:r>
            <a:r>
              <a:rPr lang="ru-RU" dirty="0" smtClean="0">
                <a:effectLst/>
              </a:rPr>
              <a:t> ремаркетинг. </a:t>
            </a:r>
            <a:r>
              <a:rPr lang="ru-RU" dirty="0" err="1" smtClean="0">
                <a:effectLst/>
              </a:rPr>
              <a:t>Такі</a:t>
            </a:r>
            <a:r>
              <a:rPr lang="ru-RU" dirty="0" smtClean="0">
                <a:effectLst/>
              </a:rPr>
              <a:t> </a:t>
            </a:r>
            <a:r>
              <a:rPr lang="ru-RU" dirty="0" err="1" smtClean="0">
                <a:effectLst/>
              </a:rPr>
              <a:t>кампанії</a:t>
            </a:r>
            <a:r>
              <a:rPr lang="ru-RU" dirty="0" smtClean="0">
                <a:effectLst/>
              </a:rPr>
              <a:t> </a:t>
            </a:r>
            <a:r>
              <a:rPr lang="ru-RU" dirty="0" err="1" smtClean="0">
                <a:effectLst/>
              </a:rPr>
              <a:t>можна</a:t>
            </a:r>
            <a:r>
              <a:rPr lang="ru-RU" dirty="0" smtClean="0">
                <a:effectLst/>
              </a:rPr>
              <a:t> </a:t>
            </a:r>
            <a:r>
              <a:rPr lang="ru-RU" dirty="0" err="1" smtClean="0">
                <a:effectLst/>
              </a:rPr>
              <a:t>використовувати</a:t>
            </a:r>
            <a:r>
              <a:rPr lang="ru-RU" dirty="0" smtClean="0">
                <a:effectLst/>
              </a:rPr>
              <a:t> для </a:t>
            </a:r>
            <a:r>
              <a:rPr lang="ru-RU" dirty="0" err="1" smtClean="0">
                <a:effectLst/>
              </a:rPr>
              <a:t>надання</a:t>
            </a:r>
            <a:r>
              <a:rPr lang="ru-RU" dirty="0" smtClean="0">
                <a:effectLst/>
              </a:rPr>
              <a:t> </a:t>
            </a:r>
            <a:r>
              <a:rPr lang="ru-RU" dirty="0" err="1" smtClean="0">
                <a:effectLst/>
              </a:rPr>
              <a:t>цільової</a:t>
            </a:r>
            <a:r>
              <a:rPr lang="ru-RU" dirty="0" smtClean="0">
                <a:effectLst/>
              </a:rPr>
              <a:t> </a:t>
            </a:r>
            <a:r>
              <a:rPr lang="ru-RU" dirty="0" err="1" smtClean="0">
                <a:effectLst/>
              </a:rPr>
              <a:t>реклами</a:t>
            </a:r>
            <a:r>
              <a:rPr lang="ru-RU" dirty="0" smtClean="0">
                <a:effectLst/>
              </a:rPr>
              <a:t> </a:t>
            </a:r>
            <a:r>
              <a:rPr lang="ru-RU" dirty="0" err="1" smtClean="0">
                <a:effectLst/>
              </a:rPr>
              <a:t>відповідній</a:t>
            </a:r>
            <a:r>
              <a:rPr lang="ru-RU" dirty="0" smtClean="0">
                <a:effectLst/>
              </a:rPr>
              <a:t> </a:t>
            </a:r>
            <a:r>
              <a:rPr lang="ru-RU" dirty="0" err="1" smtClean="0">
                <a:effectLst/>
              </a:rPr>
              <a:t>аудиторії</a:t>
            </a:r>
            <a:r>
              <a:rPr lang="ru-RU" dirty="0" smtClean="0">
                <a:effectLst/>
              </a:rPr>
              <a:t> та </a:t>
            </a:r>
            <a:r>
              <a:rPr lang="ru-RU" dirty="0" err="1" smtClean="0">
                <a:effectLst/>
              </a:rPr>
              <a:t>підвищення</a:t>
            </a:r>
            <a:r>
              <a:rPr lang="ru-RU" dirty="0" smtClean="0">
                <a:effectLst/>
              </a:rPr>
              <a:t> </a:t>
            </a:r>
            <a:r>
              <a:rPr lang="ru-RU" dirty="0" err="1" smtClean="0">
                <a:effectLst/>
              </a:rPr>
              <a:t>коефіцієнтів</a:t>
            </a:r>
            <a:r>
              <a:rPr lang="ru-RU" dirty="0" smtClean="0">
                <a:effectLst/>
              </a:rPr>
              <a:t> </a:t>
            </a:r>
            <a:r>
              <a:rPr lang="ru-RU" dirty="0" err="1" smtClean="0">
                <a:effectLst/>
              </a:rPr>
              <a:t>конверсії</a:t>
            </a:r>
            <a:r>
              <a:rPr lang="ru-RU" dirty="0" smtClean="0">
                <a:effectLst/>
              </a:rPr>
              <a:t>.</a:t>
            </a:r>
          </a:p>
          <a:p>
            <a:r>
              <a:rPr lang="ru-RU" dirty="0" smtClean="0">
                <a:effectLst/>
              </a:rPr>
              <a:t/>
            </a:r>
            <a:br>
              <a:rPr lang="ru-RU" dirty="0" smtClean="0">
                <a:effectLst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823570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7. </a:t>
            </a:r>
            <a:r>
              <a:rPr lang="ru-RU" dirty="0" err="1"/>
              <a:t>Забезпечте</a:t>
            </a:r>
            <a:r>
              <a:rPr lang="ru-RU" dirty="0"/>
              <a:t> </a:t>
            </a:r>
            <a:r>
              <a:rPr lang="ru-RU" dirty="0" err="1"/>
              <a:t>плавний</a:t>
            </a:r>
            <a:r>
              <a:rPr lang="ru-RU" dirty="0"/>
              <a:t> шлях </a:t>
            </a:r>
            <a:r>
              <a:rPr lang="ru-RU" dirty="0" err="1"/>
              <a:t>клієнта</a:t>
            </a:r>
            <a:r>
              <a:rPr lang="ru-RU" dirty="0"/>
              <a:t>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>Шлях </a:t>
            </a:r>
            <a:r>
              <a:rPr lang="ru-RU" dirty="0" err="1"/>
              <a:t>клієнта</a:t>
            </a:r>
            <a:r>
              <a:rPr lang="ru-RU" dirty="0"/>
              <a:t> </a:t>
            </a:r>
            <a:r>
              <a:rPr lang="ru-RU" dirty="0" err="1"/>
              <a:t>дуже</a:t>
            </a:r>
            <a:r>
              <a:rPr lang="ru-RU" dirty="0"/>
              <a:t> </a:t>
            </a:r>
            <a:r>
              <a:rPr lang="ru-RU" dirty="0" err="1"/>
              <a:t>важливий</a:t>
            </a:r>
            <a:r>
              <a:rPr lang="ru-RU" dirty="0"/>
              <a:t>, коли </a:t>
            </a:r>
            <a:r>
              <a:rPr lang="ru-RU" dirty="0" err="1"/>
              <a:t>йдеться</a:t>
            </a:r>
            <a:r>
              <a:rPr lang="ru-RU" dirty="0"/>
              <a:t> про </a:t>
            </a:r>
            <a:r>
              <a:rPr lang="ru-RU" dirty="0" err="1"/>
              <a:t>цифровий</a:t>
            </a:r>
            <a:r>
              <a:rPr lang="ru-RU" dirty="0"/>
              <a:t> маркетинг. Шлях </a:t>
            </a:r>
            <a:r>
              <a:rPr lang="ru-RU" dirty="0" err="1"/>
              <a:t>вашого</a:t>
            </a:r>
            <a:r>
              <a:rPr lang="ru-RU" dirty="0"/>
              <a:t> </a:t>
            </a:r>
            <a:r>
              <a:rPr lang="ru-RU" dirty="0" err="1"/>
              <a:t>клієнта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бути гладким, легким та не </a:t>
            </a:r>
            <a:r>
              <a:rPr lang="ru-RU" dirty="0" err="1"/>
              <a:t>проблемним</a:t>
            </a:r>
            <a:r>
              <a:rPr lang="ru-RU" dirty="0"/>
              <a:t>. </a:t>
            </a:r>
            <a:r>
              <a:rPr lang="ru-RU" dirty="0" err="1"/>
              <a:t>Наприклад</a:t>
            </a:r>
            <a:r>
              <a:rPr lang="ru-RU" dirty="0"/>
              <a:t>, ваш веб-сайт </a:t>
            </a:r>
            <a:r>
              <a:rPr lang="ru-RU" dirty="0" err="1"/>
              <a:t>або</a:t>
            </a:r>
            <a:r>
              <a:rPr lang="ru-RU" dirty="0"/>
              <a:t> продукт </a:t>
            </a:r>
            <a:r>
              <a:rPr lang="ru-RU" dirty="0" err="1"/>
              <a:t>має</a:t>
            </a:r>
            <a:r>
              <a:rPr lang="ru-RU" dirty="0"/>
              <a:t> бути </a:t>
            </a:r>
            <a:r>
              <a:rPr lang="ru-RU" dirty="0" err="1"/>
              <a:t>зручним</a:t>
            </a:r>
            <a:r>
              <a:rPr lang="ru-RU" dirty="0"/>
              <a:t> для </a:t>
            </a:r>
            <a:r>
              <a:rPr lang="ru-RU" dirty="0" err="1"/>
              <a:t>користувачів</a:t>
            </a:r>
            <a:r>
              <a:rPr lang="ru-RU" dirty="0"/>
              <a:t>. Або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ви</a:t>
            </a:r>
            <a:r>
              <a:rPr lang="ru-RU" dirty="0"/>
              <a:t> </a:t>
            </a:r>
            <a:r>
              <a:rPr lang="ru-RU" dirty="0" err="1"/>
              <a:t>керуєте</a:t>
            </a:r>
            <a:r>
              <a:rPr lang="ru-RU" dirty="0"/>
              <a:t> магазином </a:t>
            </a:r>
            <a:r>
              <a:rPr lang="ru-RU" dirty="0" err="1"/>
              <a:t>електронної</a:t>
            </a:r>
            <a:r>
              <a:rPr lang="ru-RU" dirty="0"/>
              <a:t> </a:t>
            </a:r>
            <a:r>
              <a:rPr lang="ru-RU" dirty="0" err="1"/>
              <a:t>комерції</a:t>
            </a:r>
            <a:r>
              <a:rPr lang="ru-RU" dirty="0"/>
              <a:t>, </a:t>
            </a:r>
            <a:r>
              <a:rPr lang="ru-RU" dirty="0" err="1"/>
              <a:t>продукти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ви</a:t>
            </a:r>
            <a:r>
              <a:rPr lang="ru-RU" dirty="0"/>
              <a:t> </a:t>
            </a:r>
            <a:r>
              <a:rPr lang="ru-RU" dirty="0" err="1"/>
              <a:t>продаєте</a:t>
            </a:r>
            <a:r>
              <a:rPr lang="ru-RU" dirty="0"/>
              <a:t>, </a:t>
            </a:r>
            <a:r>
              <a:rPr lang="ru-RU" dirty="0" err="1"/>
              <a:t>повинні</a:t>
            </a:r>
            <a:r>
              <a:rPr lang="ru-RU" dirty="0"/>
              <a:t> </a:t>
            </a:r>
            <a:r>
              <a:rPr lang="ru-RU" dirty="0" err="1"/>
              <a:t>мати</a:t>
            </a:r>
            <a:r>
              <a:rPr lang="ru-RU" dirty="0"/>
              <a:t> </a:t>
            </a:r>
            <a:r>
              <a:rPr lang="ru-RU" dirty="0" err="1"/>
              <a:t>хороші</a:t>
            </a:r>
            <a:r>
              <a:rPr lang="ru-RU" dirty="0"/>
              <a:t> </a:t>
            </a:r>
            <a:r>
              <a:rPr lang="ru-RU" dirty="0" err="1"/>
              <a:t>зображення</a:t>
            </a:r>
            <a:r>
              <a:rPr lang="ru-RU" dirty="0"/>
              <a:t> та </a:t>
            </a:r>
            <a:r>
              <a:rPr lang="ru-RU" dirty="0" err="1"/>
              <a:t>докладний</a:t>
            </a:r>
            <a:r>
              <a:rPr lang="ru-RU" dirty="0"/>
              <a:t> </a:t>
            </a:r>
            <a:r>
              <a:rPr lang="ru-RU" dirty="0" err="1"/>
              <a:t>опис</a:t>
            </a:r>
            <a:r>
              <a:rPr lang="ru-RU" dirty="0"/>
              <a:t>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/>
              <a:t>Клієнтам</a:t>
            </a:r>
            <a:r>
              <a:rPr lang="ru-RU" dirty="0"/>
              <a:t> не повинно бути </a:t>
            </a:r>
            <a:r>
              <a:rPr lang="ru-RU" dirty="0" err="1"/>
              <a:t>важко</a:t>
            </a:r>
            <a:r>
              <a:rPr lang="ru-RU" dirty="0"/>
              <a:t> </a:t>
            </a:r>
            <a:r>
              <a:rPr lang="ru-RU" dirty="0" err="1"/>
              <a:t>знайти</a:t>
            </a:r>
            <a:r>
              <a:rPr lang="ru-RU" dirty="0"/>
              <a:t> те, </a:t>
            </a:r>
            <a:r>
              <a:rPr lang="ru-RU" dirty="0" err="1"/>
              <a:t>що</a:t>
            </a:r>
            <a:r>
              <a:rPr lang="ru-RU" dirty="0"/>
              <a:t> вони </a:t>
            </a:r>
            <a:r>
              <a:rPr lang="ru-RU" dirty="0" err="1"/>
              <a:t>шукають</a:t>
            </a:r>
            <a:r>
              <a:rPr lang="ru-RU" dirty="0"/>
              <a:t>.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це</a:t>
            </a:r>
            <a:r>
              <a:rPr lang="ru-RU" dirty="0"/>
              <a:t> так, вони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подумати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ви</a:t>
            </a:r>
            <a:r>
              <a:rPr lang="ru-RU" dirty="0"/>
              <a:t> не </a:t>
            </a:r>
            <a:r>
              <a:rPr lang="ru-RU" dirty="0" err="1"/>
              <a:t>дбаєте</a:t>
            </a:r>
            <a:r>
              <a:rPr lang="ru-RU" dirty="0"/>
              <a:t> про </a:t>
            </a:r>
            <a:r>
              <a:rPr lang="ru-RU" dirty="0" err="1"/>
              <a:t>їхній</a:t>
            </a:r>
            <a:r>
              <a:rPr lang="ru-RU" dirty="0"/>
              <a:t> час, і </a:t>
            </a:r>
            <a:r>
              <a:rPr lang="ru-RU" dirty="0" err="1"/>
              <a:t>можуть</a:t>
            </a:r>
            <a:r>
              <a:rPr lang="ru-RU" dirty="0"/>
              <a:t> перейти на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ресурси</a:t>
            </a:r>
            <a:r>
              <a:rPr lang="ru-RU" dirty="0"/>
              <a:t>. </a:t>
            </a:r>
            <a:r>
              <a:rPr lang="ru-RU" dirty="0" err="1"/>
              <a:t>Зосередьтеся</a:t>
            </a:r>
            <a:r>
              <a:rPr lang="ru-RU" dirty="0"/>
              <a:t> на </a:t>
            </a:r>
            <a:r>
              <a:rPr lang="ru-RU" dirty="0" err="1"/>
              <a:t>забезпеченні</a:t>
            </a:r>
            <a:r>
              <a:rPr lang="ru-RU" dirty="0"/>
              <a:t> </a:t>
            </a:r>
            <a:r>
              <a:rPr lang="ru-RU" dirty="0" err="1"/>
              <a:t>плавної</a:t>
            </a:r>
            <a:r>
              <a:rPr lang="ru-RU" dirty="0"/>
              <a:t> </a:t>
            </a:r>
            <a:r>
              <a:rPr lang="ru-RU" dirty="0" err="1"/>
              <a:t>подорожі</a:t>
            </a:r>
            <a:r>
              <a:rPr lang="ru-RU" dirty="0"/>
              <a:t> </a:t>
            </a:r>
            <a:r>
              <a:rPr lang="ru-RU" dirty="0" err="1"/>
              <a:t>клієнта</a:t>
            </a:r>
            <a:r>
              <a:rPr lang="ru-RU" dirty="0"/>
              <a:t> до покупки,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включає</a:t>
            </a:r>
            <a:r>
              <a:rPr lang="ru-RU" dirty="0"/>
              <a:t> </a:t>
            </a:r>
            <a:r>
              <a:rPr lang="ru-RU" dirty="0" err="1"/>
              <a:t>прості</a:t>
            </a:r>
            <a:r>
              <a:rPr lang="ru-RU" dirty="0"/>
              <a:t> </a:t>
            </a:r>
            <a:r>
              <a:rPr lang="ru-RU" dirty="0" err="1"/>
              <a:t>параметри</a:t>
            </a:r>
            <a:r>
              <a:rPr lang="ru-RU" dirty="0"/>
              <a:t> </a:t>
            </a:r>
            <a:r>
              <a:rPr lang="ru-RU" dirty="0" err="1"/>
              <a:t>навігації</a:t>
            </a:r>
            <a:r>
              <a:rPr lang="ru-RU" dirty="0"/>
              <a:t> та </a:t>
            </a:r>
            <a:r>
              <a:rPr lang="ru-RU" dirty="0" err="1"/>
              <a:t>гарний</a:t>
            </a:r>
            <a:r>
              <a:rPr lang="ru-RU" dirty="0"/>
              <a:t> </a:t>
            </a:r>
            <a:r>
              <a:rPr lang="ru-RU" dirty="0" err="1"/>
              <a:t>вміст</a:t>
            </a:r>
            <a:r>
              <a:rPr lang="ru-RU" dirty="0"/>
              <a:t>/</a:t>
            </a:r>
            <a:r>
              <a:rPr lang="ru-RU" dirty="0" err="1"/>
              <a:t>продукти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844029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Як </a:t>
            </a:r>
            <a:r>
              <a:rPr lang="ru-RU" dirty="0" err="1" smtClean="0"/>
              <a:t>вибрати</a:t>
            </a:r>
            <a:r>
              <a:rPr lang="ru-RU" dirty="0" smtClean="0"/>
              <a:t> </a:t>
            </a:r>
            <a:r>
              <a:rPr lang="ru-RU" dirty="0" err="1" smtClean="0"/>
              <a:t>інструменти</a:t>
            </a:r>
            <a:r>
              <a:rPr lang="ru-RU" dirty="0" smtClean="0"/>
              <a:t> для </a:t>
            </a:r>
            <a:r>
              <a:rPr lang="ru-RU" dirty="0" err="1" smtClean="0"/>
              <a:t>реалізації</a:t>
            </a:r>
            <a:r>
              <a:rPr lang="ru-RU" dirty="0" smtClean="0"/>
              <a:t> </a:t>
            </a:r>
            <a:r>
              <a:rPr lang="ru-RU" dirty="0" err="1" smtClean="0"/>
              <a:t>стратегії</a:t>
            </a:r>
            <a:r>
              <a:rPr lang="ru-RU" dirty="0" smtClean="0"/>
              <a:t>?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 err="1" smtClean="0"/>
              <a:t>Визначте</a:t>
            </a:r>
            <a:r>
              <a:rPr lang="ru-RU" dirty="0" smtClean="0"/>
              <a:t> </a:t>
            </a:r>
            <a:r>
              <a:rPr lang="ru-RU" dirty="0" err="1"/>
              <a:t>свої</a:t>
            </a:r>
            <a:r>
              <a:rPr lang="ru-RU" dirty="0"/>
              <a:t> </a:t>
            </a:r>
            <a:r>
              <a:rPr lang="ru-RU" dirty="0" err="1"/>
              <a:t>цілі</a:t>
            </a:r>
            <a:r>
              <a:rPr lang="ru-RU" dirty="0"/>
              <a:t>. Перш, </a:t>
            </a:r>
            <a:r>
              <a:rPr lang="ru-RU" dirty="0" err="1"/>
              <a:t>ніж</a:t>
            </a:r>
            <a:r>
              <a:rPr lang="ru-RU" dirty="0"/>
              <a:t> </a:t>
            </a:r>
            <a:r>
              <a:rPr lang="ru-RU" dirty="0" err="1"/>
              <a:t>приступити</a:t>
            </a:r>
            <a:r>
              <a:rPr lang="ru-RU" dirty="0"/>
              <a:t> до </a:t>
            </a:r>
            <a:r>
              <a:rPr lang="ru-RU" dirty="0" err="1"/>
              <a:t>вибору</a:t>
            </a:r>
            <a:r>
              <a:rPr lang="ru-RU" dirty="0"/>
              <a:t> </a:t>
            </a:r>
            <a:r>
              <a:rPr lang="ru-RU" dirty="0" err="1"/>
              <a:t>інструментів</a:t>
            </a:r>
            <a:r>
              <a:rPr lang="ru-RU" dirty="0"/>
              <a:t>, </a:t>
            </a:r>
            <a:r>
              <a:rPr lang="ru-RU" dirty="0" err="1"/>
              <a:t>необхідно</a:t>
            </a:r>
            <a:r>
              <a:rPr lang="ru-RU" dirty="0"/>
              <a:t> ясно </a:t>
            </a:r>
            <a:r>
              <a:rPr lang="ru-RU" dirty="0" err="1"/>
              <a:t>розуміти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ви</a:t>
            </a:r>
            <a:r>
              <a:rPr lang="ru-RU" dirty="0"/>
              <a:t> </a:t>
            </a:r>
            <a:r>
              <a:rPr lang="ru-RU" dirty="0" err="1"/>
              <a:t>хочете</a:t>
            </a:r>
            <a:r>
              <a:rPr lang="ru-RU" dirty="0"/>
              <a:t> </a:t>
            </a:r>
            <a:r>
              <a:rPr lang="ru-RU" dirty="0" err="1"/>
              <a:t>отримати</a:t>
            </a:r>
            <a:r>
              <a:rPr lang="ru-RU" dirty="0"/>
              <a:t> в </a:t>
            </a:r>
            <a:r>
              <a:rPr lang="ru-RU" dirty="0" err="1"/>
              <a:t>результаті</a:t>
            </a:r>
            <a:r>
              <a:rPr lang="ru-RU" dirty="0"/>
              <a:t>.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збільшення</a:t>
            </a:r>
            <a:r>
              <a:rPr lang="ru-RU" dirty="0"/>
              <a:t> </a:t>
            </a:r>
            <a:r>
              <a:rPr lang="ru-RU" dirty="0" err="1"/>
              <a:t>відвідуваності</a:t>
            </a:r>
            <a:r>
              <a:rPr lang="ru-RU" dirty="0"/>
              <a:t>, </a:t>
            </a:r>
            <a:r>
              <a:rPr lang="ru-RU" dirty="0" err="1"/>
              <a:t>підвищення</a:t>
            </a:r>
            <a:r>
              <a:rPr lang="ru-RU" dirty="0"/>
              <a:t> </a:t>
            </a:r>
            <a:r>
              <a:rPr lang="ru-RU" dirty="0" err="1"/>
              <a:t>конверсії</a:t>
            </a:r>
            <a:r>
              <a:rPr lang="ru-RU" dirty="0"/>
              <a:t>, </a:t>
            </a:r>
            <a:r>
              <a:rPr lang="ru-RU" dirty="0" err="1"/>
              <a:t>зростання</a:t>
            </a:r>
            <a:r>
              <a:rPr lang="ru-RU" dirty="0"/>
              <a:t> </a:t>
            </a:r>
            <a:r>
              <a:rPr lang="ru-RU" dirty="0" err="1"/>
              <a:t>продажів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покращення</a:t>
            </a:r>
            <a:r>
              <a:rPr lang="ru-RU" dirty="0"/>
              <a:t> </a:t>
            </a:r>
            <a:r>
              <a:rPr lang="ru-RU" dirty="0" err="1"/>
              <a:t>репутації</a:t>
            </a:r>
            <a:r>
              <a:rPr lang="ru-RU" dirty="0"/>
              <a:t> </a:t>
            </a:r>
            <a:r>
              <a:rPr lang="ru-RU" dirty="0" err="1"/>
              <a:t>компанії</a:t>
            </a:r>
            <a:r>
              <a:rPr lang="ru-RU" dirty="0"/>
              <a:t>. </a:t>
            </a:r>
            <a:r>
              <a:rPr lang="ru-RU" dirty="0" err="1"/>
              <a:t>Чітке</a:t>
            </a:r>
            <a:r>
              <a:rPr lang="ru-RU" dirty="0"/>
              <a:t> </a:t>
            </a:r>
            <a:r>
              <a:rPr lang="ru-RU" dirty="0" err="1"/>
              <a:t>визначення</a:t>
            </a:r>
            <a:r>
              <a:rPr lang="ru-RU" dirty="0"/>
              <a:t> </a:t>
            </a:r>
            <a:r>
              <a:rPr lang="ru-RU" dirty="0" err="1"/>
              <a:t>кінцевих</a:t>
            </a:r>
            <a:r>
              <a:rPr lang="ru-RU" dirty="0"/>
              <a:t> </a:t>
            </a:r>
            <a:r>
              <a:rPr lang="ru-RU" dirty="0" err="1"/>
              <a:t>цілей</a:t>
            </a:r>
            <a:r>
              <a:rPr lang="ru-RU" dirty="0"/>
              <a:t> </a:t>
            </a:r>
            <a:r>
              <a:rPr lang="ru-RU" dirty="0" err="1"/>
              <a:t>допоможе</a:t>
            </a:r>
            <a:r>
              <a:rPr lang="ru-RU" dirty="0"/>
              <a:t> </a:t>
            </a:r>
            <a:r>
              <a:rPr lang="ru-RU" dirty="0" err="1"/>
              <a:t>звузити</a:t>
            </a:r>
            <a:r>
              <a:rPr lang="ru-RU" dirty="0"/>
              <a:t> список </a:t>
            </a:r>
            <a:r>
              <a:rPr lang="ru-RU" dirty="0" err="1"/>
              <a:t>відповідних</a:t>
            </a:r>
            <a:r>
              <a:rPr lang="ru-RU" dirty="0"/>
              <a:t> </a:t>
            </a:r>
            <a:r>
              <a:rPr lang="ru-RU" dirty="0" err="1"/>
              <a:t>інструментів</a:t>
            </a:r>
            <a:r>
              <a:rPr lang="ru-RU" dirty="0"/>
              <a:t>.</a:t>
            </a:r>
          </a:p>
          <a:p>
            <a:r>
              <a:rPr lang="ru-RU" dirty="0" err="1"/>
              <a:t>Вивчіть</a:t>
            </a:r>
            <a:r>
              <a:rPr lang="ru-RU" dirty="0"/>
              <a:t> свою </a:t>
            </a:r>
            <a:r>
              <a:rPr lang="ru-RU" dirty="0" err="1"/>
              <a:t>аудиторію</a:t>
            </a:r>
            <a:r>
              <a:rPr lang="ru-RU" dirty="0"/>
              <a:t>. </a:t>
            </a:r>
            <a:r>
              <a:rPr lang="ru-RU" dirty="0" err="1"/>
              <a:t>Вивчіть</a:t>
            </a:r>
            <a:r>
              <a:rPr lang="ru-RU" dirty="0"/>
              <a:t> свою </a:t>
            </a:r>
            <a:r>
              <a:rPr lang="ru-RU" dirty="0" err="1">
                <a:hlinkClick r:id="rId2"/>
              </a:rPr>
              <a:t>цільову</a:t>
            </a:r>
            <a:r>
              <a:rPr lang="ru-RU" dirty="0">
                <a:hlinkClick r:id="rId2"/>
              </a:rPr>
              <a:t> </a:t>
            </a:r>
            <a:r>
              <a:rPr lang="ru-RU" dirty="0" err="1">
                <a:hlinkClick r:id="rId2"/>
              </a:rPr>
              <a:t>аудиторію</a:t>
            </a:r>
            <a:r>
              <a:rPr lang="ru-RU" dirty="0"/>
              <a:t>, </a:t>
            </a:r>
            <a:r>
              <a:rPr lang="ru-RU" dirty="0" err="1"/>
              <a:t>переваги</a:t>
            </a:r>
            <a:r>
              <a:rPr lang="ru-RU" dirty="0"/>
              <a:t> та </a:t>
            </a:r>
            <a:r>
              <a:rPr lang="ru-RU" dirty="0" err="1"/>
              <a:t>поведінку</a:t>
            </a:r>
            <a:r>
              <a:rPr lang="ru-RU" dirty="0"/>
              <a:t>. Не </a:t>
            </a:r>
            <a:r>
              <a:rPr lang="ru-RU" dirty="0" err="1"/>
              <a:t>забувайте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кожен</a:t>
            </a:r>
            <a:r>
              <a:rPr lang="ru-RU" dirty="0"/>
              <a:t> </a:t>
            </a:r>
            <a:r>
              <a:rPr lang="ru-RU" dirty="0" err="1"/>
              <a:t>інструмент</a:t>
            </a:r>
            <a:r>
              <a:rPr lang="ru-RU" dirty="0"/>
              <a:t> у цифровому маркетингу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свої</a:t>
            </a:r>
            <a:r>
              <a:rPr lang="ru-RU" dirty="0"/>
              <a:t> </a:t>
            </a:r>
            <a:r>
              <a:rPr lang="ru-RU" dirty="0" err="1"/>
              <a:t>особливості</a:t>
            </a:r>
            <a:r>
              <a:rPr lang="ru-RU" dirty="0"/>
              <a:t>, і </a:t>
            </a:r>
            <a:r>
              <a:rPr lang="ru-RU" dirty="0" err="1"/>
              <a:t>якийсь</a:t>
            </a:r>
            <a:r>
              <a:rPr lang="ru-RU" dirty="0"/>
              <a:t> </a:t>
            </a:r>
            <a:r>
              <a:rPr lang="ru-RU" dirty="0" err="1"/>
              <a:t>певний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не </a:t>
            </a:r>
            <a:r>
              <a:rPr lang="ru-RU" dirty="0" err="1"/>
              <a:t>підходити</a:t>
            </a:r>
            <a:r>
              <a:rPr lang="ru-RU" dirty="0"/>
              <a:t> </a:t>
            </a:r>
            <a:r>
              <a:rPr lang="ru-RU" dirty="0" err="1"/>
              <a:t>саме</a:t>
            </a:r>
            <a:r>
              <a:rPr lang="ru-RU" dirty="0"/>
              <a:t> для </a:t>
            </a:r>
            <a:r>
              <a:rPr lang="ru-RU" dirty="0" err="1"/>
              <a:t>вашої</a:t>
            </a:r>
            <a:r>
              <a:rPr lang="ru-RU" dirty="0"/>
              <a:t> </a:t>
            </a:r>
            <a:r>
              <a:rPr lang="ru-RU" dirty="0" err="1"/>
              <a:t>аудиторії</a:t>
            </a:r>
            <a:r>
              <a:rPr lang="ru-RU" dirty="0"/>
              <a:t>.</a:t>
            </a:r>
          </a:p>
          <a:p>
            <a:r>
              <a:rPr lang="ru-RU" dirty="0" err="1"/>
              <a:t>Зважте</a:t>
            </a:r>
            <a:r>
              <a:rPr lang="ru-RU" dirty="0"/>
              <a:t> </a:t>
            </a:r>
            <a:r>
              <a:rPr lang="ru-RU" dirty="0" err="1"/>
              <a:t>співвідношення</a:t>
            </a:r>
            <a:r>
              <a:rPr lang="ru-RU" dirty="0"/>
              <a:t> </a:t>
            </a:r>
            <a:r>
              <a:rPr lang="ru-RU" dirty="0" err="1"/>
              <a:t>результативності</a:t>
            </a:r>
            <a:r>
              <a:rPr lang="ru-RU" dirty="0"/>
              <a:t> та </a:t>
            </a:r>
            <a:r>
              <a:rPr lang="ru-RU" dirty="0" err="1"/>
              <a:t>вартості</a:t>
            </a:r>
            <a:r>
              <a:rPr lang="ru-RU" dirty="0"/>
              <a:t>. </a:t>
            </a:r>
            <a:r>
              <a:rPr lang="ru-RU" dirty="0" err="1"/>
              <a:t>Існує</a:t>
            </a:r>
            <a:r>
              <a:rPr lang="ru-RU" dirty="0"/>
              <a:t> </a:t>
            </a:r>
            <a:r>
              <a:rPr lang="ru-RU" dirty="0" err="1"/>
              <a:t>достатньо</a:t>
            </a:r>
            <a:r>
              <a:rPr lang="ru-RU" dirty="0"/>
              <a:t> </a:t>
            </a:r>
            <a:r>
              <a:rPr lang="ru-RU" dirty="0" err="1"/>
              <a:t>інструментів</a:t>
            </a:r>
            <a:r>
              <a:rPr lang="ru-RU" dirty="0"/>
              <a:t>, за </a:t>
            </a:r>
            <a:r>
              <a:rPr lang="ru-RU" dirty="0" err="1"/>
              <a:t>допомогою</a:t>
            </a:r>
            <a:r>
              <a:rPr lang="ru-RU" dirty="0"/>
              <a:t>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ви</a:t>
            </a:r>
            <a:r>
              <a:rPr lang="ru-RU" dirty="0"/>
              <a:t> </a:t>
            </a:r>
            <a:r>
              <a:rPr lang="ru-RU" dirty="0" err="1"/>
              <a:t>зможете</a:t>
            </a:r>
            <a:r>
              <a:rPr lang="ru-RU" dirty="0"/>
              <a:t> </a:t>
            </a:r>
            <a:r>
              <a:rPr lang="ru-RU" dirty="0" err="1"/>
              <a:t>досягти</a:t>
            </a:r>
            <a:r>
              <a:rPr lang="ru-RU" dirty="0"/>
              <a:t> </a:t>
            </a:r>
            <a:r>
              <a:rPr lang="ru-RU" dirty="0" err="1"/>
              <a:t>необхідних</a:t>
            </a:r>
            <a:r>
              <a:rPr lang="ru-RU" dirty="0"/>
              <a:t> </a:t>
            </a:r>
            <a:r>
              <a:rPr lang="ru-RU" dirty="0" err="1"/>
              <a:t>цілей</a:t>
            </a:r>
            <a:r>
              <a:rPr lang="ru-RU" dirty="0"/>
              <a:t>. Але </a:t>
            </a:r>
            <a:r>
              <a:rPr lang="ru-RU" dirty="0" err="1"/>
              <a:t>пам’ятайте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великої</a:t>
            </a:r>
            <a:r>
              <a:rPr lang="ru-RU" dirty="0"/>
              <a:t> </a:t>
            </a:r>
            <a:r>
              <a:rPr lang="ru-RU" dirty="0" err="1"/>
              <a:t>кількості</a:t>
            </a:r>
            <a:r>
              <a:rPr lang="ru-RU" dirty="0"/>
              <a:t> </a:t>
            </a:r>
            <a:r>
              <a:rPr lang="ru-RU" dirty="0" err="1"/>
              <a:t>інструментів</a:t>
            </a:r>
            <a:r>
              <a:rPr lang="ru-RU" dirty="0"/>
              <a:t> </a:t>
            </a:r>
            <a:r>
              <a:rPr lang="ru-RU" dirty="0" err="1"/>
              <a:t>потребує</a:t>
            </a:r>
            <a:r>
              <a:rPr lang="ru-RU" dirty="0"/>
              <a:t> </a:t>
            </a:r>
            <a:r>
              <a:rPr lang="ru-RU" dirty="0" err="1"/>
              <a:t>відповідних</a:t>
            </a:r>
            <a:r>
              <a:rPr lang="ru-RU" dirty="0"/>
              <a:t> </a:t>
            </a:r>
            <a:r>
              <a:rPr lang="ru-RU" dirty="0" err="1"/>
              <a:t>витрат</a:t>
            </a:r>
            <a:r>
              <a:rPr lang="ru-RU" dirty="0"/>
              <a:t>.</a:t>
            </a:r>
          </a:p>
          <a:p>
            <a:r>
              <a:rPr lang="ru-RU" dirty="0" err="1"/>
              <a:t>Проаналізуйте</a:t>
            </a:r>
            <a:r>
              <a:rPr lang="ru-RU" dirty="0"/>
              <a:t> </a:t>
            </a:r>
            <a:r>
              <a:rPr lang="ru-RU" dirty="0" err="1"/>
              <a:t>можливості</a:t>
            </a:r>
            <a:r>
              <a:rPr lang="ru-RU" dirty="0"/>
              <a:t> </a:t>
            </a:r>
            <a:r>
              <a:rPr lang="ru-RU" dirty="0" err="1"/>
              <a:t>інтеграції</a:t>
            </a:r>
            <a:r>
              <a:rPr lang="ru-RU" dirty="0"/>
              <a:t>. </a:t>
            </a:r>
            <a:r>
              <a:rPr lang="ru-RU" dirty="0" err="1"/>
              <a:t>Зупиніть</a:t>
            </a:r>
            <a:r>
              <a:rPr lang="ru-RU" dirty="0"/>
              <a:t> </a:t>
            </a:r>
            <a:r>
              <a:rPr lang="ru-RU" dirty="0" err="1"/>
              <a:t>свій</a:t>
            </a:r>
            <a:r>
              <a:rPr lang="ru-RU" dirty="0"/>
              <a:t> </a:t>
            </a:r>
            <a:r>
              <a:rPr lang="ru-RU" dirty="0" err="1"/>
              <a:t>вибір</a:t>
            </a:r>
            <a:r>
              <a:rPr lang="ru-RU" dirty="0"/>
              <a:t> на </a:t>
            </a:r>
            <a:r>
              <a:rPr lang="ru-RU" dirty="0" err="1"/>
              <a:t>інструментах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легко </a:t>
            </a:r>
            <a:r>
              <a:rPr lang="ru-RU" dirty="0" err="1"/>
              <a:t>інтегруються</a:t>
            </a:r>
            <a:r>
              <a:rPr lang="ru-RU" dirty="0"/>
              <a:t> з </a:t>
            </a:r>
            <a:r>
              <a:rPr lang="ru-RU" dirty="0" err="1"/>
              <a:t>тими</a:t>
            </a:r>
            <a:r>
              <a:rPr lang="ru-RU" dirty="0"/>
              <a:t> </a:t>
            </a:r>
            <a:r>
              <a:rPr lang="ru-RU" dirty="0" err="1"/>
              <a:t>інструментами</a:t>
            </a:r>
            <a:r>
              <a:rPr lang="ru-RU" dirty="0"/>
              <a:t>, </a:t>
            </a:r>
            <a:r>
              <a:rPr lang="ru-RU" dirty="0" err="1"/>
              <a:t>якими</a:t>
            </a:r>
            <a:r>
              <a:rPr lang="ru-RU" dirty="0"/>
              <a:t> </a:t>
            </a:r>
            <a:r>
              <a:rPr lang="ru-RU" dirty="0" err="1"/>
              <a:t>ви</a:t>
            </a:r>
            <a:r>
              <a:rPr lang="ru-RU" dirty="0"/>
              <a:t> </a:t>
            </a:r>
            <a:r>
              <a:rPr lang="ru-RU" dirty="0" err="1"/>
              <a:t>вже</a:t>
            </a:r>
            <a:r>
              <a:rPr lang="ru-RU" dirty="0"/>
              <a:t> </a:t>
            </a:r>
            <a:r>
              <a:rPr lang="ru-RU" dirty="0" err="1"/>
              <a:t>користуєтеся</a:t>
            </a:r>
            <a:r>
              <a:rPr lang="ru-RU" dirty="0"/>
              <a:t>.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помітно</a:t>
            </a:r>
            <a:r>
              <a:rPr lang="ru-RU" dirty="0"/>
              <a:t> </a:t>
            </a:r>
            <a:r>
              <a:rPr lang="ru-RU" dirty="0" err="1"/>
              <a:t>спростить</a:t>
            </a:r>
            <a:r>
              <a:rPr lang="ru-RU" dirty="0"/>
              <a:t> весь </a:t>
            </a:r>
            <a:r>
              <a:rPr lang="ru-RU" dirty="0" err="1"/>
              <a:t>процес</a:t>
            </a:r>
            <a:r>
              <a:rPr lang="ru-RU" dirty="0"/>
              <a:t>.</a:t>
            </a:r>
          </a:p>
          <a:p>
            <a:r>
              <a:rPr lang="ru-RU" dirty="0" err="1"/>
              <a:t>Слідкуйте</a:t>
            </a:r>
            <a:r>
              <a:rPr lang="ru-RU" dirty="0"/>
              <a:t> за </a:t>
            </a:r>
            <a:r>
              <a:rPr lang="ru-RU" dirty="0" err="1"/>
              <a:t>всіма</a:t>
            </a:r>
            <a:r>
              <a:rPr lang="ru-RU" dirty="0"/>
              <a:t> новинами у </a:t>
            </a:r>
            <a:r>
              <a:rPr lang="ru-RU" dirty="0" err="1"/>
              <a:t>світі</a:t>
            </a:r>
            <a:r>
              <a:rPr lang="ru-RU" dirty="0"/>
              <a:t> </a:t>
            </a:r>
            <a:r>
              <a:rPr lang="ru-RU" dirty="0" err="1"/>
              <a:t>інтернет</a:t>
            </a:r>
            <a:r>
              <a:rPr lang="ru-RU" dirty="0"/>
              <a:t>-маркетингу. </a:t>
            </a:r>
            <a:r>
              <a:rPr lang="ru-RU" dirty="0" err="1"/>
              <a:t>Дослідіть</a:t>
            </a:r>
            <a:r>
              <a:rPr lang="ru-RU" dirty="0"/>
              <a:t> </a:t>
            </a:r>
            <a:r>
              <a:rPr lang="ru-RU" dirty="0" err="1"/>
              <a:t>усі</a:t>
            </a:r>
            <a:r>
              <a:rPr lang="ru-RU" dirty="0"/>
              <a:t> новинки,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з’являються</a:t>
            </a:r>
            <a:r>
              <a:rPr lang="ru-RU" dirty="0"/>
              <a:t> на ринку. Так </a:t>
            </a:r>
            <a:r>
              <a:rPr lang="ru-RU" dirty="0" err="1"/>
              <a:t>ви</a:t>
            </a:r>
            <a:r>
              <a:rPr lang="ru-RU" dirty="0"/>
              <a:t> </a:t>
            </a:r>
            <a:r>
              <a:rPr lang="ru-RU" dirty="0" err="1"/>
              <a:t>зможете</a:t>
            </a:r>
            <a:r>
              <a:rPr lang="ru-RU" dirty="0"/>
              <a:t> легко </a:t>
            </a:r>
            <a:r>
              <a:rPr lang="ru-RU" dirty="0" err="1"/>
              <a:t>адаптуватися</a:t>
            </a:r>
            <a:r>
              <a:rPr lang="ru-RU" dirty="0"/>
              <a:t> до </a:t>
            </a:r>
            <a:r>
              <a:rPr lang="ru-RU" dirty="0" err="1"/>
              <a:t>нових</a:t>
            </a:r>
            <a:r>
              <a:rPr lang="ru-RU" dirty="0"/>
              <a:t> </a:t>
            </a:r>
            <a:r>
              <a:rPr lang="ru-RU" dirty="0" err="1"/>
              <a:t>вимог</a:t>
            </a:r>
            <a:r>
              <a:rPr lang="ru-RU" dirty="0"/>
              <a:t> </a:t>
            </a:r>
            <a:r>
              <a:rPr lang="ru-RU" dirty="0" err="1"/>
              <a:t>аудиторії</a:t>
            </a:r>
            <a:r>
              <a:rPr lang="ru-RU" dirty="0"/>
              <a:t> та </a:t>
            </a:r>
            <a:r>
              <a:rPr lang="ru-RU" dirty="0" err="1"/>
              <a:t>залишатися</a:t>
            </a:r>
            <a:r>
              <a:rPr lang="ru-RU" dirty="0"/>
              <a:t> у </a:t>
            </a:r>
            <a:r>
              <a:rPr lang="ru-RU" dirty="0" err="1"/>
              <a:t>тренді</a:t>
            </a:r>
            <a:r>
              <a:rPr lang="ru-RU" dirty="0"/>
              <a:t>.</a:t>
            </a:r>
          </a:p>
          <a:p>
            <a:r>
              <a:rPr lang="ru-RU" dirty="0" err="1"/>
              <a:t>Аналізуйте</a:t>
            </a:r>
            <a:r>
              <a:rPr lang="ru-RU" dirty="0"/>
              <a:t> </a:t>
            </a:r>
            <a:r>
              <a:rPr lang="ru-RU" dirty="0" err="1"/>
              <a:t>результати</a:t>
            </a:r>
            <a:r>
              <a:rPr lang="ru-RU" dirty="0"/>
              <a:t>. Контроль </a:t>
            </a:r>
            <a:r>
              <a:rPr lang="ru-RU" dirty="0" err="1"/>
              <a:t>результатів</a:t>
            </a:r>
            <a:r>
              <a:rPr lang="ru-RU" dirty="0"/>
              <a:t> </a:t>
            </a:r>
            <a:r>
              <a:rPr lang="ru-RU" dirty="0" err="1"/>
              <a:t>грає</a:t>
            </a:r>
            <a:r>
              <a:rPr lang="ru-RU" dirty="0"/>
              <a:t> </a:t>
            </a:r>
            <a:r>
              <a:rPr lang="ru-RU" dirty="0" err="1"/>
              <a:t>важливу</a:t>
            </a:r>
            <a:r>
              <a:rPr lang="ru-RU" dirty="0"/>
              <a:t> роль у </a:t>
            </a:r>
            <a:r>
              <a:rPr lang="ru-RU" dirty="0" err="1"/>
              <a:t>виборі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зміні</a:t>
            </a:r>
            <a:r>
              <a:rPr lang="ru-RU" dirty="0"/>
              <a:t> </a:t>
            </a:r>
            <a:r>
              <a:rPr lang="ru-RU" dirty="0" err="1"/>
              <a:t>інструментів</a:t>
            </a:r>
            <a:r>
              <a:rPr lang="ru-RU" dirty="0"/>
              <a:t> цифрового маркетингу. </a:t>
            </a:r>
            <a:r>
              <a:rPr lang="ru-RU" dirty="0" err="1"/>
              <a:t>Вивчення</a:t>
            </a:r>
            <a:r>
              <a:rPr lang="ru-RU" dirty="0"/>
              <a:t> метрик та </a:t>
            </a:r>
            <a:r>
              <a:rPr lang="ru-RU" dirty="0" err="1"/>
              <a:t>звітів</a:t>
            </a:r>
            <a:r>
              <a:rPr lang="ru-RU" dirty="0"/>
              <a:t> </a:t>
            </a:r>
            <a:r>
              <a:rPr lang="ru-RU" dirty="0" err="1"/>
              <a:t>допоможе</a:t>
            </a:r>
            <a:r>
              <a:rPr lang="ru-RU" dirty="0"/>
              <a:t> </a:t>
            </a:r>
            <a:r>
              <a:rPr lang="ru-RU" dirty="0" err="1"/>
              <a:t>зрозуміти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з них </a:t>
            </a:r>
            <a:r>
              <a:rPr lang="ru-RU" dirty="0" err="1"/>
              <a:t>дають</a:t>
            </a:r>
            <a:r>
              <a:rPr lang="ru-RU" dirty="0"/>
              <a:t> </a:t>
            </a:r>
            <a:r>
              <a:rPr lang="ru-RU" dirty="0" err="1"/>
              <a:t>добрі</a:t>
            </a:r>
            <a:r>
              <a:rPr lang="ru-RU" dirty="0"/>
              <a:t> </a:t>
            </a:r>
            <a:r>
              <a:rPr lang="ru-RU" dirty="0" err="1"/>
              <a:t>результати</a:t>
            </a:r>
            <a:r>
              <a:rPr lang="ru-RU" dirty="0"/>
              <a:t>, а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слід</a:t>
            </a:r>
            <a:r>
              <a:rPr lang="ru-RU" dirty="0"/>
              <a:t> </a:t>
            </a:r>
            <a:r>
              <a:rPr lang="ru-RU" dirty="0" err="1"/>
              <a:t>відмовитись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3195502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r>
              <a:rPr lang="ru-RU" dirty="0"/>
              <a:t>1. </a:t>
            </a:r>
            <a:r>
              <a:rPr lang="ru-RU" dirty="0" err="1"/>
              <a:t>Почніть</a:t>
            </a:r>
            <a:r>
              <a:rPr lang="ru-RU" dirty="0"/>
              <a:t> з </a:t>
            </a:r>
            <a:r>
              <a:rPr lang="ru-RU" dirty="0" err="1"/>
              <a:t>якісних</a:t>
            </a:r>
            <a:r>
              <a:rPr lang="ru-RU" dirty="0"/>
              <a:t> веб-</a:t>
            </a:r>
            <a:r>
              <a:rPr lang="ru-RU" dirty="0" err="1"/>
              <a:t>сайтів</a:t>
            </a:r>
            <a:r>
              <a:rPr lang="ru-RU" dirty="0"/>
              <a:t> та </a:t>
            </a:r>
            <a:r>
              <a:rPr lang="ru-RU" dirty="0" err="1"/>
              <a:t>сайтів</a:t>
            </a:r>
            <a:r>
              <a:rPr lang="ru-RU" dirty="0"/>
              <a:t> для </a:t>
            </a:r>
            <a:r>
              <a:rPr lang="ru-RU" dirty="0" err="1"/>
              <a:t>мобільних</a:t>
            </a:r>
            <a:r>
              <a:rPr lang="ru-RU" dirty="0"/>
              <a:t> </a:t>
            </a:r>
            <a:r>
              <a:rPr lang="ru-RU" dirty="0" err="1"/>
              <a:t>пристроїв</a:t>
            </a:r>
            <a:r>
              <a:rPr lang="ru-RU" dirty="0"/>
              <a:t>.</a:t>
            </a:r>
            <a:br>
              <a:rPr lang="ru-RU" dirty="0"/>
            </a:br>
            <a:r>
              <a:rPr lang="ru-RU" dirty="0"/>
              <a:t>У </a:t>
            </a:r>
            <a:r>
              <a:rPr lang="ru-RU" dirty="0" err="1"/>
              <a:t>сучасному</a:t>
            </a:r>
            <a:r>
              <a:rPr lang="ru-RU" dirty="0"/>
              <a:t> </a:t>
            </a:r>
            <a:r>
              <a:rPr lang="ru-RU" dirty="0" err="1"/>
              <a:t>сценарії</a:t>
            </a:r>
            <a:r>
              <a:rPr lang="ru-RU" dirty="0"/>
              <a:t> </a:t>
            </a:r>
            <a:r>
              <a:rPr lang="ru-RU" dirty="0" err="1"/>
              <a:t>мати</a:t>
            </a:r>
            <a:r>
              <a:rPr lang="ru-RU" dirty="0"/>
              <a:t> веб-сайт, </a:t>
            </a:r>
            <a:r>
              <a:rPr lang="ru-RU" dirty="0" err="1"/>
              <a:t>зручний</a:t>
            </a:r>
            <a:r>
              <a:rPr lang="ru-RU" dirty="0"/>
              <a:t> для </a:t>
            </a:r>
            <a:r>
              <a:rPr lang="ru-RU" dirty="0" err="1"/>
              <a:t>мобільних</a:t>
            </a:r>
            <a:r>
              <a:rPr lang="ru-RU" dirty="0"/>
              <a:t> </a:t>
            </a:r>
            <a:r>
              <a:rPr lang="ru-RU" dirty="0" err="1"/>
              <a:t>пристроїв</a:t>
            </a:r>
            <a:r>
              <a:rPr lang="ru-RU" dirty="0"/>
              <a:t>, </a:t>
            </a:r>
            <a:r>
              <a:rPr lang="ru-RU" dirty="0" err="1"/>
              <a:t>обов’язково</a:t>
            </a:r>
            <a:r>
              <a:rPr lang="ru-RU" dirty="0"/>
              <a:t>. </a:t>
            </a:r>
            <a:r>
              <a:rPr lang="ru-RU" dirty="0" err="1"/>
              <a:t>Якщо</a:t>
            </a:r>
            <a:r>
              <a:rPr lang="ru-RU" dirty="0"/>
              <a:t> у вас є веб-сайт, </a:t>
            </a:r>
            <a:r>
              <a:rPr lang="ru-RU" dirty="0" err="1"/>
              <a:t>який</a:t>
            </a:r>
            <a:r>
              <a:rPr lang="ru-RU" dirty="0"/>
              <a:t> не </a:t>
            </a:r>
            <a:r>
              <a:rPr lang="ru-RU" dirty="0" err="1"/>
              <a:t>налаштований</a:t>
            </a:r>
            <a:r>
              <a:rPr lang="ru-RU" dirty="0"/>
              <a:t> таким чином, </a:t>
            </a:r>
            <a:r>
              <a:rPr lang="ru-RU" dirty="0" err="1"/>
              <a:t>щоб</a:t>
            </a:r>
            <a:r>
              <a:rPr lang="ru-RU" dirty="0"/>
              <a:t> до </a:t>
            </a:r>
            <a:r>
              <a:rPr lang="ru-RU" dirty="0" err="1"/>
              <a:t>нього</a:t>
            </a:r>
            <a:r>
              <a:rPr lang="ru-RU" dirty="0"/>
              <a:t>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було</a:t>
            </a:r>
            <a:r>
              <a:rPr lang="ru-RU" dirty="0"/>
              <a:t> легко </a:t>
            </a:r>
            <a:r>
              <a:rPr lang="ru-RU" dirty="0" err="1"/>
              <a:t>отримати</a:t>
            </a:r>
            <a:r>
              <a:rPr lang="ru-RU" dirty="0"/>
              <a:t> доступ на </a:t>
            </a:r>
            <a:r>
              <a:rPr lang="ru-RU" dirty="0" err="1"/>
              <a:t>мобільних</a:t>
            </a:r>
            <a:r>
              <a:rPr lang="ru-RU" dirty="0"/>
              <a:t> </a:t>
            </a:r>
            <a:r>
              <a:rPr lang="ru-RU" dirty="0" err="1"/>
              <a:t>пристроях</a:t>
            </a:r>
            <a:r>
              <a:rPr lang="ru-RU" dirty="0"/>
              <a:t>, </a:t>
            </a:r>
            <a:r>
              <a:rPr lang="ru-RU" dirty="0" err="1"/>
              <a:t>тоді</a:t>
            </a:r>
            <a:r>
              <a:rPr lang="ru-RU" dirty="0"/>
              <a:t> </a:t>
            </a:r>
            <a:r>
              <a:rPr lang="ru-RU" dirty="0" err="1"/>
              <a:t>немає</a:t>
            </a:r>
            <a:r>
              <a:rPr lang="ru-RU" dirty="0"/>
              <a:t> </a:t>
            </a:r>
            <a:r>
              <a:rPr lang="ru-RU" dirty="0" err="1"/>
              <a:t>сенсу</a:t>
            </a:r>
            <a:r>
              <a:rPr lang="ru-RU" dirty="0"/>
              <a:t> </a:t>
            </a:r>
            <a:r>
              <a:rPr lang="ru-RU" dirty="0" err="1"/>
              <a:t>мати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взагалі</a:t>
            </a:r>
            <a:r>
              <a:rPr lang="ru-RU" dirty="0"/>
              <a:t>.</a:t>
            </a:r>
            <a:br>
              <a:rPr lang="ru-RU" dirty="0"/>
            </a:br>
            <a:r>
              <a:rPr lang="ru-RU" dirty="0"/>
              <a:t>Зараз </a:t>
            </a:r>
            <a:r>
              <a:rPr lang="ru-RU" dirty="0" err="1"/>
              <a:t>більшість</a:t>
            </a:r>
            <a:r>
              <a:rPr lang="ru-RU" dirty="0"/>
              <a:t> людей </a:t>
            </a:r>
            <a:r>
              <a:rPr lang="ru-RU" dirty="0" err="1"/>
              <a:t>переглядають</a:t>
            </a:r>
            <a:r>
              <a:rPr lang="ru-RU" dirty="0"/>
              <a:t> </a:t>
            </a:r>
            <a:r>
              <a:rPr lang="ru-RU" dirty="0" err="1"/>
              <a:t>Інтернет</a:t>
            </a:r>
            <a:r>
              <a:rPr lang="ru-RU" dirty="0"/>
              <a:t> на </a:t>
            </a:r>
            <a:r>
              <a:rPr lang="ru-RU" dirty="0" err="1"/>
              <a:t>своїх</a:t>
            </a:r>
            <a:r>
              <a:rPr lang="ru-RU" dirty="0"/>
              <a:t> телефонах, і </a:t>
            </a:r>
            <a:r>
              <a:rPr lang="ru-RU" dirty="0" err="1"/>
              <a:t>якщо</a:t>
            </a:r>
            <a:r>
              <a:rPr lang="ru-RU" dirty="0"/>
              <a:t> ваш сайт не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оптимізованого</a:t>
            </a:r>
            <a:r>
              <a:rPr lang="ru-RU" dirty="0"/>
              <a:t> дизайну, </a:t>
            </a:r>
            <a:r>
              <a:rPr lang="ru-RU" dirty="0" err="1"/>
              <a:t>ви</a:t>
            </a:r>
            <a:r>
              <a:rPr lang="ru-RU" dirty="0"/>
              <a:t> </a:t>
            </a:r>
            <a:r>
              <a:rPr lang="ru-RU" dirty="0" err="1"/>
              <a:t>програєте</a:t>
            </a:r>
            <a:r>
              <a:rPr lang="ru-RU" dirty="0"/>
              <a:t> конкурентам.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вплине</a:t>
            </a:r>
            <a:r>
              <a:rPr lang="ru-RU" dirty="0"/>
              <a:t> на вашу </a:t>
            </a:r>
            <a:r>
              <a:rPr lang="ru-RU" dirty="0" err="1"/>
              <a:t>стратегію</a:t>
            </a:r>
            <a:r>
              <a:rPr lang="ru-RU" dirty="0"/>
              <a:t> цифрового маркетингу, </a:t>
            </a:r>
            <a:r>
              <a:rPr lang="ru-RU" dirty="0" err="1"/>
              <a:t>оскільки</a:t>
            </a:r>
            <a:r>
              <a:rPr lang="ru-RU" dirty="0"/>
              <a:t> </a:t>
            </a:r>
            <a:r>
              <a:rPr lang="ru-RU" dirty="0" err="1"/>
              <a:t>це</a:t>
            </a:r>
            <a:r>
              <a:rPr lang="ru-RU" dirty="0"/>
              <a:t> перший </a:t>
            </a:r>
            <a:r>
              <a:rPr lang="ru-RU" dirty="0" err="1"/>
              <a:t>крок</a:t>
            </a:r>
            <a:r>
              <a:rPr lang="ru-RU" dirty="0"/>
              <a:t> </a:t>
            </a:r>
            <a:r>
              <a:rPr lang="ru-RU" dirty="0" err="1"/>
              <a:t>кожної</a:t>
            </a:r>
            <a:r>
              <a:rPr lang="ru-RU" dirty="0"/>
              <a:t> </a:t>
            </a:r>
            <a:r>
              <a:rPr lang="ru-RU" dirty="0" err="1"/>
              <a:t>стратегії</a:t>
            </a:r>
            <a:r>
              <a:rPr lang="ru-RU" dirty="0"/>
              <a:t> </a:t>
            </a:r>
            <a:r>
              <a:rPr lang="ru-RU" dirty="0" err="1"/>
              <a:t>ефективного</a:t>
            </a:r>
            <a:r>
              <a:rPr lang="ru-RU" dirty="0"/>
              <a:t> маркетингу.</a:t>
            </a:r>
          </a:p>
          <a:p>
            <a:r>
              <a:rPr lang="ru-RU" dirty="0"/>
              <a:t>2. </a:t>
            </a:r>
            <a:r>
              <a:rPr lang="ru-RU" dirty="0" err="1"/>
              <a:t>Створіть</a:t>
            </a:r>
            <a:r>
              <a:rPr lang="ru-RU" dirty="0"/>
              <a:t> та </a:t>
            </a:r>
            <a:r>
              <a:rPr lang="ru-RU" dirty="0" err="1"/>
              <a:t>підтримуйте</a:t>
            </a:r>
            <a:r>
              <a:rPr lang="ru-RU" dirty="0"/>
              <a:t> </a:t>
            </a:r>
            <a:r>
              <a:rPr lang="ru-RU" dirty="0" err="1"/>
              <a:t>присутність</a:t>
            </a:r>
            <a:r>
              <a:rPr lang="ru-RU" dirty="0"/>
              <a:t> у </a:t>
            </a:r>
            <a:r>
              <a:rPr lang="ru-RU" dirty="0" err="1"/>
              <a:t>соціальних</a:t>
            </a:r>
            <a:r>
              <a:rPr lang="ru-RU" dirty="0"/>
              <a:t> мережах.</a:t>
            </a:r>
            <a:br>
              <a:rPr lang="ru-RU" dirty="0"/>
            </a:br>
            <a:r>
              <a:rPr lang="ru-RU" dirty="0" err="1"/>
              <a:t>Щоб</a:t>
            </a:r>
            <a:r>
              <a:rPr lang="ru-RU" dirty="0"/>
              <a:t> ваша </a:t>
            </a:r>
            <a:r>
              <a:rPr lang="ru-RU" dirty="0" err="1"/>
              <a:t>стратегія</a:t>
            </a:r>
            <a:r>
              <a:rPr lang="ru-RU" dirty="0"/>
              <a:t> цифрового маркетингу </a:t>
            </a:r>
            <a:r>
              <a:rPr lang="ru-RU" dirty="0" err="1"/>
              <a:t>була</a:t>
            </a:r>
            <a:r>
              <a:rPr lang="ru-RU" dirty="0"/>
              <a:t> </a:t>
            </a:r>
            <a:r>
              <a:rPr lang="ru-RU" dirty="0" err="1"/>
              <a:t>успішною</a:t>
            </a:r>
            <a:r>
              <a:rPr lang="ru-RU" dirty="0"/>
              <a:t>, </a:t>
            </a:r>
            <a:r>
              <a:rPr lang="ru-RU" dirty="0" err="1"/>
              <a:t>необхідно</a:t>
            </a:r>
            <a:r>
              <a:rPr lang="ru-RU" dirty="0"/>
              <a:t> </a:t>
            </a:r>
            <a:r>
              <a:rPr lang="ru-RU" dirty="0" err="1"/>
              <a:t>створити</a:t>
            </a:r>
            <a:r>
              <a:rPr lang="ru-RU" dirty="0"/>
              <a:t> та </a:t>
            </a:r>
            <a:r>
              <a:rPr lang="ru-RU" dirty="0" err="1"/>
              <a:t>підтримувати</a:t>
            </a:r>
            <a:r>
              <a:rPr lang="ru-RU" dirty="0"/>
              <a:t> </a:t>
            </a:r>
            <a:r>
              <a:rPr lang="ru-RU" dirty="0" err="1"/>
              <a:t>сильну</a:t>
            </a:r>
            <a:r>
              <a:rPr lang="ru-RU" dirty="0"/>
              <a:t> </a:t>
            </a:r>
            <a:r>
              <a:rPr lang="ru-RU" dirty="0" err="1"/>
              <a:t>присутність</a:t>
            </a:r>
            <a:r>
              <a:rPr lang="ru-RU" dirty="0"/>
              <a:t> у </a:t>
            </a:r>
            <a:r>
              <a:rPr lang="ru-RU" dirty="0" err="1"/>
              <a:t>соцмережах</a:t>
            </a:r>
            <a:r>
              <a:rPr lang="ru-RU" dirty="0"/>
              <a:t>. У </a:t>
            </a:r>
            <a:r>
              <a:rPr lang="ru-RU" dirty="0" err="1"/>
              <a:t>наші</a:t>
            </a:r>
            <a:r>
              <a:rPr lang="ru-RU" dirty="0"/>
              <a:t> </a:t>
            </a:r>
            <a:r>
              <a:rPr lang="ru-RU" dirty="0" err="1"/>
              <a:t>дні</a:t>
            </a:r>
            <a:r>
              <a:rPr lang="ru-RU" dirty="0"/>
              <a:t> </a:t>
            </a:r>
            <a:r>
              <a:rPr lang="ru-RU" dirty="0" err="1"/>
              <a:t>всі</a:t>
            </a:r>
            <a:r>
              <a:rPr lang="ru-RU" dirty="0"/>
              <a:t> </a:t>
            </a:r>
            <a:r>
              <a:rPr lang="ru-RU" dirty="0" err="1"/>
              <a:t>компанії</a:t>
            </a:r>
            <a:r>
              <a:rPr lang="ru-RU" dirty="0"/>
              <a:t>, </a:t>
            </a:r>
            <a:r>
              <a:rPr lang="ru-RU" dirty="0" err="1"/>
              <a:t>незалежно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їхнього</a:t>
            </a:r>
            <a:r>
              <a:rPr lang="ru-RU" dirty="0"/>
              <a:t> </a:t>
            </a:r>
            <a:r>
              <a:rPr lang="ru-RU" dirty="0" err="1"/>
              <a:t>розміру</a:t>
            </a:r>
            <a:r>
              <a:rPr lang="ru-RU" dirty="0"/>
              <a:t>,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власні</a:t>
            </a:r>
            <a:r>
              <a:rPr lang="ru-RU" dirty="0"/>
              <a:t> </a:t>
            </a:r>
            <a:r>
              <a:rPr lang="ru-RU" dirty="0" err="1"/>
              <a:t>облікові</a:t>
            </a:r>
            <a:r>
              <a:rPr lang="ru-RU" dirty="0"/>
              <a:t> записи в </a:t>
            </a:r>
            <a:r>
              <a:rPr lang="ru-RU" dirty="0" err="1"/>
              <a:t>соціальних</a:t>
            </a:r>
            <a:r>
              <a:rPr lang="ru-RU" dirty="0"/>
              <a:t> мережах. </a:t>
            </a:r>
            <a:r>
              <a:rPr lang="ru-RU" dirty="0" err="1"/>
              <a:t>Навіть</a:t>
            </a:r>
            <a:r>
              <a:rPr lang="ru-RU" dirty="0"/>
              <a:t>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бізнес</a:t>
            </a:r>
            <a:r>
              <a:rPr lang="ru-RU" dirty="0"/>
              <a:t> невеликий, не </a:t>
            </a:r>
            <a:r>
              <a:rPr lang="ru-RU" dirty="0" err="1"/>
              <a:t>радимо</a:t>
            </a:r>
            <a:r>
              <a:rPr lang="ru-RU" dirty="0"/>
              <a:t> </a:t>
            </a:r>
            <a:r>
              <a:rPr lang="ru-RU" dirty="0" err="1"/>
              <a:t>нехтувати</a:t>
            </a:r>
            <a:r>
              <a:rPr lang="ru-RU" dirty="0"/>
              <a:t> </a:t>
            </a:r>
            <a:r>
              <a:rPr lang="ru-RU" dirty="0" err="1"/>
              <a:t>акаунтом</a:t>
            </a:r>
            <a:r>
              <a:rPr lang="ru-RU" dirty="0"/>
              <a:t> там.</a:t>
            </a:r>
            <a:br>
              <a:rPr lang="ru-RU" dirty="0"/>
            </a:br>
            <a:r>
              <a:rPr lang="ru-RU" dirty="0"/>
              <a:t>Сильна </a:t>
            </a:r>
            <a:r>
              <a:rPr lang="ru-RU" dirty="0" err="1"/>
              <a:t>присутність</a:t>
            </a:r>
            <a:r>
              <a:rPr lang="ru-RU" dirty="0"/>
              <a:t> у </a:t>
            </a:r>
            <a:r>
              <a:rPr lang="ru-RU" dirty="0" err="1"/>
              <a:t>соцмережах</a:t>
            </a:r>
            <a:r>
              <a:rPr lang="ru-RU" dirty="0"/>
              <a:t> </a:t>
            </a:r>
            <a:r>
              <a:rPr lang="ru-RU" dirty="0" err="1"/>
              <a:t>допоможе</a:t>
            </a:r>
            <a:r>
              <a:rPr lang="ru-RU" dirty="0"/>
              <a:t> </a:t>
            </a:r>
            <a:r>
              <a:rPr lang="ru-RU" dirty="0" err="1"/>
              <a:t>підвищити</a:t>
            </a:r>
            <a:r>
              <a:rPr lang="ru-RU" dirty="0"/>
              <a:t> </a:t>
            </a:r>
            <a:r>
              <a:rPr lang="ru-RU" dirty="0" err="1"/>
              <a:t>впізнаваність</a:t>
            </a:r>
            <a:r>
              <a:rPr lang="ru-RU" dirty="0"/>
              <a:t> бренду і </a:t>
            </a:r>
            <a:r>
              <a:rPr lang="ru-RU" dirty="0" err="1"/>
              <a:t>навіть</a:t>
            </a:r>
            <a:r>
              <a:rPr lang="ru-RU" dirty="0"/>
              <a:t> </a:t>
            </a:r>
            <a:r>
              <a:rPr lang="ru-RU" dirty="0" err="1"/>
              <a:t>призведе</a:t>
            </a:r>
            <a:r>
              <a:rPr lang="ru-RU" dirty="0"/>
              <a:t> до </a:t>
            </a:r>
            <a:r>
              <a:rPr lang="ru-RU" dirty="0" err="1">
                <a:hlinkClick r:id="rId2"/>
              </a:rPr>
              <a:t>конверсій</a:t>
            </a:r>
            <a:r>
              <a:rPr lang="ru-RU" dirty="0"/>
              <a:t>. Не </a:t>
            </a:r>
            <a:r>
              <a:rPr lang="ru-RU" dirty="0" err="1"/>
              <a:t>зосереджуйте</a:t>
            </a:r>
            <a:r>
              <a:rPr lang="ru-RU" dirty="0"/>
              <a:t> </a:t>
            </a:r>
            <a:r>
              <a:rPr lang="ru-RU" dirty="0" err="1"/>
              <a:t>увагу</a:t>
            </a:r>
            <a:r>
              <a:rPr lang="ru-RU" dirty="0"/>
              <a:t> </a:t>
            </a:r>
            <a:r>
              <a:rPr lang="ru-RU" dirty="0" err="1"/>
              <a:t>лише</a:t>
            </a:r>
            <a:r>
              <a:rPr lang="ru-RU" dirty="0"/>
              <a:t> на </a:t>
            </a:r>
            <a:r>
              <a:rPr lang="ru-RU" dirty="0" err="1"/>
              <a:t>створенні</a:t>
            </a:r>
            <a:r>
              <a:rPr lang="ru-RU" dirty="0"/>
              <a:t> одного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двох</a:t>
            </a:r>
            <a:r>
              <a:rPr lang="ru-RU" dirty="0"/>
              <a:t> </a:t>
            </a:r>
            <a:r>
              <a:rPr lang="ru-RU" dirty="0" err="1"/>
              <a:t>облікових</a:t>
            </a:r>
            <a:r>
              <a:rPr lang="ru-RU" dirty="0"/>
              <a:t> </a:t>
            </a:r>
            <a:r>
              <a:rPr lang="ru-RU" dirty="0" err="1"/>
              <a:t>записів</a:t>
            </a:r>
            <a:r>
              <a:rPr lang="ru-RU" dirty="0"/>
              <a:t>. </a:t>
            </a:r>
            <a:r>
              <a:rPr lang="ru-RU" dirty="0" err="1"/>
              <a:t>Натомість</a:t>
            </a:r>
            <a:r>
              <a:rPr lang="ru-RU" dirty="0"/>
              <a:t> </a:t>
            </a:r>
            <a:r>
              <a:rPr lang="ru-RU" dirty="0" err="1"/>
              <a:t>створюйте</a:t>
            </a:r>
            <a:r>
              <a:rPr lang="ru-RU" dirty="0"/>
              <a:t> </a:t>
            </a:r>
            <a:r>
              <a:rPr lang="ru-RU" dirty="0" err="1"/>
              <a:t>різні</a:t>
            </a:r>
            <a:r>
              <a:rPr lang="ru-RU" dirty="0"/>
              <a:t> </a:t>
            </a:r>
            <a:r>
              <a:rPr lang="ru-RU" dirty="0" err="1"/>
              <a:t>акаунти</a:t>
            </a:r>
            <a:r>
              <a:rPr lang="ru-RU" dirty="0"/>
              <a:t> для </a:t>
            </a:r>
            <a:r>
              <a:rPr lang="ru-RU" dirty="0" err="1"/>
              <a:t>різних</a:t>
            </a:r>
            <a:r>
              <a:rPr lang="ru-RU" dirty="0"/>
              <a:t> платформ, </a:t>
            </a:r>
            <a:r>
              <a:rPr lang="ru-RU" dirty="0" err="1"/>
              <a:t>наприклад</a:t>
            </a:r>
            <a:r>
              <a:rPr lang="ru-RU" dirty="0"/>
              <a:t> </a:t>
            </a:r>
            <a:r>
              <a:rPr lang="en-US" dirty="0"/>
              <a:t>Facebook, Instagram, Twitter </a:t>
            </a:r>
            <a:r>
              <a:rPr lang="ru-RU" dirty="0"/>
              <a:t>і т.д. Не забудьте </a:t>
            </a:r>
            <a:r>
              <a:rPr lang="ru-RU" dirty="0" err="1"/>
              <a:t>поділитися</a:t>
            </a:r>
            <a:r>
              <a:rPr lang="ru-RU" dirty="0"/>
              <a:t> з </a:t>
            </a:r>
            <a:r>
              <a:rPr lang="ru-RU" dirty="0" err="1"/>
              <a:t>підписниками</a:t>
            </a:r>
            <a:r>
              <a:rPr lang="ru-RU" dirty="0"/>
              <a:t> на </a:t>
            </a:r>
            <a:r>
              <a:rPr lang="ru-RU" dirty="0" err="1"/>
              <a:t>цих</a:t>
            </a:r>
            <a:r>
              <a:rPr lang="ru-RU" dirty="0"/>
              <a:t> </a:t>
            </a:r>
            <a:r>
              <a:rPr lang="ru-RU" dirty="0" err="1"/>
              <a:t>облікових</a:t>
            </a:r>
            <a:r>
              <a:rPr lang="ru-RU" dirty="0"/>
              <a:t> </a:t>
            </a:r>
            <a:r>
              <a:rPr lang="ru-RU" dirty="0" err="1"/>
              <a:t>записах</a:t>
            </a:r>
            <a:r>
              <a:rPr lang="ru-RU" dirty="0"/>
              <a:t> про те, яка у вас </a:t>
            </a:r>
            <a:r>
              <a:rPr lang="ru-RU" dirty="0" err="1"/>
              <a:t>компанія</a:t>
            </a:r>
            <a:r>
              <a:rPr lang="ru-RU" dirty="0"/>
              <a:t>, </a:t>
            </a:r>
            <a:r>
              <a:rPr lang="ru-RU" dirty="0" err="1"/>
              <a:t>чим</a:t>
            </a:r>
            <a:r>
              <a:rPr lang="ru-RU" dirty="0"/>
              <a:t> </a:t>
            </a:r>
            <a:r>
              <a:rPr lang="ru-RU" dirty="0" err="1"/>
              <a:t>займається</a:t>
            </a:r>
            <a:r>
              <a:rPr lang="ru-RU" dirty="0"/>
              <a:t>, і </a:t>
            </a:r>
            <a:r>
              <a:rPr lang="ru-RU" dirty="0" err="1"/>
              <a:t>надати</a:t>
            </a:r>
            <a:r>
              <a:rPr lang="ru-RU" dirty="0"/>
              <a:t> </a:t>
            </a:r>
            <a:r>
              <a:rPr lang="ru-RU" dirty="0" err="1"/>
              <a:t>якісну</a:t>
            </a:r>
            <a:r>
              <a:rPr lang="ru-RU" dirty="0"/>
              <a:t> та </a:t>
            </a:r>
            <a:r>
              <a:rPr lang="ru-RU" dirty="0" err="1"/>
              <a:t>актуальну</a:t>
            </a:r>
            <a:r>
              <a:rPr lang="ru-RU" dirty="0"/>
              <a:t> </a:t>
            </a:r>
            <a:r>
              <a:rPr lang="ru-RU" dirty="0" err="1"/>
              <a:t>інформацію</a:t>
            </a:r>
            <a:r>
              <a:rPr lang="ru-RU" dirty="0"/>
              <a:t>, яка </a:t>
            </a:r>
            <a:r>
              <a:rPr lang="ru-RU" dirty="0" err="1"/>
              <a:t>принесе</a:t>
            </a:r>
            <a:r>
              <a:rPr lang="ru-RU" dirty="0"/>
              <a:t> </a:t>
            </a:r>
            <a:r>
              <a:rPr lang="ru-RU" dirty="0" err="1"/>
              <a:t>їм</a:t>
            </a:r>
            <a:r>
              <a:rPr lang="ru-RU" dirty="0"/>
              <a:t> </a:t>
            </a:r>
            <a:r>
              <a:rPr lang="ru-RU" dirty="0" err="1"/>
              <a:t>користь</a:t>
            </a:r>
            <a:r>
              <a:rPr lang="ru-RU" dirty="0"/>
              <a:t>.</a:t>
            </a:r>
          </a:p>
          <a:p>
            <a:r>
              <a:rPr lang="ru-RU" dirty="0"/>
              <a:t>3. </a:t>
            </a:r>
            <a:r>
              <a:rPr lang="ru-RU" dirty="0" err="1"/>
              <a:t>Зміцніть</a:t>
            </a:r>
            <a:r>
              <a:rPr lang="ru-RU" dirty="0"/>
              <a:t> свою онлайн-</a:t>
            </a:r>
            <a:r>
              <a:rPr lang="ru-RU" dirty="0" err="1"/>
              <a:t>репутацію</a:t>
            </a:r>
            <a:r>
              <a:rPr lang="ru-RU" dirty="0"/>
              <a:t>.</a:t>
            </a:r>
            <a:br>
              <a:rPr lang="ru-RU" dirty="0"/>
            </a:br>
            <a:r>
              <a:rPr lang="ru-RU" dirty="0" err="1"/>
              <a:t>Сьогодні</a:t>
            </a:r>
            <a:r>
              <a:rPr lang="ru-RU" dirty="0"/>
              <a:t> </a:t>
            </a:r>
            <a:r>
              <a:rPr lang="ru-RU" dirty="0" err="1"/>
              <a:t>дізнатися</a:t>
            </a:r>
            <a:r>
              <a:rPr lang="ru-RU" dirty="0"/>
              <a:t> про </a:t>
            </a:r>
            <a:r>
              <a:rPr lang="ru-RU" dirty="0" err="1"/>
              <a:t>бізнес</a:t>
            </a:r>
            <a:r>
              <a:rPr lang="ru-RU" dirty="0"/>
              <a:t> </a:t>
            </a:r>
            <a:r>
              <a:rPr lang="ru-RU" dirty="0" err="1"/>
              <a:t>дуже</a:t>
            </a:r>
            <a:r>
              <a:rPr lang="ru-RU" dirty="0"/>
              <a:t> легко. Все </a:t>
            </a:r>
            <a:r>
              <a:rPr lang="ru-RU" dirty="0" err="1"/>
              <a:t>завдяки</a:t>
            </a:r>
            <a:r>
              <a:rPr lang="ru-RU" dirty="0"/>
              <a:t> </a:t>
            </a:r>
            <a:r>
              <a:rPr lang="ru-RU" dirty="0" err="1"/>
              <a:t>Інтернету</a:t>
            </a:r>
            <a:r>
              <a:rPr lang="ru-RU" dirty="0"/>
              <a:t>. </a:t>
            </a:r>
            <a:r>
              <a:rPr lang="ru-RU" dirty="0" err="1"/>
              <a:t>Скористайтеся</a:t>
            </a:r>
            <a:r>
              <a:rPr lang="ru-RU" dirty="0"/>
              <a:t> </a:t>
            </a:r>
            <a:r>
              <a:rPr lang="ru-RU" dirty="0" err="1"/>
              <a:t>цією</a:t>
            </a:r>
            <a:r>
              <a:rPr lang="ru-RU" dirty="0"/>
              <a:t> </a:t>
            </a:r>
            <a:r>
              <a:rPr lang="ru-RU" dirty="0" err="1"/>
              <a:t>функцією</a:t>
            </a:r>
            <a:r>
              <a:rPr lang="ru-RU" dirty="0"/>
              <a:t>, </a:t>
            </a:r>
            <a:r>
              <a:rPr lang="ru-RU" dirty="0" err="1"/>
              <a:t>переконавшись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ваша онлайн-</a:t>
            </a:r>
            <a:r>
              <a:rPr lang="ru-RU" dirty="0" err="1"/>
              <a:t>репутація</a:t>
            </a:r>
            <a:r>
              <a:rPr lang="ru-RU" dirty="0"/>
              <a:t> </a:t>
            </a:r>
            <a:r>
              <a:rPr lang="ru-RU" dirty="0" err="1"/>
              <a:t>міцна</a:t>
            </a:r>
            <a:r>
              <a:rPr lang="ru-RU" dirty="0"/>
              <a:t>. Вона </a:t>
            </a:r>
            <a:r>
              <a:rPr lang="ru-RU" dirty="0" err="1"/>
              <a:t>матиме</a:t>
            </a:r>
            <a:r>
              <a:rPr lang="ru-RU" dirty="0"/>
              <a:t> </a:t>
            </a:r>
            <a:r>
              <a:rPr lang="ru-RU" dirty="0" err="1"/>
              <a:t>величезний</a:t>
            </a:r>
            <a:r>
              <a:rPr lang="ru-RU" dirty="0"/>
              <a:t> </a:t>
            </a:r>
            <a:r>
              <a:rPr lang="ru-RU" dirty="0" err="1"/>
              <a:t>вплив</a:t>
            </a:r>
            <a:r>
              <a:rPr lang="ru-RU" dirty="0"/>
              <a:t> на те, як вас люди </a:t>
            </a:r>
            <a:r>
              <a:rPr lang="ru-RU" dirty="0" err="1"/>
              <a:t>сприймають</a:t>
            </a:r>
            <a:r>
              <a:rPr lang="ru-RU" dirty="0"/>
              <a:t>.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означає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перш, </a:t>
            </a:r>
            <a:r>
              <a:rPr lang="ru-RU" dirty="0" err="1"/>
              <a:t>ніж</a:t>
            </a:r>
            <a:r>
              <a:rPr lang="ru-RU" dirty="0"/>
              <a:t> </a:t>
            </a:r>
            <a:r>
              <a:rPr lang="ru-RU" dirty="0" err="1"/>
              <a:t>купувати</a:t>
            </a:r>
            <a:r>
              <a:rPr lang="ru-RU" dirty="0"/>
              <a:t> у вас, вони </a:t>
            </a:r>
            <a:r>
              <a:rPr lang="ru-RU" dirty="0" err="1"/>
              <a:t>перевірять</a:t>
            </a:r>
            <a:r>
              <a:rPr lang="ru-RU" dirty="0"/>
              <a:t> </a:t>
            </a:r>
            <a:r>
              <a:rPr lang="ru-RU" dirty="0" err="1"/>
              <a:t>ваші</a:t>
            </a:r>
            <a:r>
              <a:rPr lang="ru-RU" dirty="0"/>
              <a:t> </a:t>
            </a:r>
            <a:r>
              <a:rPr lang="ru-RU" dirty="0" err="1"/>
              <a:t>акаунти</a:t>
            </a:r>
            <a:r>
              <a:rPr lang="ru-RU" dirty="0"/>
              <a:t> в </a:t>
            </a:r>
            <a:r>
              <a:rPr lang="ru-RU" dirty="0" err="1">
                <a:hlinkClick r:id="rId3"/>
              </a:rPr>
              <a:t>соціальних</a:t>
            </a:r>
            <a:r>
              <a:rPr lang="ru-RU" dirty="0">
                <a:hlinkClick r:id="rId3"/>
              </a:rPr>
              <a:t> мережах</a:t>
            </a:r>
            <a:r>
              <a:rPr lang="ru-RU" dirty="0"/>
              <a:t> і </a:t>
            </a:r>
            <a:r>
              <a:rPr lang="ru-RU" dirty="0" err="1"/>
              <a:t>попередні</a:t>
            </a:r>
            <a:r>
              <a:rPr lang="ru-RU" dirty="0"/>
              <a:t> </a:t>
            </a:r>
            <a:r>
              <a:rPr lang="ru-RU" dirty="0" err="1"/>
              <a:t>роботи</a:t>
            </a:r>
            <a:r>
              <a:rPr lang="ru-RU" dirty="0"/>
              <a:t>, </a:t>
            </a:r>
            <a:r>
              <a:rPr lang="ru-RU" dirty="0" err="1"/>
              <a:t>щоб</a:t>
            </a:r>
            <a:r>
              <a:rPr lang="ru-RU" dirty="0"/>
              <a:t> </a:t>
            </a:r>
            <a:r>
              <a:rPr lang="ru-RU" dirty="0" err="1"/>
              <a:t>перевірити</a:t>
            </a:r>
            <a:r>
              <a:rPr lang="ru-RU" dirty="0"/>
              <a:t>,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заслуговуєте</a:t>
            </a:r>
            <a:r>
              <a:rPr lang="ru-RU" dirty="0"/>
              <a:t> </a:t>
            </a:r>
            <a:r>
              <a:rPr lang="ru-RU" dirty="0" err="1"/>
              <a:t>ви</a:t>
            </a:r>
            <a:r>
              <a:rPr lang="ru-RU" dirty="0"/>
              <a:t> </a:t>
            </a:r>
            <a:r>
              <a:rPr lang="ru-RU" dirty="0" err="1"/>
              <a:t>довіри</a:t>
            </a:r>
            <a:r>
              <a:rPr lang="ru-RU" dirty="0"/>
              <a:t>.</a:t>
            </a:r>
            <a:br>
              <a:rPr lang="ru-RU" dirty="0"/>
            </a:br>
            <a:r>
              <a:rPr lang="ru-RU" dirty="0" err="1"/>
              <a:t>Отже</a:t>
            </a:r>
            <a:r>
              <a:rPr lang="ru-RU" dirty="0"/>
              <a:t>, </a:t>
            </a:r>
            <a:r>
              <a:rPr lang="ru-RU" dirty="0" err="1"/>
              <a:t>спочатку</a:t>
            </a:r>
            <a:r>
              <a:rPr lang="ru-RU" dirty="0"/>
              <a:t> </a:t>
            </a:r>
            <a:r>
              <a:rPr lang="ru-RU" dirty="0" err="1"/>
              <a:t>переконайтеся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створили </a:t>
            </a:r>
            <a:r>
              <a:rPr lang="ru-RU" dirty="0" err="1"/>
              <a:t>надійні</a:t>
            </a:r>
            <a:r>
              <a:rPr lang="ru-RU" dirty="0"/>
              <a:t> </a:t>
            </a:r>
            <a:r>
              <a:rPr lang="ru-RU" dirty="0" err="1"/>
              <a:t>облікові</a:t>
            </a:r>
            <a:r>
              <a:rPr lang="ru-RU" dirty="0"/>
              <a:t> записи, а </a:t>
            </a:r>
            <a:r>
              <a:rPr lang="ru-RU" dirty="0" err="1"/>
              <a:t>потім</a:t>
            </a:r>
            <a:r>
              <a:rPr lang="ru-RU" dirty="0"/>
              <a:t> </a:t>
            </a:r>
            <a:r>
              <a:rPr lang="ru-RU" dirty="0" err="1"/>
              <a:t>повідомте</a:t>
            </a:r>
            <a:r>
              <a:rPr lang="ru-RU" dirty="0"/>
              <a:t> людям,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ви</a:t>
            </a:r>
            <a:r>
              <a:rPr lang="ru-RU" dirty="0"/>
              <a:t> </a:t>
            </a:r>
            <a:r>
              <a:rPr lang="ru-RU" dirty="0" err="1"/>
              <a:t>заслуговуєте</a:t>
            </a:r>
            <a:r>
              <a:rPr lang="ru-RU" dirty="0"/>
              <a:t> на </a:t>
            </a:r>
            <a:r>
              <a:rPr lang="ru-RU" dirty="0" err="1"/>
              <a:t>довіру</a:t>
            </a:r>
            <a:r>
              <a:rPr lang="ru-RU" dirty="0"/>
              <a:t>, </a:t>
            </a:r>
            <a:r>
              <a:rPr lang="ru-RU" dirty="0" err="1"/>
              <a:t>працюючи</a:t>
            </a:r>
            <a:r>
              <a:rPr lang="ru-RU" dirty="0"/>
              <a:t> на них.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закріпить</a:t>
            </a:r>
            <a:r>
              <a:rPr lang="ru-RU" dirty="0"/>
              <a:t> вашу онлайн-</a:t>
            </a:r>
            <a:r>
              <a:rPr lang="ru-RU" dirty="0" err="1"/>
              <a:t>репутацію</a:t>
            </a:r>
            <a:r>
              <a:rPr lang="ru-RU" dirty="0"/>
              <a:t> як </a:t>
            </a:r>
            <a:r>
              <a:rPr lang="ru-RU" dirty="0" err="1"/>
              <a:t>чесного</a:t>
            </a:r>
            <a:r>
              <a:rPr lang="ru-RU" dirty="0"/>
              <a:t> та </a:t>
            </a:r>
            <a:r>
              <a:rPr lang="ru-RU" dirty="0" err="1"/>
              <a:t>надійного</a:t>
            </a:r>
            <a:r>
              <a:rPr lang="ru-RU" dirty="0"/>
              <a:t> </a:t>
            </a:r>
            <a:r>
              <a:rPr lang="ru-RU" dirty="0" err="1"/>
              <a:t>підприємства</a:t>
            </a:r>
            <a:r>
              <a:rPr lang="ru-RU" dirty="0"/>
              <a:t>.</a:t>
            </a:r>
          </a:p>
          <a:p>
            <a:r>
              <a:rPr lang="ru-RU" dirty="0"/>
              <a:t>4. </a:t>
            </a:r>
            <a:r>
              <a:rPr lang="ru-RU" dirty="0" err="1"/>
              <a:t>Виберіть</a:t>
            </a:r>
            <a:r>
              <a:rPr lang="ru-RU" dirty="0"/>
              <a:t> </a:t>
            </a:r>
            <a:r>
              <a:rPr lang="ru-RU" dirty="0" err="1"/>
              <a:t>індивідуальний</a:t>
            </a:r>
            <a:r>
              <a:rPr lang="ru-RU" dirty="0"/>
              <a:t> </a:t>
            </a:r>
            <a:r>
              <a:rPr lang="ru-RU" dirty="0" err="1"/>
              <a:t>підхід</a:t>
            </a:r>
            <a:r>
              <a:rPr lang="ru-RU" dirty="0"/>
              <a:t>.</a:t>
            </a:r>
            <a:br>
              <a:rPr lang="ru-RU" dirty="0"/>
            </a:br>
            <a:r>
              <a:rPr lang="ru-RU" dirty="0" err="1"/>
              <a:t>Персоналізація</a:t>
            </a:r>
            <a:r>
              <a:rPr lang="ru-RU" dirty="0"/>
              <a:t> стала </a:t>
            </a:r>
            <a:r>
              <a:rPr lang="ru-RU" dirty="0" err="1"/>
              <a:t>важливою</a:t>
            </a:r>
            <a:r>
              <a:rPr lang="ru-RU" dirty="0"/>
              <a:t> </a:t>
            </a:r>
            <a:r>
              <a:rPr lang="ru-RU" dirty="0" err="1"/>
              <a:t>частиною</a:t>
            </a:r>
            <a:r>
              <a:rPr lang="ru-RU" dirty="0"/>
              <a:t> цифрового маркетингу. </a:t>
            </a:r>
            <a:r>
              <a:rPr lang="ru-RU" dirty="0" err="1"/>
              <a:t>Компанії</a:t>
            </a:r>
            <a:r>
              <a:rPr lang="ru-RU" dirty="0"/>
              <a:t> </a:t>
            </a:r>
            <a:r>
              <a:rPr lang="ru-RU" dirty="0" err="1"/>
              <a:t>використовують</a:t>
            </a:r>
            <a:r>
              <a:rPr lang="ru-RU" dirty="0"/>
              <a:t> </a:t>
            </a:r>
            <a:r>
              <a:rPr lang="ru-RU" dirty="0" err="1"/>
              <a:t>індивідуальний</a:t>
            </a:r>
            <a:r>
              <a:rPr lang="ru-RU" dirty="0"/>
              <a:t> </a:t>
            </a:r>
            <a:r>
              <a:rPr lang="ru-RU" dirty="0" err="1"/>
              <a:t>підхід</a:t>
            </a:r>
            <a:r>
              <a:rPr lang="ru-RU" dirty="0"/>
              <a:t>, </a:t>
            </a:r>
            <a:r>
              <a:rPr lang="ru-RU" dirty="0" err="1"/>
              <a:t>щоб</a:t>
            </a:r>
            <a:r>
              <a:rPr lang="ru-RU" dirty="0"/>
              <a:t> </a:t>
            </a:r>
            <a:r>
              <a:rPr lang="ru-RU" dirty="0" err="1"/>
              <a:t>націлити</a:t>
            </a:r>
            <a:r>
              <a:rPr lang="ru-RU" dirty="0"/>
              <a:t> свою </a:t>
            </a:r>
            <a:r>
              <a:rPr lang="ru-RU" dirty="0" err="1"/>
              <a:t>аудиторію</a:t>
            </a:r>
            <a:r>
              <a:rPr lang="ru-RU" dirty="0"/>
              <a:t> та </a:t>
            </a:r>
            <a:r>
              <a:rPr lang="ru-RU" dirty="0" err="1"/>
              <a:t>надати</a:t>
            </a:r>
            <a:r>
              <a:rPr lang="ru-RU" dirty="0"/>
              <a:t> </a:t>
            </a:r>
            <a:r>
              <a:rPr lang="ru-RU" dirty="0" err="1"/>
              <a:t>їй</a:t>
            </a:r>
            <a:r>
              <a:rPr lang="ru-RU" dirty="0"/>
              <a:t> те,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справді</a:t>
            </a:r>
            <a:r>
              <a:rPr lang="ru-RU" dirty="0"/>
              <a:t> </a:t>
            </a:r>
            <a:r>
              <a:rPr lang="ru-RU" dirty="0" err="1"/>
              <a:t>потрібно</a:t>
            </a:r>
            <a:r>
              <a:rPr lang="ru-RU" dirty="0"/>
              <a:t>. </a:t>
            </a:r>
            <a:r>
              <a:rPr lang="ru-RU" dirty="0" err="1"/>
              <a:t>Прийняття</a:t>
            </a:r>
            <a:r>
              <a:rPr lang="ru-RU" dirty="0"/>
              <a:t> </a:t>
            </a:r>
            <a:r>
              <a:rPr lang="ru-RU" dirty="0" err="1"/>
              <a:t>цієї</a:t>
            </a:r>
            <a:r>
              <a:rPr lang="ru-RU" dirty="0"/>
              <a:t> </a:t>
            </a:r>
            <a:r>
              <a:rPr lang="ru-RU" dirty="0" err="1"/>
              <a:t>стратегії</a:t>
            </a:r>
            <a:r>
              <a:rPr lang="ru-RU" dirty="0"/>
              <a:t> для </a:t>
            </a:r>
            <a:r>
              <a:rPr lang="ru-RU" dirty="0" err="1"/>
              <a:t>вашого</a:t>
            </a:r>
            <a:r>
              <a:rPr lang="ru-RU" dirty="0"/>
              <a:t> </a:t>
            </a:r>
            <a:r>
              <a:rPr lang="ru-RU" dirty="0" err="1"/>
              <a:t>бізнесу</a:t>
            </a:r>
            <a:r>
              <a:rPr lang="ru-RU" dirty="0"/>
              <a:t> буде </a:t>
            </a:r>
            <a:r>
              <a:rPr lang="ru-RU" dirty="0" err="1"/>
              <a:t>корисним</a:t>
            </a:r>
            <a:r>
              <a:rPr lang="ru-RU" dirty="0"/>
              <a:t>, </a:t>
            </a:r>
            <a:r>
              <a:rPr lang="ru-RU" dirty="0" err="1"/>
              <a:t>оскільки</a:t>
            </a:r>
            <a:r>
              <a:rPr lang="ru-RU" dirty="0"/>
              <a:t> вона </a:t>
            </a:r>
            <a:r>
              <a:rPr lang="ru-RU" dirty="0" err="1"/>
              <a:t>гарантуватиме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ви</a:t>
            </a:r>
            <a:r>
              <a:rPr lang="ru-RU" dirty="0"/>
              <a:t> </a:t>
            </a:r>
            <a:r>
              <a:rPr lang="ru-RU" dirty="0" err="1"/>
              <a:t>надаєте</a:t>
            </a:r>
            <a:r>
              <a:rPr lang="ru-RU" dirty="0"/>
              <a:t> </a:t>
            </a:r>
            <a:r>
              <a:rPr lang="ru-RU" dirty="0" err="1"/>
              <a:t>своїм</a:t>
            </a:r>
            <a:r>
              <a:rPr lang="ru-RU" dirty="0"/>
              <a:t> </a:t>
            </a:r>
            <a:r>
              <a:rPr lang="ru-RU" dirty="0" err="1"/>
              <a:t>клієнтам</a:t>
            </a:r>
            <a:r>
              <a:rPr lang="ru-RU" dirty="0"/>
              <a:t> </a:t>
            </a:r>
            <a:r>
              <a:rPr lang="ru-RU" dirty="0" err="1"/>
              <a:t>найкращий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можливих</a:t>
            </a:r>
            <a:r>
              <a:rPr lang="ru-RU" dirty="0"/>
              <a:t> </a:t>
            </a:r>
            <a:r>
              <a:rPr lang="ru-RU" dirty="0" err="1"/>
              <a:t>продуктів</a:t>
            </a:r>
            <a:r>
              <a:rPr lang="ru-RU" dirty="0"/>
              <a:t>/</a:t>
            </a:r>
            <a:r>
              <a:rPr lang="ru-RU" dirty="0" err="1"/>
              <a:t>послуг</a:t>
            </a:r>
            <a:r>
              <a:rPr lang="ru-RU" dirty="0"/>
              <a:t> – </a:t>
            </a:r>
            <a:r>
              <a:rPr lang="ru-RU" dirty="0" err="1"/>
              <a:t>що</a:t>
            </a:r>
            <a:r>
              <a:rPr lang="ru-RU" dirty="0"/>
              <a:t>, </a:t>
            </a:r>
            <a:r>
              <a:rPr lang="ru-RU" dirty="0" err="1"/>
              <a:t>зрештою</a:t>
            </a:r>
            <a:r>
              <a:rPr lang="ru-RU" dirty="0"/>
              <a:t>, і є </a:t>
            </a:r>
            <a:r>
              <a:rPr lang="ru-RU" dirty="0" err="1"/>
              <a:t>кінцевою</a:t>
            </a:r>
            <a:r>
              <a:rPr lang="ru-RU" dirty="0"/>
              <a:t> метою.</a:t>
            </a:r>
          </a:p>
          <a:p>
            <a:r>
              <a:rPr lang="ru-RU" dirty="0"/>
              <a:t>5. </a:t>
            </a:r>
            <a:r>
              <a:rPr lang="ru-RU" dirty="0" err="1"/>
              <a:t>Візуальний</a:t>
            </a:r>
            <a:r>
              <a:rPr lang="ru-RU" dirty="0"/>
              <a:t> контент – </a:t>
            </a:r>
            <a:r>
              <a:rPr lang="ru-RU" dirty="0" err="1"/>
              <a:t>це</a:t>
            </a:r>
            <a:r>
              <a:rPr lang="ru-RU" dirty="0"/>
              <a:t> ключ.</a:t>
            </a:r>
            <a:br>
              <a:rPr lang="ru-RU" dirty="0"/>
            </a:br>
            <a:r>
              <a:rPr lang="ru-RU" dirty="0" err="1"/>
              <a:t>Візуальний</a:t>
            </a:r>
            <a:r>
              <a:rPr lang="ru-RU" dirty="0"/>
              <a:t> контент став </a:t>
            </a:r>
            <a:r>
              <a:rPr lang="ru-RU" dirty="0" err="1"/>
              <a:t>невід’ємною</a:t>
            </a:r>
            <a:r>
              <a:rPr lang="ru-RU" dirty="0"/>
              <a:t> </a:t>
            </a:r>
            <a:r>
              <a:rPr lang="ru-RU" dirty="0" err="1"/>
              <a:t>частиною</a:t>
            </a:r>
            <a:r>
              <a:rPr lang="ru-RU" dirty="0"/>
              <a:t> цифрового маркетингу.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використання</a:t>
            </a:r>
            <a:r>
              <a:rPr lang="ru-RU" dirty="0"/>
              <a:t> на </a:t>
            </a:r>
            <a:r>
              <a:rPr lang="ru-RU" dirty="0" err="1"/>
              <a:t>вашому</a:t>
            </a:r>
            <a:r>
              <a:rPr lang="ru-RU" dirty="0"/>
              <a:t> веб-</a:t>
            </a:r>
            <a:r>
              <a:rPr lang="ru-RU" dirty="0" err="1"/>
              <a:t>сайті</a:t>
            </a:r>
            <a:r>
              <a:rPr lang="ru-RU" dirty="0"/>
              <a:t> та </a:t>
            </a:r>
            <a:r>
              <a:rPr lang="ru-RU" dirty="0" err="1"/>
              <a:t>соціальних</a:t>
            </a:r>
            <a:r>
              <a:rPr lang="ru-RU" dirty="0"/>
              <a:t> мережах </a:t>
            </a:r>
            <a:r>
              <a:rPr lang="ru-RU" dirty="0" err="1"/>
              <a:t>допоможе</a:t>
            </a:r>
            <a:r>
              <a:rPr lang="ru-RU" dirty="0"/>
              <a:t> </a:t>
            </a:r>
            <a:r>
              <a:rPr lang="ru-RU" dirty="0" err="1"/>
              <a:t>привернути</a:t>
            </a:r>
            <a:r>
              <a:rPr lang="ru-RU" dirty="0"/>
              <a:t> </a:t>
            </a:r>
            <a:r>
              <a:rPr lang="ru-RU" dirty="0" err="1"/>
              <a:t>увагу</a:t>
            </a:r>
            <a:r>
              <a:rPr lang="ru-RU" dirty="0"/>
              <a:t> людей,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створити</a:t>
            </a:r>
            <a:r>
              <a:rPr lang="ru-RU" dirty="0"/>
              <a:t> </a:t>
            </a:r>
            <a:r>
              <a:rPr lang="ru-RU" dirty="0" err="1"/>
              <a:t>ефективну</a:t>
            </a:r>
            <a:r>
              <a:rPr lang="ru-RU" dirty="0"/>
              <a:t> </a:t>
            </a:r>
            <a:r>
              <a:rPr lang="ru-RU" dirty="0" err="1"/>
              <a:t>присутність</a:t>
            </a:r>
            <a:r>
              <a:rPr lang="ru-RU" dirty="0"/>
              <a:t> в </a:t>
            </a:r>
            <a:r>
              <a:rPr lang="ru-RU" dirty="0" err="1"/>
              <a:t>Інтернеті</a:t>
            </a:r>
            <a:r>
              <a:rPr lang="ru-RU" dirty="0"/>
              <a:t>. </a:t>
            </a:r>
            <a:r>
              <a:rPr lang="ru-RU" dirty="0" err="1"/>
              <a:t>Якщо</a:t>
            </a:r>
            <a:r>
              <a:rPr lang="ru-RU" dirty="0"/>
              <a:t> вам </a:t>
            </a:r>
            <a:r>
              <a:rPr lang="ru-RU" dirty="0" err="1"/>
              <a:t>потрібні</a:t>
            </a:r>
            <a:r>
              <a:rPr lang="ru-RU" dirty="0"/>
              <a:t> </a:t>
            </a:r>
            <a:r>
              <a:rPr lang="ru-RU" dirty="0" err="1"/>
              <a:t>докази</a:t>
            </a:r>
            <a:r>
              <a:rPr lang="ru-RU" dirty="0"/>
              <a:t>, все, </a:t>
            </a:r>
            <a:r>
              <a:rPr lang="ru-RU" dirty="0" err="1"/>
              <a:t>що</a:t>
            </a:r>
            <a:r>
              <a:rPr lang="ru-RU" dirty="0"/>
              <a:t> вам </a:t>
            </a:r>
            <a:r>
              <a:rPr lang="ru-RU" dirty="0" err="1"/>
              <a:t>потрібно</a:t>
            </a:r>
            <a:r>
              <a:rPr lang="ru-RU" dirty="0"/>
              <a:t> </a:t>
            </a:r>
            <a:r>
              <a:rPr lang="ru-RU" dirty="0" err="1"/>
              <a:t>зробити</a:t>
            </a:r>
            <a:r>
              <a:rPr lang="ru-RU" dirty="0"/>
              <a:t> –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подивитися</a:t>
            </a:r>
            <a:r>
              <a:rPr lang="ru-RU" dirty="0"/>
              <a:t>, як </a:t>
            </a:r>
            <a:r>
              <a:rPr lang="ru-RU" dirty="0" err="1"/>
              <a:t>великі</a:t>
            </a:r>
            <a:r>
              <a:rPr lang="ru-RU" dirty="0"/>
              <a:t> бренди </a:t>
            </a:r>
            <a:r>
              <a:rPr lang="ru-RU" dirty="0" err="1"/>
              <a:t>вкладають</a:t>
            </a:r>
            <a:r>
              <a:rPr lang="ru-RU" dirty="0"/>
              <a:t> </a:t>
            </a:r>
            <a:r>
              <a:rPr lang="ru-RU" dirty="0" err="1"/>
              <a:t>багато</a:t>
            </a:r>
            <a:r>
              <a:rPr lang="ru-RU" dirty="0"/>
              <a:t> грошей у </a:t>
            </a:r>
            <a:r>
              <a:rPr lang="ru-RU" dirty="0" err="1"/>
              <a:t>створення</a:t>
            </a:r>
            <a:r>
              <a:rPr lang="ru-RU" dirty="0"/>
              <a:t> </a:t>
            </a:r>
            <a:r>
              <a:rPr lang="ru-RU" dirty="0" err="1"/>
              <a:t>високоякісної</a:t>
            </a:r>
            <a:r>
              <a:rPr lang="ru-RU" dirty="0"/>
              <a:t> </a:t>
            </a:r>
            <a:r>
              <a:rPr lang="ru-RU" dirty="0" err="1"/>
              <a:t>графіки</a:t>
            </a:r>
            <a:r>
              <a:rPr lang="ru-RU" dirty="0"/>
              <a:t>.</a:t>
            </a:r>
            <a:br>
              <a:rPr lang="ru-RU" dirty="0"/>
            </a:br>
            <a:r>
              <a:rPr lang="ru-RU" dirty="0" err="1"/>
              <a:t>Відомий</a:t>
            </a:r>
            <a:r>
              <a:rPr lang="ru-RU" dirty="0"/>
              <a:t> факт, </a:t>
            </a:r>
            <a:r>
              <a:rPr lang="ru-RU" dirty="0" err="1"/>
              <a:t>що</a:t>
            </a:r>
            <a:r>
              <a:rPr lang="ru-RU" dirty="0"/>
              <a:t> люди </a:t>
            </a:r>
            <a:r>
              <a:rPr lang="ru-RU" dirty="0" err="1"/>
              <a:t>частіше</a:t>
            </a:r>
            <a:r>
              <a:rPr lang="ru-RU" dirty="0"/>
              <a:t> </a:t>
            </a:r>
            <a:r>
              <a:rPr lang="ru-RU" dirty="0" err="1"/>
              <a:t>взаємодіють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публікаціями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містять</a:t>
            </a:r>
            <a:r>
              <a:rPr lang="ru-RU" dirty="0"/>
              <a:t> </a:t>
            </a:r>
            <a:r>
              <a:rPr lang="ru-RU" dirty="0" err="1"/>
              <a:t>зображення</a:t>
            </a:r>
            <a:r>
              <a:rPr lang="ru-RU" dirty="0"/>
              <a:t>, а не </a:t>
            </a:r>
            <a:r>
              <a:rPr lang="ru-RU" dirty="0" err="1"/>
              <a:t>простий</a:t>
            </a:r>
            <a:r>
              <a:rPr lang="ru-RU" dirty="0"/>
              <a:t> текст. Ось де вам </a:t>
            </a:r>
            <a:r>
              <a:rPr lang="ru-RU" dirty="0" err="1"/>
              <a:t>потрібно</a:t>
            </a:r>
            <a:r>
              <a:rPr lang="ru-RU" dirty="0"/>
              <a:t> </a:t>
            </a:r>
            <a:r>
              <a:rPr lang="ru-RU" dirty="0" err="1"/>
              <a:t>докласти</a:t>
            </a:r>
            <a:r>
              <a:rPr lang="ru-RU" dirty="0"/>
              <a:t> </a:t>
            </a:r>
            <a:r>
              <a:rPr lang="ru-RU" dirty="0" err="1"/>
              <a:t>певних</a:t>
            </a:r>
            <a:r>
              <a:rPr lang="ru-RU" dirty="0"/>
              <a:t> </a:t>
            </a:r>
            <a:r>
              <a:rPr lang="ru-RU" dirty="0" err="1"/>
              <a:t>зусиль</a:t>
            </a:r>
            <a:r>
              <a:rPr lang="ru-RU" dirty="0"/>
              <a:t> і </a:t>
            </a:r>
            <a:r>
              <a:rPr lang="ru-RU" dirty="0" err="1"/>
              <a:t>переконатися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ваш сайт </a:t>
            </a:r>
            <a:r>
              <a:rPr lang="ru-RU" dirty="0" err="1"/>
              <a:t>виглядає</a:t>
            </a:r>
            <a:r>
              <a:rPr lang="ru-RU" dirty="0"/>
              <a:t> добре. </a:t>
            </a:r>
            <a:r>
              <a:rPr lang="ru-RU" dirty="0" err="1"/>
              <a:t>Наприклад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це</a:t>
            </a:r>
            <a:r>
              <a:rPr lang="ru-RU" dirty="0"/>
              <a:t> магазин </a:t>
            </a:r>
            <a:r>
              <a:rPr lang="ru-RU" dirty="0" err="1"/>
              <a:t>електронної</a:t>
            </a:r>
            <a:r>
              <a:rPr lang="ru-RU" dirty="0"/>
              <a:t> </a:t>
            </a:r>
            <a:r>
              <a:rPr lang="ru-RU" dirty="0" err="1"/>
              <a:t>комерції</a:t>
            </a:r>
            <a:r>
              <a:rPr lang="ru-RU" dirty="0"/>
              <a:t>, </a:t>
            </a:r>
            <a:r>
              <a:rPr lang="ru-RU" dirty="0" err="1"/>
              <a:t>переконайтеся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всі</a:t>
            </a:r>
            <a:r>
              <a:rPr lang="ru-RU" dirty="0"/>
              <a:t> </a:t>
            </a:r>
            <a:r>
              <a:rPr lang="ru-RU" dirty="0" err="1"/>
              <a:t>продукти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ви</a:t>
            </a:r>
            <a:r>
              <a:rPr lang="ru-RU" dirty="0"/>
              <a:t> </a:t>
            </a:r>
            <a:r>
              <a:rPr lang="ru-RU" dirty="0" err="1"/>
              <a:t>продаєте</a:t>
            </a:r>
            <a:r>
              <a:rPr lang="ru-RU" dirty="0"/>
              <a:t> на </a:t>
            </a:r>
            <a:r>
              <a:rPr lang="ru-RU" dirty="0" err="1"/>
              <a:t>своєму</a:t>
            </a:r>
            <a:r>
              <a:rPr lang="ru-RU" dirty="0"/>
              <a:t> веб-</a:t>
            </a:r>
            <a:r>
              <a:rPr lang="ru-RU" dirty="0" err="1"/>
              <a:t>сайті</a:t>
            </a:r>
            <a:r>
              <a:rPr lang="ru-RU" dirty="0"/>
              <a:t>, </a:t>
            </a:r>
            <a:r>
              <a:rPr lang="ru-RU" dirty="0" err="1"/>
              <a:t>виглядають</a:t>
            </a:r>
            <a:r>
              <a:rPr lang="ru-RU" dirty="0"/>
              <a:t> добре, і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розглянути</a:t>
            </a:r>
            <a:r>
              <a:rPr lang="ru-RU" dirty="0"/>
              <a:t>.</a:t>
            </a:r>
          </a:p>
          <a:p>
            <a:r>
              <a:rPr lang="ru-RU" dirty="0"/>
              <a:t>6. </a:t>
            </a:r>
            <a:r>
              <a:rPr lang="ru-RU" dirty="0" err="1"/>
              <a:t>Досліджуйте</a:t>
            </a:r>
            <a:r>
              <a:rPr lang="ru-RU" dirty="0"/>
              <a:t> ремаркетинг.</a:t>
            </a:r>
            <a:br>
              <a:rPr lang="ru-RU" dirty="0"/>
            </a:br>
            <a:r>
              <a:rPr lang="ru-RU" dirty="0">
                <a:hlinkClick r:id="rId4"/>
              </a:rPr>
              <a:t>Ремаркетинг</a:t>
            </a:r>
            <a:r>
              <a:rPr lang="ru-RU" dirty="0"/>
              <a:t> – </a:t>
            </a:r>
            <a:r>
              <a:rPr lang="ru-RU" dirty="0" err="1"/>
              <a:t>відмінна</a:t>
            </a:r>
            <a:r>
              <a:rPr lang="ru-RU" dirty="0"/>
              <a:t> </a:t>
            </a:r>
            <a:r>
              <a:rPr lang="ru-RU" dirty="0" err="1"/>
              <a:t>стратегія</a:t>
            </a:r>
            <a:r>
              <a:rPr lang="ru-RU" dirty="0"/>
              <a:t> цифрового маркетингу. Ремаркетинг </a:t>
            </a:r>
            <a:r>
              <a:rPr lang="ru-RU" dirty="0" err="1"/>
              <a:t>дозволяє</a:t>
            </a:r>
            <a:r>
              <a:rPr lang="ru-RU" dirty="0"/>
              <a:t> </a:t>
            </a:r>
            <a:r>
              <a:rPr lang="ru-RU" dirty="0" err="1"/>
              <a:t>націлити</a:t>
            </a:r>
            <a:r>
              <a:rPr lang="ru-RU" dirty="0"/>
              <a:t> </a:t>
            </a:r>
            <a:r>
              <a:rPr lang="ru-RU" dirty="0" err="1"/>
              <a:t>аудиторію</a:t>
            </a:r>
            <a:r>
              <a:rPr lang="ru-RU" dirty="0"/>
              <a:t>, яка </a:t>
            </a:r>
            <a:r>
              <a:rPr lang="ru-RU" dirty="0" err="1"/>
              <a:t>вже</a:t>
            </a:r>
            <a:r>
              <a:rPr lang="ru-RU" dirty="0"/>
              <a:t> </a:t>
            </a:r>
            <a:r>
              <a:rPr lang="ru-RU" dirty="0" err="1"/>
              <a:t>відвідувала</a:t>
            </a:r>
            <a:r>
              <a:rPr lang="ru-RU" dirty="0"/>
              <a:t> ваш сайт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використовувала</a:t>
            </a:r>
            <a:r>
              <a:rPr lang="ru-RU" dirty="0"/>
              <a:t> продукт/</a:t>
            </a:r>
            <a:r>
              <a:rPr lang="ru-RU" dirty="0" err="1"/>
              <a:t>послугу</a:t>
            </a:r>
            <a:r>
              <a:rPr lang="ru-RU" dirty="0"/>
              <a:t>. Тут </a:t>
            </a:r>
            <a:r>
              <a:rPr lang="ru-RU" dirty="0" err="1"/>
              <a:t>ви</a:t>
            </a:r>
            <a:r>
              <a:rPr lang="ru-RU" dirty="0"/>
              <a:t> можете </a:t>
            </a:r>
            <a:r>
              <a:rPr lang="ru-RU" dirty="0" err="1"/>
              <a:t>розміщувати</a:t>
            </a:r>
            <a:r>
              <a:rPr lang="ru-RU" dirty="0"/>
              <a:t> </a:t>
            </a:r>
            <a:r>
              <a:rPr lang="ru-RU" dirty="0" err="1"/>
              <a:t>оголошення</a:t>
            </a:r>
            <a:r>
              <a:rPr lang="ru-RU" dirty="0"/>
              <a:t> на </a:t>
            </a:r>
            <a:r>
              <a:rPr lang="ru-RU" dirty="0" err="1"/>
              <a:t>інших</a:t>
            </a:r>
            <a:r>
              <a:rPr lang="ru-RU" dirty="0"/>
              <a:t> веб-сайтах та </a:t>
            </a:r>
            <a:r>
              <a:rPr lang="ru-RU" dirty="0" err="1"/>
              <a:t>соціальних</a:t>
            </a:r>
            <a:r>
              <a:rPr lang="ru-RU" dirty="0"/>
              <a:t> мережах,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будуть</a:t>
            </a:r>
            <a:r>
              <a:rPr lang="ru-RU" dirty="0"/>
              <a:t> </a:t>
            </a:r>
            <a:r>
              <a:rPr lang="ru-RU" dirty="0" err="1"/>
              <a:t>показуватися</a:t>
            </a:r>
            <a:r>
              <a:rPr lang="ru-RU" dirty="0"/>
              <a:t> людям,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відвідували</a:t>
            </a:r>
            <a:r>
              <a:rPr lang="ru-RU" dirty="0"/>
              <a:t> ваш ресурс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облікові</a:t>
            </a:r>
            <a:r>
              <a:rPr lang="ru-RU" dirty="0"/>
              <a:t> записи в </a:t>
            </a:r>
            <a:r>
              <a:rPr lang="ru-RU" dirty="0" err="1"/>
              <a:t>соціальних</a:t>
            </a:r>
            <a:r>
              <a:rPr lang="ru-RU" dirty="0"/>
              <a:t> мережах.</a:t>
            </a:r>
            <a:br>
              <a:rPr lang="ru-RU" dirty="0"/>
            </a:br>
            <a:r>
              <a:rPr lang="ru-RU" dirty="0"/>
              <a:t>Люди </a:t>
            </a:r>
            <a:r>
              <a:rPr lang="ru-RU" dirty="0" err="1"/>
              <a:t>схильні</a:t>
            </a:r>
            <a:r>
              <a:rPr lang="ru-RU" dirty="0"/>
              <a:t> </a:t>
            </a:r>
            <a:r>
              <a:rPr lang="ru-RU" dirty="0" err="1"/>
              <a:t>довіряти</a:t>
            </a:r>
            <a:r>
              <a:rPr lang="ru-RU" dirty="0"/>
              <a:t> сайтам </a:t>
            </a:r>
            <a:r>
              <a:rPr lang="ru-RU" dirty="0" err="1"/>
              <a:t>або</a:t>
            </a:r>
            <a:r>
              <a:rPr lang="ru-RU" dirty="0"/>
              <a:t> продуктам, з </a:t>
            </a:r>
            <a:r>
              <a:rPr lang="ru-RU" dirty="0" err="1"/>
              <a:t>якими</a:t>
            </a:r>
            <a:r>
              <a:rPr lang="ru-RU" dirty="0"/>
              <a:t> вони </a:t>
            </a:r>
            <a:r>
              <a:rPr lang="ru-RU" dirty="0" err="1"/>
              <a:t>вже</a:t>
            </a:r>
            <a:r>
              <a:rPr lang="ru-RU" dirty="0"/>
              <a:t> </a:t>
            </a:r>
            <a:r>
              <a:rPr lang="ru-RU" dirty="0" err="1"/>
              <a:t>взаємодіяли</a:t>
            </a:r>
            <a:r>
              <a:rPr lang="ru-RU" dirty="0"/>
              <a:t>, і </a:t>
            </a:r>
            <a:r>
              <a:rPr lang="ru-RU" dirty="0" err="1"/>
              <a:t>допомагає</a:t>
            </a:r>
            <a:r>
              <a:rPr lang="ru-RU" dirty="0"/>
              <a:t> в </a:t>
            </a:r>
            <a:r>
              <a:rPr lang="ru-RU" dirty="0" err="1"/>
              <a:t>цьому</a:t>
            </a:r>
            <a:r>
              <a:rPr lang="ru-RU" dirty="0"/>
              <a:t> ремаркетинг. </a:t>
            </a:r>
            <a:r>
              <a:rPr lang="ru-RU" dirty="0" err="1"/>
              <a:t>Такі</a:t>
            </a:r>
            <a:r>
              <a:rPr lang="ru-RU" dirty="0"/>
              <a:t> </a:t>
            </a:r>
            <a:r>
              <a:rPr lang="ru-RU" dirty="0" err="1"/>
              <a:t>кампанії</a:t>
            </a:r>
            <a:r>
              <a:rPr lang="ru-RU" dirty="0"/>
              <a:t>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використовувати</a:t>
            </a:r>
            <a:r>
              <a:rPr lang="ru-RU" dirty="0"/>
              <a:t> для </a:t>
            </a:r>
            <a:r>
              <a:rPr lang="ru-RU" dirty="0" err="1"/>
              <a:t>надання</a:t>
            </a:r>
            <a:r>
              <a:rPr lang="ru-RU" dirty="0"/>
              <a:t> </a:t>
            </a:r>
            <a:r>
              <a:rPr lang="ru-RU" dirty="0" err="1"/>
              <a:t>цільової</a:t>
            </a:r>
            <a:r>
              <a:rPr lang="ru-RU" dirty="0"/>
              <a:t> </a:t>
            </a:r>
            <a:r>
              <a:rPr lang="ru-RU" dirty="0" err="1"/>
              <a:t>реклами</a:t>
            </a:r>
            <a:r>
              <a:rPr lang="ru-RU" dirty="0"/>
              <a:t> </a:t>
            </a:r>
            <a:r>
              <a:rPr lang="ru-RU" dirty="0" err="1"/>
              <a:t>відповідній</a:t>
            </a:r>
            <a:r>
              <a:rPr lang="ru-RU" dirty="0"/>
              <a:t> </a:t>
            </a:r>
            <a:r>
              <a:rPr lang="ru-RU" dirty="0" err="1"/>
              <a:t>аудиторії</a:t>
            </a:r>
            <a:r>
              <a:rPr lang="ru-RU" dirty="0"/>
              <a:t> та </a:t>
            </a:r>
            <a:r>
              <a:rPr lang="ru-RU" dirty="0" err="1"/>
              <a:t>підвищення</a:t>
            </a:r>
            <a:r>
              <a:rPr lang="ru-RU" dirty="0"/>
              <a:t> </a:t>
            </a:r>
            <a:r>
              <a:rPr lang="ru-RU" dirty="0" err="1"/>
              <a:t>коефіцієнтів</a:t>
            </a:r>
            <a:r>
              <a:rPr lang="ru-RU" dirty="0"/>
              <a:t> </a:t>
            </a:r>
            <a:r>
              <a:rPr lang="ru-RU" dirty="0" err="1"/>
              <a:t>конверсії</a:t>
            </a:r>
            <a:r>
              <a:rPr lang="ru-RU" dirty="0"/>
              <a:t>.</a:t>
            </a:r>
          </a:p>
          <a:p>
            <a:r>
              <a:rPr lang="ru-RU" dirty="0"/>
              <a:t>7. </a:t>
            </a:r>
            <a:r>
              <a:rPr lang="ru-RU" dirty="0" err="1"/>
              <a:t>Забезпечте</a:t>
            </a:r>
            <a:r>
              <a:rPr lang="ru-RU" dirty="0"/>
              <a:t> </a:t>
            </a:r>
            <a:r>
              <a:rPr lang="ru-RU" dirty="0" err="1"/>
              <a:t>плавний</a:t>
            </a:r>
            <a:r>
              <a:rPr lang="ru-RU" dirty="0"/>
              <a:t> шлях </a:t>
            </a:r>
            <a:r>
              <a:rPr lang="ru-RU" dirty="0" err="1"/>
              <a:t>клієнта</a:t>
            </a:r>
            <a:r>
              <a:rPr lang="ru-RU" dirty="0"/>
              <a:t>.</a:t>
            </a:r>
            <a:br>
              <a:rPr lang="ru-RU" dirty="0"/>
            </a:br>
            <a:r>
              <a:rPr lang="ru-RU" dirty="0"/>
              <a:t>Шлях </a:t>
            </a:r>
            <a:r>
              <a:rPr lang="ru-RU" dirty="0" err="1"/>
              <a:t>клієнта</a:t>
            </a:r>
            <a:r>
              <a:rPr lang="ru-RU" dirty="0"/>
              <a:t> </a:t>
            </a:r>
            <a:r>
              <a:rPr lang="ru-RU" dirty="0" err="1"/>
              <a:t>дуже</a:t>
            </a:r>
            <a:r>
              <a:rPr lang="ru-RU" dirty="0"/>
              <a:t> </a:t>
            </a:r>
            <a:r>
              <a:rPr lang="ru-RU" dirty="0" err="1"/>
              <a:t>важливий</a:t>
            </a:r>
            <a:r>
              <a:rPr lang="ru-RU" dirty="0"/>
              <a:t>, коли </a:t>
            </a:r>
            <a:r>
              <a:rPr lang="ru-RU" dirty="0" err="1"/>
              <a:t>йдеться</a:t>
            </a:r>
            <a:r>
              <a:rPr lang="ru-RU" dirty="0"/>
              <a:t> про </a:t>
            </a:r>
            <a:r>
              <a:rPr lang="ru-RU" dirty="0" err="1"/>
              <a:t>цифровий</a:t>
            </a:r>
            <a:r>
              <a:rPr lang="ru-RU" dirty="0"/>
              <a:t> маркетинг. Шлях </a:t>
            </a:r>
            <a:r>
              <a:rPr lang="ru-RU" dirty="0" err="1"/>
              <a:t>вашого</a:t>
            </a:r>
            <a:r>
              <a:rPr lang="ru-RU" dirty="0"/>
              <a:t> </a:t>
            </a:r>
            <a:r>
              <a:rPr lang="ru-RU" dirty="0" err="1"/>
              <a:t>клієнта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бути гладким, легким та не </a:t>
            </a:r>
            <a:r>
              <a:rPr lang="ru-RU" dirty="0" err="1"/>
              <a:t>проблемним</a:t>
            </a:r>
            <a:r>
              <a:rPr lang="ru-RU" dirty="0"/>
              <a:t>. </a:t>
            </a:r>
            <a:r>
              <a:rPr lang="ru-RU" dirty="0" err="1"/>
              <a:t>Наприклад</a:t>
            </a:r>
            <a:r>
              <a:rPr lang="ru-RU" dirty="0"/>
              <a:t>, ваш веб-сайт </a:t>
            </a:r>
            <a:r>
              <a:rPr lang="ru-RU" dirty="0" err="1"/>
              <a:t>або</a:t>
            </a:r>
            <a:r>
              <a:rPr lang="ru-RU" dirty="0"/>
              <a:t> продукт </a:t>
            </a:r>
            <a:r>
              <a:rPr lang="ru-RU" dirty="0" err="1"/>
              <a:t>має</a:t>
            </a:r>
            <a:r>
              <a:rPr lang="ru-RU" dirty="0"/>
              <a:t> бути </a:t>
            </a:r>
            <a:r>
              <a:rPr lang="ru-RU" dirty="0" err="1"/>
              <a:t>зручним</a:t>
            </a:r>
            <a:r>
              <a:rPr lang="ru-RU" dirty="0"/>
              <a:t> для </a:t>
            </a:r>
            <a:r>
              <a:rPr lang="ru-RU" dirty="0" err="1"/>
              <a:t>користувачів</a:t>
            </a:r>
            <a:r>
              <a:rPr lang="ru-RU" dirty="0"/>
              <a:t>. Або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ви</a:t>
            </a:r>
            <a:r>
              <a:rPr lang="ru-RU" dirty="0"/>
              <a:t> </a:t>
            </a:r>
            <a:r>
              <a:rPr lang="ru-RU" dirty="0" err="1"/>
              <a:t>керуєте</a:t>
            </a:r>
            <a:r>
              <a:rPr lang="ru-RU" dirty="0"/>
              <a:t> магазином </a:t>
            </a:r>
            <a:r>
              <a:rPr lang="ru-RU" dirty="0" err="1"/>
              <a:t>електронної</a:t>
            </a:r>
            <a:r>
              <a:rPr lang="ru-RU" dirty="0"/>
              <a:t> </a:t>
            </a:r>
            <a:r>
              <a:rPr lang="ru-RU" dirty="0" err="1"/>
              <a:t>комерції</a:t>
            </a:r>
            <a:r>
              <a:rPr lang="ru-RU" dirty="0"/>
              <a:t>, </a:t>
            </a:r>
            <a:r>
              <a:rPr lang="ru-RU" dirty="0" err="1"/>
              <a:t>продукти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ви</a:t>
            </a:r>
            <a:r>
              <a:rPr lang="ru-RU" dirty="0"/>
              <a:t> </a:t>
            </a:r>
            <a:r>
              <a:rPr lang="ru-RU" dirty="0" err="1"/>
              <a:t>продаєте</a:t>
            </a:r>
            <a:r>
              <a:rPr lang="ru-RU" dirty="0"/>
              <a:t>, </a:t>
            </a:r>
            <a:r>
              <a:rPr lang="ru-RU" dirty="0" err="1"/>
              <a:t>повинні</a:t>
            </a:r>
            <a:r>
              <a:rPr lang="ru-RU" dirty="0"/>
              <a:t> </a:t>
            </a:r>
            <a:r>
              <a:rPr lang="ru-RU" dirty="0" err="1"/>
              <a:t>мати</a:t>
            </a:r>
            <a:r>
              <a:rPr lang="ru-RU" dirty="0"/>
              <a:t> </a:t>
            </a:r>
            <a:r>
              <a:rPr lang="ru-RU" dirty="0" err="1"/>
              <a:t>хороші</a:t>
            </a:r>
            <a:r>
              <a:rPr lang="ru-RU" dirty="0"/>
              <a:t> </a:t>
            </a:r>
            <a:r>
              <a:rPr lang="ru-RU" dirty="0" err="1"/>
              <a:t>зображення</a:t>
            </a:r>
            <a:r>
              <a:rPr lang="ru-RU" dirty="0"/>
              <a:t> та </a:t>
            </a:r>
            <a:r>
              <a:rPr lang="ru-RU" dirty="0" err="1"/>
              <a:t>докладний</a:t>
            </a:r>
            <a:r>
              <a:rPr lang="ru-RU" dirty="0"/>
              <a:t> </a:t>
            </a:r>
            <a:r>
              <a:rPr lang="ru-RU" dirty="0" err="1"/>
              <a:t>опис</a:t>
            </a:r>
            <a:r>
              <a:rPr lang="ru-RU" dirty="0"/>
              <a:t>.</a:t>
            </a:r>
            <a:br>
              <a:rPr lang="ru-RU" dirty="0"/>
            </a:br>
            <a:r>
              <a:rPr lang="ru-RU" dirty="0" err="1"/>
              <a:t>Клієнтам</a:t>
            </a:r>
            <a:r>
              <a:rPr lang="ru-RU" dirty="0"/>
              <a:t> не повинно бути </a:t>
            </a:r>
            <a:r>
              <a:rPr lang="ru-RU" dirty="0" err="1"/>
              <a:t>важко</a:t>
            </a:r>
            <a:r>
              <a:rPr lang="ru-RU" dirty="0"/>
              <a:t> </a:t>
            </a:r>
            <a:r>
              <a:rPr lang="ru-RU" dirty="0" err="1"/>
              <a:t>знайти</a:t>
            </a:r>
            <a:r>
              <a:rPr lang="ru-RU" dirty="0"/>
              <a:t> те, </a:t>
            </a:r>
            <a:r>
              <a:rPr lang="ru-RU" dirty="0" err="1"/>
              <a:t>що</a:t>
            </a:r>
            <a:r>
              <a:rPr lang="ru-RU" dirty="0"/>
              <a:t> вони </a:t>
            </a:r>
            <a:r>
              <a:rPr lang="ru-RU" dirty="0" err="1"/>
              <a:t>шукають</a:t>
            </a:r>
            <a:r>
              <a:rPr lang="ru-RU" dirty="0"/>
              <a:t>.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це</a:t>
            </a:r>
            <a:r>
              <a:rPr lang="ru-RU" dirty="0"/>
              <a:t> так, вони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подумати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ви</a:t>
            </a:r>
            <a:r>
              <a:rPr lang="ru-RU" dirty="0"/>
              <a:t> не </a:t>
            </a:r>
            <a:r>
              <a:rPr lang="ru-RU" dirty="0" err="1"/>
              <a:t>дбаєте</a:t>
            </a:r>
            <a:r>
              <a:rPr lang="ru-RU" dirty="0"/>
              <a:t> про </a:t>
            </a:r>
            <a:r>
              <a:rPr lang="ru-RU" dirty="0" err="1"/>
              <a:t>їхній</a:t>
            </a:r>
            <a:r>
              <a:rPr lang="ru-RU" dirty="0"/>
              <a:t> час, і </a:t>
            </a:r>
            <a:r>
              <a:rPr lang="ru-RU" dirty="0" err="1"/>
              <a:t>можуть</a:t>
            </a:r>
            <a:r>
              <a:rPr lang="ru-RU" dirty="0"/>
              <a:t> перейти на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ресурси</a:t>
            </a:r>
            <a:r>
              <a:rPr lang="ru-RU" dirty="0"/>
              <a:t>. </a:t>
            </a:r>
            <a:r>
              <a:rPr lang="ru-RU" dirty="0" err="1"/>
              <a:t>Зосередьтеся</a:t>
            </a:r>
            <a:r>
              <a:rPr lang="ru-RU" dirty="0"/>
              <a:t> на </a:t>
            </a:r>
            <a:r>
              <a:rPr lang="ru-RU" dirty="0" err="1"/>
              <a:t>забезпеченні</a:t>
            </a:r>
            <a:r>
              <a:rPr lang="ru-RU" dirty="0"/>
              <a:t> </a:t>
            </a:r>
            <a:r>
              <a:rPr lang="ru-RU" dirty="0" err="1"/>
              <a:t>плавної</a:t>
            </a:r>
            <a:r>
              <a:rPr lang="ru-RU" dirty="0"/>
              <a:t> </a:t>
            </a:r>
            <a:r>
              <a:rPr lang="ru-RU" dirty="0" err="1"/>
              <a:t>подорожі</a:t>
            </a:r>
            <a:r>
              <a:rPr lang="ru-RU" dirty="0"/>
              <a:t> </a:t>
            </a:r>
            <a:r>
              <a:rPr lang="ru-RU" dirty="0" err="1"/>
              <a:t>клієнта</a:t>
            </a:r>
            <a:r>
              <a:rPr lang="ru-RU" dirty="0"/>
              <a:t> до покупки,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включає</a:t>
            </a:r>
            <a:r>
              <a:rPr lang="ru-RU" dirty="0"/>
              <a:t> </a:t>
            </a:r>
            <a:r>
              <a:rPr lang="ru-RU" dirty="0" err="1"/>
              <a:t>прості</a:t>
            </a:r>
            <a:r>
              <a:rPr lang="ru-RU" dirty="0"/>
              <a:t> </a:t>
            </a:r>
            <a:r>
              <a:rPr lang="ru-RU" dirty="0" err="1"/>
              <a:t>параметри</a:t>
            </a:r>
            <a:r>
              <a:rPr lang="ru-RU" dirty="0"/>
              <a:t> </a:t>
            </a:r>
            <a:r>
              <a:rPr lang="ru-RU" dirty="0" err="1"/>
              <a:t>навігації</a:t>
            </a:r>
            <a:r>
              <a:rPr lang="ru-RU" dirty="0"/>
              <a:t> та </a:t>
            </a:r>
            <a:r>
              <a:rPr lang="ru-RU" dirty="0" err="1"/>
              <a:t>гарний</a:t>
            </a:r>
            <a:r>
              <a:rPr lang="ru-RU" dirty="0"/>
              <a:t> </a:t>
            </a:r>
            <a:r>
              <a:rPr lang="ru-RU" dirty="0" err="1"/>
              <a:t>вміст</a:t>
            </a:r>
            <a:r>
              <a:rPr lang="ru-RU" dirty="0"/>
              <a:t>/</a:t>
            </a:r>
            <a:r>
              <a:rPr lang="ru-RU" dirty="0" err="1"/>
              <a:t>продукти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2839564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52590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Стратегія</a:t>
            </a:r>
            <a:r>
              <a:rPr lang="ru-RU" dirty="0"/>
              <a:t> цифрового маркетингу – </a:t>
            </a:r>
            <a:r>
              <a:rPr lang="ru-RU" dirty="0" err="1"/>
              <a:t>це</a:t>
            </a:r>
            <a:r>
              <a:rPr lang="ru-RU" dirty="0"/>
              <a:t> план </a:t>
            </a:r>
            <a:r>
              <a:rPr lang="ru-RU" dirty="0" err="1"/>
              <a:t>дій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описує</a:t>
            </a:r>
            <a:r>
              <a:rPr lang="ru-RU" dirty="0"/>
              <a:t>, як </a:t>
            </a:r>
            <a:r>
              <a:rPr lang="ru-RU" dirty="0" err="1"/>
              <a:t>компанія</a:t>
            </a:r>
            <a:r>
              <a:rPr lang="ru-RU" dirty="0"/>
              <a:t> </a:t>
            </a:r>
            <a:r>
              <a:rPr lang="ru-RU" dirty="0" err="1"/>
              <a:t>використовує</a:t>
            </a:r>
            <a:r>
              <a:rPr lang="ru-RU" dirty="0"/>
              <a:t> </a:t>
            </a:r>
            <a:r>
              <a:rPr lang="ru-RU" dirty="0" err="1"/>
              <a:t>цифрові</a:t>
            </a:r>
            <a:r>
              <a:rPr lang="ru-RU" dirty="0"/>
              <a:t> </a:t>
            </a:r>
            <a:r>
              <a:rPr lang="ru-RU" dirty="0" err="1"/>
              <a:t>медіа-платформи</a:t>
            </a:r>
            <a:r>
              <a:rPr lang="ru-RU" dirty="0"/>
              <a:t> та </a:t>
            </a:r>
            <a:r>
              <a:rPr lang="ru-RU" dirty="0" err="1"/>
              <a:t>інші</a:t>
            </a:r>
            <a:r>
              <a:rPr lang="ru-RU" dirty="0"/>
              <a:t> онлайн-</a:t>
            </a:r>
            <a:r>
              <a:rPr lang="ru-RU" dirty="0" err="1"/>
              <a:t>інструменти</a:t>
            </a:r>
            <a:r>
              <a:rPr lang="ru-RU" dirty="0"/>
              <a:t> для </a:t>
            </a:r>
            <a:r>
              <a:rPr lang="ru-RU" dirty="0" err="1"/>
              <a:t>досягнення</a:t>
            </a:r>
            <a:r>
              <a:rPr lang="ru-RU" dirty="0"/>
              <a:t> </a:t>
            </a:r>
            <a:r>
              <a:rPr lang="ru-RU" dirty="0" err="1"/>
              <a:t>своїх</a:t>
            </a:r>
            <a:r>
              <a:rPr lang="ru-RU" dirty="0"/>
              <a:t> </a:t>
            </a:r>
            <a:r>
              <a:rPr lang="ru-RU" dirty="0" err="1"/>
              <a:t>маркетингових</a:t>
            </a:r>
            <a:r>
              <a:rPr lang="ru-RU" dirty="0"/>
              <a:t> </a:t>
            </a:r>
            <a:r>
              <a:rPr lang="ru-RU" dirty="0" err="1"/>
              <a:t>цілей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052441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856034"/>
            <a:ext cx="10515600" cy="5573949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ru-RU" dirty="0" err="1" smtClean="0"/>
              <a:t>Цифрова</a:t>
            </a:r>
            <a:r>
              <a:rPr lang="ru-RU" dirty="0" smtClean="0"/>
              <a:t> </a:t>
            </a:r>
            <a:r>
              <a:rPr lang="ru-RU" dirty="0" err="1" smtClean="0"/>
              <a:t>стратегія</a:t>
            </a:r>
            <a:r>
              <a:rPr lang="ru-RU" dirty="0" smtClean="0"/>
              <a:t> –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процес</a:t>
            </a:r>
            <a:r>
              <a:rPr lang="ru-RU" dirty="0" smtClean="0"/>
              <a:t> </a:t>
            </a:r>
            <a:r>
              <a:rPr lang="ru-RU" dirty="0" err="1" smtClean="0"/>
              <a:t>вибору</a:t>
            </a:r>
            <a:r>
              <a:rPr lang="ru-RU" dirty="0" smtClean="0"/>
              <a:t> </a:t>
            </a:r>
            <a:r>
              <a:rPr lang="ru-RU" dirty="0" err="1" smtClean="0"/>
              <a:t>інформаційних</a:t>
            </a:r>
            <a:r>
              <a:rPr lang="ru-RU" dirty="0" smtClean="0"/>
              <a:t> </a:t>
            </a:r>
            <a:r>
              <a:rPr lang="ru-RU" dirty="0" err="1" smtClean="0"/>
              <a:t>технологій</a:t>
            </a:r>
            <a:r>
              <a:rPr lang="ru-RU" dirty="0" smtClean="0"/>
              <a:t>, для </a:t>
            </a:r>
            <a:r>
              <a:rPr lang="ru-RU" dirty="0" err="1" smtClean="0"/>
              <a:t>використання</a:t>
            </a:r>
            <a:r>
              <a:rPr lang="ru-RU" dirty="0" smtClean="0"/>
              <a:t>/</a:t>
            </a:r>
            <a:r>
              <a:rPr lang="ru-RU" dirty="0" err="1" smtClean="0"/>
              <a:t>впровадження</a:t>
            </a:r>
            <a:r>
              <a:rPr lang="ru-RU" dirty="0" smtClean="0"/>
              <a:t> </a:t>
            </a:r>
            <a:r>
              <a:rPr lang="ru-RU" dirty="0" err="1" smtClean="0"/>
              <a:t>яких</a:t>
            </a:r>
            <a:r>
              <a:rPr lang="ru-RU" dirty="0" smtClean="0"/>
              <a:t> буде </a:t>
            </a:r>
            <a:r>
              <a:rPr lang="ru-RU" dirty="0" err="1" smtClean="0"/>
              <a:t>виділено</a:t>
            </a:r>
            <a:r>
              <a:rPr lang="ru-RU" dirty="0" smtClean="0"/>
              <a:t> </a:t>
            </a:r>
            <a:r>
              <a:rPr lang="ru-RU" dirty="0" err="1" smtClean="0"/>
              <a:t>фінансування</a:t>
            </a:r>
            <a:r>
              <a:rPr lang="ru-RU" dirty="0" smtClean="0"/>
              <a:t>. </a:t>
            </a:r>
            <a:r>
              <a:rPr lang="ru-RU" dirty="0" err="1" smtClean="0"/>
              <a:t>Актуальність</a:t>
            </a:r>
            <a:r>
              <a:rPr lang="ru-RU" dirty="0" smtClean="0"/>
              <a:t> </a:t>
            </a:r>
            <a:r>
              <a:rPr lang="ru-RU" dirty="0" err="1" smtClean="0"/>
              <a:t>розробки</a:t>
            </a:r>
            <a:r>
              <a:rPr lang="ru-RU" dirty="0" smtClean="0"/>
              <a:t> </a:t>
            </a:r>
            <a:r>
              <a:rPr lang="ru-RU" dirty="0" err="1" smtClean="0"/>
              <a:t>цифрової</a:t>
            </a:r>
            <a:r>
              <a:rPr lang="ru-RU" dirty="0" smtClean="0"/>
              <a:t> </a:t>
            </a:r>
            <a:r>
              <a:rPr lang="ru-RU" dirty="0" err="1" smtClean="0"/>
              <a:t>стратегії</a:t>
            </a:r>
            <a:r>
              <a:rPr lang="ru-RU" dirty="0" smtClean="0"/>
              <a:t> </a:t>
            </a:r>
            <a:r>
              <a:rPr lang="ru-RU" dirty="0" err="1" smtClean="0"/>
              <a:t>постає</a:t>
            </a:r>
            <a:r>
              <a:rPr lang="ru-RU" dirty="0" smtClean="0"/>
              <a:t> в </a:t>
            </a:r>
            <a:r>
              <a:rPr lang="ru-RU" dirty="0" err="1" smtClean="0"/>
              <a:t>період</a:t>
            </a:r>
            <a:r>
              <a:rPr lang="ru-RU" dirty="0" smtClean="0"/>
              <a:t>, коли </a:t>
            </a:r>
            <a:r>
              <a:rPr lang="ru-RU" dirty="0" err="1" smtClean="0"/>
              <a:t>організації</a:t>
            </a:r>
            <a:r>
              <a:rPr lang="ru-RU" dirty="0" smtClean="0"/>
              <a:t> (установи) </a:t>
            </a:r>
            <a:r>
              <a:rPr lang="ru-RU" dirty="0" err="1" smtClean="0"/>
              <a:t>завершують</a:t>
            </a:r>
            <a:r>
              <a:rPr lang="ru-RU" dirty="0" smtClean="0"/>
              <a:t> </a:t>
            </a:r>
            <a:r>
              <a:rPr lang="ru-RU" dirty="0" err="1" smtClean="0"/>
              <a:t>початковий</a:t>
            </a:r>
            <a:r>
              <a:rPr lang="ru-RU" dirty="0" smtClean="0"/>
              <a:t> </a:t>
            </a:r>
            <a:r>
              <a:rPr lang="ru-RU" dirty="0" err="1" smtClean="0"/>
              <a:t>етап</a:t>
            </a:r>
            <a:r>
              <a:rPr lang="ru-RU" dirty="0" smtClean="0"/>
              <a:t> </a:t>
            </a:r>
            <a:r>
              <a:rPr lang="ru-RU" dirty="0" err="1" smtClean="0"/>
              <a:t>інвестування</a:t>
            </a:r>
            <a:r>
              <a:rPr lang="ru-RU" dirty="0" smtClean="0"/>
              <a:t> у </a:t>
            </a:r>
            <a:r>
              <a:rPr lang="ru-RU" dirty="0" err="1" smtClean="0"/>
              <a:t>цифрові</a:t>
            </a:r>
            <a:r>
              <a:rPr lang="ru-RU" dirty="0" smtClean="0"/>
              <a:t> </a:t>
            </a:r>
            <a:r>
              <a:rPr lang="ru-RU" dirty="0" err="1" smtClean="0"/>
              <a:t>технології</a:t>
            </a:r>
            <a:r>
              <a:rPr lang="ru-RU" dirty="0" smtClean="0"/>
              <a:t> і </a:t>
            </a:r>
            <a:r>
              <a:rPr lang="ru-RU" dirty="0" err="1" smtClean="0"/>
              <a:t>виникає</a:t>
            </a:r>
            <a:r>
              <a:rPr lang="ru-RU" dirty="0" smtClean="0"/>
              <a:t> потреба в </a:t>
            </a:r>
            <a:r>
              <a:rPr lang="ru-RU" dirty="0" err="1" smtClean="0"/>
              <a:t>подальшому</a:t>
            </a:r>
            <a:r>
              <a:rPr lang="ru-RU" dirty="0" smtClean="0"/>
              <a:t> </a:t>
            </a:r>
            <a:r>
              <a:rPr lang="ru-RU" dirty="0" err="1" smtClean="0"/>
              <a:t>плануванні</a:t>
            </a:r>
            <a:r>
              <a:rPr lang="ru-RU" dirty="0" smtClean="0"/>
              <a:t>.</a:t>
            </a:r>
          </a:p>
          <a:p>
            <a:pPr algn="just"/>
            <a:r>
              <a:rPr lang="ru-RU" dirty="0" err="1" smtClean="0"/>
              <a:t>Цифрова</a:t>
            </a:r>
            <a:r>
              <a:rPr lang="ru-RU" dirty="0" smtClean="0"/>
              <a:t> </a:t>
            </a:r>
            <a:r>
              <a:rPr lang="ru-RU" dirty="0" err="1" smtClean="0"/>
              <a:t>стратегія</a:t>
            </a:r>
            <a:r>
              <a:rPr lang="ru-RU" dirty="0" smtClean="0"/>
              <a:t> – </a:t>
            </a:r>
            <a:r>
              <a:rPr lang="ru-RU" dirty="0" err="1" smtClean="0"/>
              <a:t>це</a:t>
            </a:r>
            <a:r>
              <a:rPr lang="ru-RU" dirty="0" smtClean="0"/>
              <a:t> форма </a:t>
            </a:r>
            <a:r>
              <a:rPr lang="ru-RU" dirty="0" err="1" smtClean="0"/>
              <a:t>стратегічного</a:t>
            </a:r>
            <a:r>
              <a:rPr lang="ru-RU" dirty="0" smtClean="0"/>
              <a:t> </a:t>
            </a:r>
            <a:r>
              <a:rPr lang="ru-RU" dirty="0" err="1" smtClean="0"/>
              <a:t>управління</a:t>
            </a:r>
            <a:r>
              <a:rPr lang="ru-RU" dirty="0" smtClean="0"/>
              <a:t> і </a:t>
            </a:r>
            <a:r>
              <a:rPr lang="ru-RU" dirty="0" err="1" smtClean="0"/>
              <a:t>бізнес-рішень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рішень</a:t>
            </a:r>
            <a:r>
              <a:rPr lang="ru-RU" dirty="0" smtClean="0"/>
              <a:t> цифрового </a:t>
            </a:r>
            <a:r>
              <a:rPr lang="ru-RU" dirty="0" err="1" smtClean="0"/>
              <a:t>завдання</a:t>
            </a:r>
            <a:r>
              <a:rPr lang="ru-RU" dirty="0" smtClean="0"/>
              <a:t>, яке часто </a:t>
            </a:r>
            <a:r>
              <a:rPr lang="ru-RU" dirty="0" err="1" smtClean="0"/>
              <a:t>найкраще</a:t>
            </a:r>
            <a:r>
              <a:rPr lang="ru-RU" dirty="0" smtClean="0"/>
              <a:t> </a:t>
            </a:r>
            <a:r>
              <a:rPr lang="ru-RU" dirty="0" err="1" smtClean="0"/>
              <a:t>розглядати</a:t>
            </a:r>
            <a:r>
              <a:rPr lang="ru-RU" dirty="0" smtClean="0"/>
              <a:t> як </a:t>
            </a:r>
            <a:r>
              <a:rPr lang="ru-RU" dirty="0" err="1" smtClean="0"/>
              <a:t>частину</a:t>
            </a:r>
            <a:r>
              <a:rPr lang="ru-RU" dirty="0" smtClean="0"/>
              <a:t> </a:t>
            </a:r>
            <a:r>
              <a:rPr lang="ru-RU" dirty="0" err="1" smtClean="0"/>
              <a:t>загальної</a:t>
            </a:r>
            <a:r>
              <a:rPr lang="ru-RU" dirty="0" smtClean="0"/>
              <a:t> </a:t>
            </a:r>
            <a:r>
              <a:rPr lang="ru-RU" dirty="0" err="1" smtClean="0"/>
              <a:t>бізнесстратегії</a:t>
            </a:r>
            <a:r>
              <a:rPr lang="ru-RU" dirty="0" smtClean="0"/>
              <a:t>. </a:t>
            </a:r>
            <a:r>
              <a:rPr lang="ru-RU" dirty="0" err="1" smtClean="0"/>
              <a:t>Цифрова</a:t>
            </a:r>
            <a:r>
              <a:rPr lang="ru-RU" dirty="0" smtClean="0"/>
              <a:t> </a:t>
            </a:r>
            <a:r>
              <a:rPr lang="ru-RU" dirty="0" err="1" smtClean="0"/>
              <a:t>стратегія</a:t>
            </a:r>
            <a:r>
              <a:rPr lang="ru-RU" dirty="0" smtClean="0"/>
              <a:t> часто </a:t>
            </a:r>
            <a:r>
              <a:rPr lang="ru-RU" dirty="0" err="1" smtClean="0"/>
              <a:t>характеризується</a:t>
            </a:r>
            <a:r>
              <a:rPr lang="ru-RU" dirty="0" smtClean="0"/>
              <a:t> </a:t>
            </a:r>
            <a:r>
              <a:rPr lang="ru-RU" dirty="0" err="1" smtClean="0"/>
              <a:t>застосуванням</a:t>
            </a:r>
            <a:r>
              <a:rPr lang="ru-RU" dirty="0" smtClean="0"/>
              <a:t> </a:t>
            </a:r>
            <a:r>
              <a:rPr lang="ru-RU" dirty="0" err="1" smtClean="0"/>
              <a:t>нових</a:t>
            </a:r>
            <a:r>
              <a:rPr lang="ru-RU" dirty="0" smtClean="0"/>
              <a:t> </a:t>
            </a:r>
            <a:r>
              <a:rPr lang="ru-RU" dirty="0" err="1" smtClean="0"/>
              <a:t>технологій</a:t>
            </a:r>
            <a:r>
              <a:rPr lang="ru-RU" dirty="0" smtClean="0"/>
              <a:t> в </a:t>
            </a:r>
            <a:r>
              <a:rPr lang="ru-RU" dirty="0" err="1" smtClean="0"/>
              <a:t>існуючій</a:t>
            </a:r>
            <a:r>
              <a:rPr lang="ru-RU" dirty="0" smtClean="0"/>
              <a:t> </a:t>
            </a:r>
            <a:r>
              <a:rPr lang="ru-RU" dirty="0" err="1" smtClean="0"/>
              <a:t>ділової</a:t>
            </a:r>
            <a:r>
              <a:rPr lang="ru-RU" dirty="0" smtClean="0"/>
              <a:t> </a:t>
            </a:r>
            <a:r>
              <a:rPr lang="ru-RU" dirty="0" err="1" smtClean="0"/>
              <a:t>активності</a:t>
            </a:r>
            <a:r>
              <a:rPr lang="ru-RU" dirty="0" smtClean="0"/>
              <a:t> для </a:t>
            </a:r>
            <a:r>
              <a:rPr lang="ru-RU" dirty="0" err="1" smtClean="0"/>
              <a:t>задоволення</a:t>
            </a:r>
            <a:r>
              <a:rPr lang="ru-RU" dirty="0" smtClean="0"/>
              <a:t> </a:t>
            </a:r>
            <a:r>
              <a:rPr lang="ru-RU" dirty="0" err="1" smtClean="0"/>
              <a:t>нових</a:t>
            </a:r>
            <a:r>
              <a:rPr lang="ru-RU" dirty="0" smtClean="0"/>
              <a:t> потреб </a:t>
            </a:r>
            <a:r>
              <a:rPr lang="ru-RU" dirty="0" err="1" smtClean="0"/>
              <a:t>споживачів</a:t>
            </a:r>
            <a:r>
              <a:rPr lang="ru-RU" dirty="0" smtClean="0"/>
              <a:t>, </a:t>
            </a:r>
            <a:r>
              <a:rPr lang="ru-RU" dirty="0" err="1" smtClean="0"/>
              <a:t>підприємства</a:t>
            </a:r>
            <a:r>
              <a:rPr lang="ru-RU" dirty="0" smtClean="0"/>
              <a:t> та ринку. </a:t>
            </a:r>
          </a:p>
          <a:p>
            <a:pPr algn="just"/>
            <a:r>
              <a:rPr lang="ru-RU" dirty="0" err="1" smtClean="0"/>
              <a:t>Цифрова</a:t>
            </a:r>
            <a:r>
              <a:rPr lang="ru-RU" dirty="0" smtClean="0"/>
              <a:t> </a:t>
            </a:r>
            <a:r>
              <a:rPr lang="ru-RU" dirty="0" err="1" smtClean="0"/>
              <a:t>стратегія</a:t>
            </a:r>
            <a:r>
              <a:rPr lang="ru-RU" dirty="0" smtClean="0"/>
              <a:t> –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застосування</a:t>
            </a:r>
            <a:r>
              <a:rPr lang="ru-RU" dirty="0" smtClean="0"/>
              <a:t> </a:t>
            </a:r>
            <a:r>
              <a:rPr lang="ru-RU" dirty="0" err="1" smtClean="0"/>
              <a:t>цифрових</a:t>
            </a:r>
            <a:r>
              <a:rPr lang="ru-RU" dirty="0" smtClean="0"/>
              <a:t> </a:t>
            </a:r>
            <a:r>
              <a:rPr lang="ru-RU" dirty="0" err="1" smtClean="0"/>
              <a:t>технологій</a:t>
            </a:r>
            <a:r>
              <a:rPr lang="ru-RU" dirty="0" smtClean="0"/>
              <a:t> до </a:t>
            </a:r>
            <a:r>
              <a:rPr lang="ru-RU" dirty="0" err="1" smtClean="0"/>
              <a:t>бізнес-моделі</a:t>
            </a:r>
            <a:r>
              <a:rPr lang="ru-RU" dirty="0" smtClean="0"/>
              <a:t> для </a:t>
            </a:r>
            <a:r>
              <a:rPr lang="ru-RU" dirty="0" err="1" smtClean="0"/>
              <a:t>формування</a:t>
            </a:r>
            <a:r>
              <a:rPr lang="ru-RU" dirty="0" smtClean="0"/>
              <a:t> </a:t>
            </a:r>
            <a:r>
              <a:rPr lang="ru-RU" dirty="0" err="1" smtClean="0"/>
              <a:t>нових</a:t>
            </a:r>
            <a:r>
              <a:rPr lang="ru-RU" dirty="0" smtClean="0"/>
              <a:t> </a:t>
            </a:r>
            <a:r>
              <a:rPr lang="ru-RU" dirty="0" err="1" smtClean="0"/>
              <a:t>диференціюючих</a:t>
            </a:r>
            <a:r>
              <a:rPr lang="ru-RU" dirty="0" smtClean="0"/>
              <a:t> </a:t>
            </a:r>
            <a:r>
              <a:rPr lang="ru-RU" dirty="0" err="1" smtClean="0"/>
              <a:t>бізнес</a:t>
            </a:r>
            <a:r>
              <a:rPr lang="ru-RU" dirty="0" smtClean="0"/>
              <a:t>- </a:t>
            </a:r>
            <a:r>
              <a:rPr lang="ru-RU" dirty="0" err="1" smtClean="0"/>
              <a:t>можливостей</a:t>
            </a:r>
            <a:r>
              <a:rPr lang="ru-RU" dirty="0" smtClean="0"/>
              <a:t>. У </a:t>
            </a:r>
            <a:r>
              <a:rPr lang="ru-RU" dirty="0" err="1" smtClean="0"/>
              <a:t>майбутньому</a:t>
            </a:r>
            <a:r>
              <a:rPr lang="ru-RU" dirty="0" smtClean="0"/>
              <a:t> </a:t>
            </a:r>
            <a:r>
              <a:rPr lang="ru-RU" dirty="0" err="1" smtClean="0"/>
              <a:t>всі</a:t>
            </a:r>
            <a:r>
              <a:rPr lang="ru-RU" dirty="0" smtClean="0"/>
              <a:t> </a:t>
            </a:r>
            <a:r>
              <a:rPr lang="ru-RU" dirty="0" err="1" smtClean="0"/>
              <a:t>бізнес</a:t>
            </a:r>
            <a:r>
              <a:rPr lang="ru-RU" dirty="0" smtClean="0"/>
              <a:t>- </a:t>
            </a:r>
            <a:r>
              <a:rPr lang="ru-RU" dirty="0" err="1" smtClean="0"/>
              <a:t>стратегії</a:t>
            </a:r>
            <a:r>
              <a:rPr lang="ru-RU" dirty="0" smtClean="0"/>
              <a:t> </a:t>
            </a:r>
            <a:r>
              <a:rPr lang="ru-RU" dirty="0" err="1" smtClean="0"/>
              <a:t>будуть</a:t>
            </a:r>
            <a:r>
              <a:rPr lang="ru-RU" dirty="0" smtClean="0"/>
              <a:t> </a:t>
            </a:r>
            <a:r>
              <a:rPr lang="ru-RU" dirty="0" err="1" smtClean="0"/>
              <a:t>цифровими</a:t>
            </a:r>
            <a:r>
              <a:rPr lang="ru-RU" dirty="0" smtClean="0"/>
              <a:t>. </a:t>
            </a:r>
          </a:p>
          <a:p>
            <a:pPr algn="just"/>
            <a:r>
              <a:rPr lang="ru-RU" dirty="0" err="1" smtClean="0"/>
              <a:t>Цифрова</a:t>
            </a:r>
            <a:r>
              <a:rPr lang="ru-RU" dirty="0" smtClean="0"/>
              <a:t> </a:t>
            </a:r>
            <a:r>
              <a:rPr lang="ru-RU" dirty="0" err="1" smtClean="0"/>
              <a:t>стратегія</a:t>
            </a:r>
            <a:r>
              <a:rPr lang="ru-RU" dirty="0" smtClean="0"/>
              <a:t> – </a:t>
            </a:r>
            <a:r>
              <a:rPr lang="ru-RU" dirty="0" err="1" smtClean="0"/>
              <a:t>це</a:t>
            </a:r>
            <a:r>
              <a:rPr lang="ru-RU" dirty="0" smtClean="0"/>
              <a:t> не </a:t>
            </a:r>
            <a:r>
              <a:rPr lang="ru-RU" dirty="0" err="1" smtClean="0"/>
              <a:t>тільки</a:t>
            </a:r>
            <a:r>
              <a:rPr lang="ru-RU" dirty="0" smtClean="0"/>
              <a:t> </a:t>
            </a:r>
            <a:r>
              <a:rPr lang="ru-RU" dirty="0" err="1" smtClean="0"/>
              <a:t>вебсайти</a:t>
            </a:r>
            <a:r>
              <a:rPr lang="ru-RU" dirty="0" smtClean="0"/>
              <a:t>, </a:t>
            </a:r>
            <a:r>
              <a:rPr lang="ru-RU" dirty="0" err="1" smtClean="0"/>
              <a:t>електронна</a:t>
            </a:r>
            <a:r>
              <a:rPr lang="ru-RU" dirty="0" smtClean="0"/>
              <a:t> </a:t>
            </a:r>
            <a:r>
              <a:rPr lang="ru-RU" dirty="0" err="1" smtClean="0"/>
              <a:t>комерція</a:t>
            </a:r>
            <a:r>
              <a:rPr lang="ru-RU" dirty="0" smtClean="0"/>
              <a:t> і </a:t>
            </a:r>
            <a:r>
              <a:rPr lang="ru-RU" dirty="0" err="1" smtClean="0"/>
              <a:t>соціальні</a:t>
            </a:r>
            <a:r>
              <a:rPr lang="ru-RU" dirty="0" smtClean="0"/>
              <a:t> </a:t>
            </a:r>
            <a:r>
              <a:rPr lang="ru-RU" dirty="0" err="1" smtClean="0"/>
              <a:t>мережі</a:t>
            </a:r>
            <a:r>
              <a:rPr lang="ru-RU" dirty="0" smtClean="0"/>
              <a:t>,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впровадження</a:t>
            </a:r>
            <a:r>
              <a:rPr lang="ru-RU" dirty="0" smtClean="0"/>
              <a:t> </a:t>
            </a:r>
            <a:r>
              <a:rPr lang="ru-RU" dirty="0" err="1" smtClean="0"/>
              <a:t>аналітики</a:t>
            </a:r>
            <a:r>
              <a:rPr lang="ru-RU" dirty="0" smtClean="0"/>
              <a:t> </a:t>
            </a:r>
            <a:r>
              <a:rPr lang="ru-RU" dirty="0" err="1" smtClean="0"/>
              <a:t>даних</a:t>
            </a:r>
            <a:r>
              <a:rPr lang="ru-RU" dirty="0" smtClean="0"/>
              <a:t> і </a:t>
            </a:r>
            <a:r>
              <a:rPr lang="ru-RU" dirty="0" err="1" smtClean="0"/>
              <a:t>вбудовування</a:t>
            </a:r>
            <a:r>
              <a:rPr lang="ru-RU" dirty="0" smtClean="0"/>
              <a:t> </a:t>
            </a:r>
            <a:r>
              <a:rPr lang="ru-RU" dirty="0" err="1" smtClean="0"/>
              <a:t>аналітичного</a:t>
            </a:r>
            <a:r>
              <a:rPr lang="ru-RU" dirty="0" smtClean="0"/>
              <a:t> </a:t>
            </a:r>
            <a:r>
              <a:rPr lang="ru-RU" dirty="0" err="1" smtClean="0"/>
              <a:t>мислення</a:t>
            </a:r>
            <a:r>
              <a:rPr lang="ru-RU" dirty="0" smtClean="0"/>
              <a:t> в </a:t>
            </a:r>
            <a:r>
              <a:rPr lang="ru-RU" dirty="0" err="1" smtClean="0"/>
              <a:t>бізнес-рішення</a:t>
            </a:r>
            <a:r>
              <a:rPr lang="ru-RU" dirty="0" smtClean="0"/>
              <a:t> на </a:t>
            </a:r>
            <a:r>
              <a:rPr lang="ru-RU" dirty="0" err="1" smtClean="0"/>
              <a:t>всіх</a:t>
            </a:r>
            <a:r>
              <a:rPr lang="ru-RU" dirty="0" smtClean="0"/>
              <a:t> </a:t>
            </a:r>
            <a:r>
              <a:rPr lang="ru-RU" dirty="0" err="1" smtClean="0"/>
              <a:t>рівнях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дозволяє</a:t>
            </a:r>
            <a:r>
              <a:rPr lang="ru-RU" dirty="0" smtClean="0"/>
              <a:t> </a:t>
            </a:r>
            <a:r>
              <a:rPr lang="ru-RU" dirty="0" err="1" smtClean="0"/>
              <a:t>абстрагувати</a:t>
            </a:r>
            <a:r>
              <a:rPr lang="ru-RU" dirty="0" smtClean="0"/>
              <a:t>, </a:t>
            </a:r>
            <a:r>
              <a:rPr lang="ru-RU" dirty="0" err="1" smtClean="0"/>
              <a:t>автоматизувати</a:t>
            </a:r>
            <a:r>
              <a:rPr lang="ru-RU" dirty="0" smtClean="0"/>
              <a:t> і </a:t>
            </a:r>
            <a:r>
              <a:rPr lang="ru-RU" dirty="0" err="1" smtClean="0"/>
              <a:t>додавати</a:t>
            </a:r>
            <a:r>
              <a:rPr lang="ru-RU" dirty="0" smtClean="0"/>
              <a:t> </a:t>
            </a:r>
            <a:r>
              <a:rPr lang="ru-RU" dirty="0" err="1" smtClean="0"/>
              <a:t>процеси</a:t>
            </a:r>
            <a:r>
              <a:rPr lang="ru-RU" dirty="0" smtClean="0"/>
              <a:t> і </a:t>
            </a:r>
            <a:r>
              <a:rPr lang="ru-RU" dirty="0" err="1" smtClean="0"/>
              <a:t>можливості</a:t>
            </a:r>
            <a:r>
              <a:rPr lang="ru-RU" dirty="0" smtClean="0"/>
              <a:t>, для </a:t>
            </a:r>
            <a:r>
              <a:rPr lang="ru-RU" dirty="0" err="1" smtClean="0"/>
              <a:t>кращого</a:t>
            </a:r>
            <a:r>
              <a:rPr lang="ru-RU" dirty="0" smtClean="0"/>
              <a:t> </a:t>
            </a:r>
            <a:r>
              <a:rPr lang="ru-RU" dirty="0" err="1" smtClean="0"/>
              <a:t>задоволення</a:t>
            </a:r>
            <a:r>
              <a:rPr lang="ru-RU" dirty="0" smtClean="0"/>
              <a:t> потреб </a:t>
            </a:r>
            <a:r>
              <a:rPr lang="ru-RU" dirty="0" err="1" smtClean="0"/>
              <a:t>споживачів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452830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Цифрова</a:t>
            </a:r>
            <a:r>
              <a:rPr lang="ru-RU" dirty="0" smtClean="0"/>
              <a:t> </a:t>
            </a:r>
            <a:r>
              <a:rPr lang="ru-RU" dirty="0" err="1" smtClean="0"/>
              <a:t>стратегія</a:t>
            </a:r>
            <a:r>
              <a:rPr lang="ru-RU" dirty="0" smtClean="0"/>
              <a:t> є </a:t>
            </a:r>
            <a:r>
              <a:rPr lang="ru-RU" dirty="0" err="1" smtClean="0"/>
              <a:t>частиною</a:t>
            </a:r>
            <a:r>
              <a:rPr lang="ru-RU" dirty="0" smtClean="0"/>
              <a:t> </a:t>
            </a:r>
            <a:r>
              <a:rPr lang="ru-RU" dirty="0" err="1" smtClean="0"/>
              <a:t>стратегії</a:t>
            </a:r>
            <a:r>
              <a:rPr lang="ru-RU" dirty="0" smtClean="0"/>
              <a:t> </a:t>
            </a:r>
            <a:r>
              <a:rPr lang="ru-RU" dirty="0" err="1" smtClean="0"/>
              <a:t>просування</a:t>
            </a:r>
            <a:r>
              <a:rPr lang="ru-RU" dirty="0" smtClean="0"/>
              <a:t> </a:t>
            </a:r>
            <a:r>
              <a:rPr lang="ru-RU" dirty="0" err="1" smtClean="0"/>
              <a:t>компанії</a:t>
            </a:r>
            <a:r>
              <a:rPr lang="ru-RU" dirty="0" smtClean="0"/>
              <a:t> і </a:t>
            </a:r>
            <a:r>
              <a:rPr lang="ru-RU" dirty="0" err="1" smtClean="0"/>
              <a:t>її</a:t>
            </a:r>
            <a:r>
              <a:rPr lang="ru-RU" dirty="0" smtClean="0"/>
              <a:t> продукту / </a:t>
            </a:r>
            <a:r>
              <a:rPr lang="ru-RU" dirty="0" err="1" smtClean="0"/>
              <a:t>послуги</a:t>
            </a:r>
            <a:r>
              <a:rPr lang="ru-RU" dirty="0" smtClean="0"/>
              <a:t> та </a:t>
            </a:r>
            <a:r>
              <a:rPr lang="ru-RU" dirty="0" err="1" smtClean="0"/>
              <a:t>здійснюється</a:t>
            </a:r>
            <a:r>
              <a:rPr lang="ru-RU" dirty="0" smtClean="0"/>
              <a:t> в </a:t>
            </a:r>
            <a:r>
              <a:rPr lang="ru-RU" dirty="0" err="1" smtClean="0"/>
              <a:t>мережі</a:t>
            </a:r>
            <a:r>
              <a:rPr lang="ru-RU" dirty="0" smtClean="0"/>
              <a:t> </a:t>
            </a:r>
            <a:r>
              <a:rPr lang="ru-RU" dirty="0" err="1" smtClean="0"/>
              <a:t>інтернет</a:t>
            </a:r>
            <a:r>
              <a:rPr lang="ru-RU" dirty="0" smtClean="0"/>
              <a:t>. </a:t>
            </a:r>
            <a:r>
              <a:rPr lang="ru-RU" dirty="0" err="1" smtClean="0"/>
              <a:t>Однак</a:t>
            </a:r>
            <a:r>
              <a:rPr lang="ru-RU" dirty="0" smtClean="0"/>
              <a:t> для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розробки</a:t>
            </a:r>
            <a:r>
              <a:rPr lang="ru-RU" dirty="0" smtClean="0"/>
              <a:t> </a:t>
            </a:r>
            <a:r>
              <a:rPr lang="ru-RU" dirty="0" err="1" smtClean="0"/>
              <a:t>необхідно</a:t>
            </a:r>
            <a:r>
              <a:rPr lang="ru-RU" dirty="0" smtClean="0"/>
              <a:t> </a:t>
            </a:r>
            <a:r>
              <a:rPr lang="ru-RU" dirty="0" err="1" smtClean="0"/>
              <a:t>розуміти</a:t>
            </a:r>
            <a:r>
              <a:rPr lang="ru-RU" dirty="0" smtClean="0"/>
              <a:t> </a:t>
            </a:r>
            <a:r>
              <a:rPr lang="ru-RU" dirty="0" err="1" smtClean="0"/>
              <a:t>всі</a:t>
            </a:r>
            <a:r>
              <a:rPr lang="ru-RU" dirty="0" smtClean="0"/>
              <a:t> </a:t>
            </a:r>
            <a:r>
              <a:rPr lang="ru-RU" dirty="0" err="1" smtClean="0"/>
              <a:t>процеси</a:t>
            </a:r>
            <a:r>
              <a:rPr lang="ru-RU" dirty="0" smtClean="0"/>
              <a:t> </a:t>
            </a:r>
            <a:r>
              <a:rPr lang="ru-RU" dirty="0" err="1" smtClean="0"/>
              <a:t>компанії</a:t>
            </a:r>
            <a:r>
              <a:rPr lang="ru-RU" dirty="0" smtClean="0"/>
              <a:t>, </a:t>
            </a:r>
            <a:r>
              <a:rPr lang="ru-RU" dirty="0" err="1" smtClean="0"/>
              <a:t>включаючи</a:t>
            </a:r>
            <a:r>
              <a:rPr lang="ru-RU" dirty="0" smtClean="0"/>
              <a:t> як онлайн, так і офлайн. </a:t>
            </a:r>
            <a:r>
              <a:rPr lang="ru-RU" dirty="0" err="1" smtClean="0"/>
              <a:t>Необхідно</a:t>
            </a:r>
            <a:r>
              <a:rPr lang="ru-RU" dirty="0" smtClean="0"/>
              <a:t> </a:t>
            </a:r>
            <a:r>
              <a:rPr lang="ru-RU" dirty="0" err="1" smtClean="0"/>
              <a:t>виконати</a:t>
            </a:r>
            <a:r>
              <a:rPr lang="ru-RU" dirty="0" smtClean="0"/>
              <a:t> кроки </a:t>
            </a:r>
            <a:r>
              <a:rPr lang="ru-RU" dirty="0" err="1" smtClean="0"/>
              <a:t>створення</a:t>
            </a:r>
            <a:r>
              <a:rPr lang="ru-RU" dirty="0" smtClean="0"/>
              <a:t> </a:t>
            </a:r>
            <a:r>
              <a:rPr lang="ru-RU" dirty="0" err="1" smtClean="0"/>
              <a:t>стратегії</a:t>
            </a:r>
            <a:r>
              <a:rPr lang="ru-RU" dirty="0" smtClean="0"/>
              <a:t> </a:t>
            </a:r>
            <a:r>
              <a:rPr lang="ru-RU" dirty="0" err="1" smtClean="0"/>
              <a:t>просування</a:t>
            </a:r>
            <a:r>
              <a:rPr lang="ru-RU" dirty="0" smtClean="0"/>
              <a:t>, </a:t>
            </a:r>
            <a:r>
              <a:rPr lang="ru-RU" dirty="0" err="1" smtClean="0"/>
              <a:t>вибрати</a:t>
            </a:r>
            <a:r>
              <a:rPr lang="ru-RU" dirty="0" smtClean="0"/>
              <a:t> канали та </a:t>
            </a:r>
            <a:r>
              <a:rPr lang="ru-RU" dirty="0" err="1" smtClean="0"/>
              <a:t>інструменти</a:t>
            </a:r>
            <a:r>
              <a:rPr lang="ru-RU" dirty="0" smtClean="0"/>
              <a:t> </a:t>
            </a:r>
            <a:r>
              <a:rPr lang="ru-RU" dirty="0" err="1" smtClean="0"/>
              <a:t>комунікації</a:t>
            </a:r>
            <a:r>
              <a:rPr lang="ru-RU" dirty="0" smtClean="0"/>
              <a:t> в </a:t>
            </a:r>
            <a:r>
              <a:rPr lang="ru-RU" dirty="0" err="1" smtClean="0"/>
              <a:t>мережі</a:t>
            </a:r>
            <a:r>
              <a:rPr lang="ru-RU" dirty="0" smtClean="0"/>
              <a:t> </a:t>
            </a:r>
            <a:r>
              <a:rPr lang="ru-RU" dirty="0" err="1" smtClean="0"/>
              <a:t>інтернет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591641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Важливою</a:t>
            </a:r>
            <a:r>
              <a:rPr lang="ru-RU" dirty="0" smtClean="0"/>
              <a:t> </a:t>
            </a:r>
            <a:r>
              <a:rPr lang="ru-RU" dirty="0" err="1" smtClean="0"/>
              <a:t>частиною</a:t>
            </a:r>
            <a:r>
              <a:rPr lang="ru-RU" dirty="0" smtClean="0"/>
              <a:t> при </a:t>
            </a:r>
            <a:r>
              <a:rPr lang="ru-RU" dirty="0" err="1" smtClean="0"/>
              <a:t>плануванні</a:t>
            </a:r>
            <a:r>
              <a:rPr lang="ru-RU" dirty="0" smtClean="0"/>
              <a:t> </a:t>
            </a:r>
            <a:r>
              <a:rPr lang="ru-RU" dirty="0" err="1" smtClean="0"/>
              <a:t>стратегії</a:t>
            </a:r>
            <a:r>
              <a:rPr lang="ru-RU" dirty="0" smtClean="0"/>
              <a:t> </a:t>
            </a:r>
            <a:r>
              <a:rPr lang="ru-RU" dirty="0" err="1" smtClean="0"/>
              <a:t>інтернет</a:t>
            </a:r>
            <a:r>
              <a:rPr lang="ru-RU" dirty="0" smtClean="0"/>
              <a:t>-маркетингу є </a:t>
            </a:r>
            <a:r>
              <a:rPr lang="ru-RU" dirty="0" err="1" smtClean="0"/>
              <a:t>вивчення</a:t>
            </a:r>
            <a:r>
              <a:rPr lang="ru-RU" dirty="0" smtClean="0"/>
              <a:t> шляху </a:t>
            </a:r>
            <a:r>
              <a:rPr lang="ru-RU" dirty="0" err="1" smtClean="0"/>
              <a:t>клієнта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формування</a:t>
            </a:r>
            <a:r>
              <a:rPr lang="ru-RU" dirty="0" smtClean="0"/>
              <a:t> потреби до </a:t>
            </a:r>
            <a:r>
              <a:rPr lang="ru-RU" dirty="0" err="1" smtClean="0"/>
              <a:t>придбання</a:t>
            </a:r>
            <a:r>
              <a:rPr lang="ru-RU" dirty="0" smtClean="0"/>
              <a:t> і </a:t>
            </a:r>
            <a:r>
              <a:rPr lang="ru-RU" dirty="0" err="1" smtClean="0"/>
              <a:t>використання</a:t>
            </a:r>
            <a:r>
              <a:rPr lang="ru-RU" dirty="0" smtClean="0"/>
              <a:t> продукту. </a:t>
            </a:r>
            <a:r>
              <a:rPr lang="ru-RU" dirty="0" err="1" smtClean="0"/>
              <a:t>Цей</a:t>
            </a:r>
            <a:r>
              <a:rPr lang="ru-RU" dirty="0" smtClean="0"/>
              <a:t> шлях </a:t>
            </a:r>
            <a:r>
              <a:rPr lang="ru-RU" dirty="0" err="1" smtClean="0"/>
              <a:t>включає</a:t>
            </a:r>
            <a:r>
              <a:rPr lang="ru-RU" dirty="0" smtClean="0"/>
              <a:t> </a:t>
            </a:r>
            <a:r>
              <a:rPr lang="ru-RU" dirty="0" err="1" smtClean="0"/>
              <a:t>пошуки</a:t>
            </a:r>
            <a:r>
              <a:rPr lang="ru-RU" dirty="0" smtClean="0"/>
              <a:t> </a:t>
            </a:r>
            <a:r>
              <a:rPr lang="ru-RU" dirty="0" err="1" smtClean="0"/>
              <a:t>рішення</a:t>
            </a:r>
            <a:r>
              <a:rPr lang="ru-RU" dirty="0" smtClean="0"/>
              <a:t> </a:t>
            </a:r>
            <a:r>
              <a:rPr lang="ru-RU" dirty="0" err="1" smtClean="0"/>
              <a:t>зі</a:t>
            </a:r>
            <a:r>
              <a:rPr lang="ru-RU" dirty="0" smtClean="0"/>
              <a:t> </a:t>
            </a:r>
            <a:r>
              <a:rPr lang="ru-RU" dirty="0" err="1" smtClean="0"/>
              <a:t>збором</a:t>
            </a:r>
            <a:r>
              <a:rPr lang="ru-RU" dirty="0" smtClean="0"/>
              <a:t> </a:t>
            </a:r>
            <a:r>
              <a:rPr lang="ru-RU" dirty="0" err="1" smtClean="0"/>
              <a:t>інформації</a:t>
            </a:r>
            <a:r>
              <a:rPr lang="ru-RU" dirty="0" smtClean="0"/>
              <a:t> і </a:t>
            </a:r>
            <a:r>
              <a:rPr lang="ru-RU" dirty="0" err="1" smtClean="0"/>
              <a:t>первинним</a:t>
            </a:r>
            <a:r>
              <a:rPr lang="ru-RU" dirty="0" smtClean="0"/>
              <a:t> </a:t>
            </a:r>
            <a:r>
              <a:rPr lang="ru-RU" dirty="0" err="1" smtClean="0"/>
              <a:t>ознайомленням</a:t>
            </a:r>
            <a:r>
              <a:rPr lang="ru-RU" dirty="0" smtClean="0"/>
              <a:t> з продуктом. </a:t>
            </a:r>
            <a:r>
              <a:rPr lang="ru-RU" dirty="0" err="1" smtClean="0"/>
              <a:t>Зустріти</a:t>
            </a:r>
            <a:r>
              <a:rPr lang="ru-RU" dirty="0" smtClean="0"/>
              <a:t> </a:t>
            </a:r>
            <a:r>
              <a:rPr lang="ru-RU" dirty="0" err="1" smtClean="0"/>
              <a:t>інформацію</a:t>
            </a:r>
            <a:r>
              <a:rPr lang="ru-RU" dirty="0" smtClean="0"/>
              <a:t> про продукт </a:t>
            </a:r>
            <a:r>
              <a:rPr lang="ru-RU" dirty="0" err="1" smtClean="0"/>
              <a:t>клієнт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в </a:t>
            </a:r>
            <a:r>
              <a:rPr lang="ru-RU" dirty="0" err="1" smtClean="0"/>
              <a:t>різних</a:t>
            </a:r>
            <a:r>
              <a:rPr lang="ru-RU" dirty="0" smtClean="0"/>
              <a:t> каналах </a:t>
            </a:r>
            <a:r>
              <a:rPr lang="ru-RU" dirty="0" err="1" smtClean="0"/>
              <a:t>взаємодії</a:t>
            </a:r>
            <a:r>
              <a:rPr lang="ru-RU" dirty="0" smtClean="0"/>
              <a:t> з контентом. </a:t>
            </a:r>
            <a:r>
              <a:rPr lang="ru-RU" dirty="0" err="1" smtClean="0"/>
              <a:t>Проаналізувавши</a:t>
            </a:r>
            <a:r>
              <a:rPr lang="ru-RU" dirty="0" smtClean="0"/>
              <a:t> шлях </a:t>
            </a:r>
            <a:r>
              <a:rPr lang="ru-RU" dirty="0" err="1" smtClean="0"/>
              <a:t>покупця</a:t>
            </a:r>
            <a:r>
              <a:rPr lang="ru-RU" dirty="0" smtClean="0"/>
              <a:t>, </a:t>
            </a:r>
            <a:r>
              <a:rPr lang="ru-RU" dirty="0" err="1" smtClean="0"/>
              <a:t>слід</a:t>
            </a:r>
            <a:r>
              <a:rPr lang="ru-RU" dirty="0" smtClean="0"/>
              <a:t> </a:t>
            </a:r>
            <a:r>
              <a:rPr lang="ru-RU" dirty="0" err="1" smtClean="0"/>
              <a:t>виділити</a:t>
            </a:r>
            <a:r>
              <a:rPr lang="ru-RU" dirty="0" smtClean="0"/>
              <a:t> точки </a:t>
            </a:r>
            <a:r>
              <a:rPr lang="ru-RU" dirty="0" err="1" smtClean="0"/>
              <a:t>взаємодії</a:t>
            </a:r>
            <a:r>
              <a:rPr lang="ru-RU" dirty="0" smtClean="0"/>
              <a:t> з ним.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491357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варто</a:t>
            </a:r>
            <a:r>
              <a:rPr lang="ru-RU" dirty="0" smtClean="0"/>
              <a:t> </a:t>
            </a:r>
            <a:r>
              <a:rPr lang="ru-RU" dirty="0" err="1" smtClean="0"/>
              <a:t>розглянути</a:t>
            </a:r>
            <a:r>
              <a:rPr lang="ru-RU" dirty="0" smtClean="0"/>
              <a:t> </a:t>
            </a:r>
            <a:r>
              <a:rPr lang="ru-RU" dirty="0" err="1" smtClean="0"/>
              <a:t>стратегії</a:t>
            </a:r>
            <a:r>
              <a:rPr lang="ru-RU" dirty="0" smtClean="0"/>
              <a:t> цифрового маркетингу. І </a:t>
            </a:r>
            <a:r>
              <a:rPr lang="ru-RU" dirty="0" err="1" smtClean="0"/>
              <a:t>рівні</a:t>
            </a:r>
            <a:r>
              <a:rPr lang="ru-RU" dirty="0" smtClean="0"/>
              <a:t> </a:t>
            </a:r>
            <a:r>
              <a:rPr lang="ru-RU" dirty="0" err="1" smtClean="0"/>
              <a:t>залучення</a:t>
            </a:r>
            <a:r>
              <a:rPr lang="ru-RU" dirty="0" smtClean="0"/>
              <a:t> у </a:t>
            </a:r>
            <a:r>
              <a:rPr lang="ru-RU" dirty="0" err="1" smtClean="0"/>
              <a:t>цифрову</a:t>
            </a:r>
            <a:r>
              <a:rPr lang="ru-RU" dirty="0" smtClean="0"/>
              <a:t> </a:t>
            </a:r>
            <a:r>
              <a:rPr lang="ru-RU" dirty="0" err="1" smtClean="0"/>
              <a:t>трансформацію</a:t>
            </a:r>
            <a:r>
              <a:rPr lang="ru-RU" dirty="0" smtClean="0"/>
              <a:t> </a:t>
            </a:r>
            <a:r>
              <a:rPr lang="ru-RU" dirty="0" err="1" smtClean="0"/>
              <a:t>компаній</a:t>
            </a:r>
            <a:r>
              <a:rPr lang="ru-RU" dirty="0" smtClean="0"/>
              <a:t> (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445040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Важливість</a:t>
            </a:r>
            <a:r>
              <a:rPr lang="ru-RU" dirty="0" smtClean="0"/>
              <a:t> </a:t>
            </a:r>
            <a:r>
              <a:rPr lang="ru-RU" dirty="0" err="1" smtClean="0"/>
              <a:t>стратегії</a:t>
            </a:r>
            <a:r>
              <a:rPr lang="ru-RU" dirty="0" smtClean="0"/>
              <a:t> цифрового маркетингу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ru-RU" dirty="0" err="1" smtClean="0"/>
              <a:t>Стратегія</a:t>
            </a:r>
            <a:r>
              <a:rPr lang="ru-RU" dirty="0" smtClean="0"/>
              <a:t> </a:t>
            </a:r>
            <a:r>
              <a:rPr lang="ru-RU" dirty="0"/>
              <a:t>цифрового маркетингу –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масштабний</a:t>
            </a:r>
            <a:r>
              <a:rPr lang="ru-RU" dirty="0"/>
              <a:t> та </a:t>
            </a:r>
            <a:r>
              <a:rPr lang="ru-RU" dirty="0" err="1"/>
              <a:t>амбітний</a:t>
            </a:r>
            <a:r>
              <a:rPr lang="ru-RU" dirty="0"/>
              <a:t> план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бізнесу</a:t>
            </a:r>
            <a:r>
              <a:rPr lang="ru-RU" dirty="0"/>
              <a:t>. </a:t>
            </a:r>
            <a:r>
              <a:rPr lang="ru-RU" dirty="0" err="1"/>
              <a:t>Потрібна</a:t>
            </a:r>
            <a:r>
              <a:rPr lang="ru-RU" dirty="0"/>
              <a:t> вона з </a:t>
            </a:r>
            <a:r>
              <a:rPr lang="ru-RU" dirty="0" err="1"/>
              <a:t>декількох</a:t>
            </a:r>
            <a:r>
              <a:rPr lang="ru-RU" dirty="0"/>
              <a:t> причин:</a:t>
            </a:r>
          </a:p>
          <a:p>
            <a:r>
              <a:rPr lang="ru-RU" dirty="0" err="1"/>
              <a:t>Збільшення</a:t>
            </a:r>
            <a:r>
              <a:rPr lang="ru-RU" dirty="0"/>
              <a:t> </a:t>
            </a:r>
            <a:r>
              <a:rPr lang="ru-RU" dirty="0" err="1"/>
              <a:t>рентабельності</a:t>
            </a:r>
            <a:r>
              <a:rPr lang="ru-RU" dirty="0"/>
              <a:t> </a:t>
            </a:r>
            <a:r>
              <a:rPr lang="ru-RU" dirty="0" err="1"/>
              <a:t>інвестицій</a:t>
            </a:r>
            <a:r>
              <a:rPr lang="ru-RU" dirty="0"/>
              <a:t>.</a:t>
            </a:r>
          </a:p>
          <a:p>
            <a:r>
              <a:rPr lang="ru-RU" dirty="0" err="1"/>
              <a:t>Структурування</a:t>
            </a:r>
            <a:r>
              <a:rPr lang="ru-RU" dirty="0"/>
              <a:t> </a:t>
            </a:r>
            <a:r>
              <a:rPr lang="ru-RU" dirty="0" err="1"/>
              <a:t>процесів</a:t>
            </a:r>
            <a:r>
              <a:rPr lang="ru-RU" dirty="0"/>
              <a:t>.</a:t>
            </a:r>
          </a:p>
          <a:p>
            <a:r>
              <a:rPr lang="ru-RU" dirty="0" err="1"/>
              <a:t>Оцінка</a:t>
            </a:r>
            <a:r>
              <a:rPr lang="ru-RU" dirty="0"/>
              <a:t> </a:t>
            </a:r>
            <a:r>
              <a:rPr lang="ru-RU" dirty="0" err="1"/>
              <a:t>реакції</a:t>
            </a:r>
            <a:r>
              <a:rPr lang="ru-RU" dirty="0"/>
              <a:t> </a:t>
            </a:r>
            <a:r>
              <a:rPr lang="ru-RU" dirty="0" err="1"/>
              <a:t>користувачів</a:t>
            </a:r>
            <a:r>
              <a:rPr lang="ru-RU" dirty="0"/>
              <a:t>.</a:t>
            </a:r>
          </a:p>
          <a:p>
            <a:r>
              <a:rPr lang="ru-RU" dirty="0" err="1"/>
              <a:t>Здобуття</a:t>
            </a:r>
            <a:r>
              <a:rPr lang="ru-RU" dirty="0"/>
              <a:t> </a:t>
            </a:r>
            <a:r>
              <a:rPr lang="ru-RU" dirty="0" err="1"/>
              <a:t>реальної</a:t>
            </a:r>
            <a:r>
              <a:rPr lang="ru-RU" dirty="0"/>
              <a:t> статистики.</a:t>
            </a:r>
          </a:p>
          <a:p>
            <a:pPr marL="0" indent="0">
              <a:buNone/>
            </a:pPr>
            <a:r>
              <a:rPr lang="ru-RU" b="1" u="sng" dirty="0" err="1" smtClean="0"/>
              <a:t>Наявність</a:t>
            </a:r>
            <a:r>
              <a:rPr lang="ru-RU" b="1" u="sng" dirty="0" smtClean="0"/>
              <a:t> </a:t>
            </a:r>
            <a:r>
              <a:rPr lang="ru-RU" b="1" u="sng" dirty="0" err="1"/>
              <a:t>стратегії</a:t>
            </a:r>
            <a:r>
              <a:rPr lang="ru-RU" b="1" u="sng" dirty="0"/>
              <a:t> цифрового маркетингу </a:t>
            </a:r>
            <a:r>
              <a:rPr lang="ru-RU" b="1" u="sng" dirty="0" err="1"/>
              <a:t>надзвичайно</a:t>
            </a:r>
            <a:r>
              <a:rPr lang="ru-RU" b="1" u="sng" dirty="0"/>
              <a:t> </a:t>
            </a:r>
            <a:r>
              <a:rPr lang="ru-RU" b="1" u="sng" dirty="0" err="1"/>
              <a:t>важлива</a:t>
            </a:r>
            <a:r>
              <a:rPr lang="ru-RU" b="1" u="sng" dirty="0"/>
              <a:t>, і ось </a:t>
            </a:r>
            <a:r>
              <a:rPr lang="ru-RU" b="1" u="sng" dirty="0" err="1"/>
              <a:t>чому</a:t>
            </a:r>
            <a:r>
              <a:rPr lang="ru-RU" b="1" u="sng" dirty="0"/>
              <a:t>:</a:t>
            </a:r>
            <a:endParaRPr lang="ru-RU" b="1" dirty="0"/>
          </a:p>
          <a:p>
            <a:r>
              <a:rPr lang="ru-RU" dirty="0" err="1"/>
              <a:t>Щоб</a:t>
            </a:r>
            <a:r>
              <a:rPr lang="ru-RU" dirty="0"/>
              <a:t> </a:t>
            </a:r>
            <a:r>
              <a:rPr lang="ru-RU" dirty="0" err="1"/>
              <a:t>залишатись</a:t>
            </a:r>
            <a:r>
              <a:rPr lang="ru-RU" dirty="0"/>
              <a:t> </a:t>
            </a:r>
            <a:r>
              <a:rPr lang="ru-RU" dirty="0" err="1"/>
              <a:t>актуальними</a:t>
            </a:r>
            <a:r>
              <a:rPr lang="ru-RU" dirty="0"/>
              <a:t> для </a:t>
            </a:r>
            <a:r>
              <a:rPr lang="ru-RU" dirty="0" err="1"/>
              <a:t>своїх</a:t>
            </a:r>
            <a:r>
              <a:rPr lang="ru-RU" dirty="0"/>
              <a:t> </a:t>
            </a:r>
            <a:r>
              <a:rPr lang="ru-RU" dirty="0" err="1"/>
              <a:t>клієнтів</a:t>
            </a:r>
            <a:r>
              <a:rPr lang="ru-RU" dirty="0"/>
              <a:t>.</a:t>
            </a:r>
          </a:p>
          <a:p>
            <a:r>
              <a:rPr lang="ru-RU" dirty="0" err="1"/>
              <a:t>Сьогодні</a:t>
            </a:r>
            <a:r>
              <a:rPr lang="ru-RU" dirty="0"/>
              <a:t> мало </a:t>
            </a:r>
            <a:r>
              <a:rPr lang="ru-RU" dirty="0" err="1"/>
              <a:t>хто</a:t>
            </a:r>
            <a:r>
              <a:rPr lang="ru-RU" dirty="0"/>
              <a:t> проводить </a:t>
            </a:r>
            <a:r>
              <a:rPr lang="ru-RU" dirty="0" err="1"/>
              <a:t>години</a:t>
            </a:r>
            <a:r>
              <a:rPr lang="ru-RU" dirty="0"/>
              <a:t> за </a:t>
            </a:r>
            <a:r>
              <a:rPr lang="ru-RU" dirty="0" err="1"/>
              <a:t>читанням</a:t>
            </a:r>
            <a:r>
              <a:rPr lang="ru-RU" dirty="0"/>
              <a:t> газет </a:t>
            </a:r>
            <a:r>
              <a:rPr lang="ru-RU" dirty="0" err="1"/>
              <a:t>або</a:t>
            </a:r>
            <a:r>
              <a:rPr lang="ru-RU" dirty="0"/>
              <a:t> переглядом </a:t>
            </a:r>
            <a:r>
              <a:rPr lang="ru-RU" dirty="0" err="1"/>
              <a:t>телевізійної</a:t>
            </a:r>
            <a:r>
              <a:rPr lang="ru-RU" dirty="0"/>
              <a:t> </a:t>
            </a:r>
            <a:r>
              <a:rPr lang="ru-RU" dirty="0" err="1"/>
              <a:t>реклами</a:t>
            </a:r>
            <a:r>
              <a:rPr lang="ru-RU" dirty="0"/>
              <a:t>. Люди </a:t>
            </a:r>
            <a:r>
              <a:rPr lang="ru-RU" dirty="0" err="1"/>
              <a:t>постійно</a:t>
            </a:r>
            <a:r>
              <a:rPr lang="ru-RU" dirty="0"/>
              <a:t> </a:t>
            </a:r>
            <a:r>
              <a:rPr lang="ru-RU" dirty="0" err="1"/>
              <a:t>переглядають</a:t>
            </a:r>
            <a:r>
              <a:rPr lang="ru-RU" dirty="0"/>
              <a:t> </a:t>
            </a:r>
            <a:r>
              <a:rPr lang="ru-RU" dirty="0" err="1"/>
              <a:t>Інтернет</a:t>
            </a:r>
            <a:r>
              <a:rPr lang="ru-RU" dirty="0"/>
              <a:t> на </a:t>
            </a:r>
            <a:r>
              <a:rPr lang="ru-RU" dirty="0" err="1"/>
              <a:t>своїх</a:t>
            </a:r>
            <a:r>
              <a:rPr lang="ru-RU" dirty="0"/>
              <a:t> телефонах, а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означає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їм</a:t>
            </a:r>
            <a:r>
              <a:rPr lang="ru-RU" dirty="0"/>
              <a:t> </a:t>
            </a:r>
            <a:r>
              <a:rPr lang="ru-RU" dirty="0" err="1"/>
              <a:t>легше</a:t>
            </a:r>
            <a:r>
              <a:rPr lang="ru-RU" dirty="0"/>
              <a:t> </a:t>
            </a:r>
            <a:r>
              <a:rPr lang="ru-RU" dirty="0" err="1"/>
              <a:t>зв’язатися</a:t>
            </a:r>
            <a:r>
              <a:rPr lang="ru-RU" dirty="0"/>
              <a:t> з вами, </a:t>
            </a:r>
            <a:r>
              <a:rPr lang="ru-RU" dirty="0" err="1"/>
              <a:t>якщо</a:t>
            </a:r>
            <a:r>
              <a:rPr lang="ru-RU" dirty="0"/>
              <a:t> вони </a:t>
            </a:r>
            <a:r>
              <a:rPr lang="ru-RU" dirty="0" err="1"/>
              <a:t>знають</a:t>
            </a:r>
            <a:r>
              <a:rPr lang="ru-RU" dirty="0"/>
              <a:t> про ваше </a:t>
            </a:r>
            <a:r>
              <a:rPr lang="ru-RU" dirty="0" err="1"/>
              <a:t>існування</a:t>
            </a:r>
            <a:r>
              <a:rPr lang="ru-RU" dirty="0"/>
              <a:t>.</a:t>
            </a:r>
          </a:p>
          <a:p>
            <a:r>
              <a:rPr lang="ru-RU" dirty="0" err="1"/>
              <a:t>Цілком</a:t>
            </a:r>
            <a:r>
              <a:rPr lang="ru-RU" dirty="0"/>
              <a:t> </a:t>
            </a:r>
            <a:r>
              <a:rPr lang="ru-RU" dirty="0" err="1"/>
              <a:t>необов’язково</a:t>
            </a:r>
            <a:r>
              <a:rPr lang="ru-RU" dirty="0"/>
              <a:t>, </a:t>
            </a:r>
            <a:r>
              <a:rPr lang="ru-RU" dirty="0" err="1"/>
              <a:t>щоб</a:t>
            </a:r>
            <a:r>
              <a:rPr lang="ru-RU" dirty="0"/>
              <a:t> вони </a:t>
            </a:r>
            <a:r>
              <a:rPr lang="ru-RU" dirty="0" err="1"/>
              <a:t>зв’язувалися</a:t>
            </a:r>
            <a:r>
              <a:rPr lang="ru-RU" dirty="0"/>
              <a:t> з вами, але </a:t>
            </a:r>
            <a:r>
              <a:rPr lang="ru-RU" dirty="0" err="1"/>
              <a:t>якщо</a:t>
            </a:r>
            <a:r>
              <a:rPr lang="ru-RU" dirty="0"/>
              <a:t> ваша </a:t>
            </a:r>
            <a:r>
              <a:rPr lang="ru-RU" dirty="0" err="1"/>
              <a:t>стратегія</a:t>
            </a:r>
            <a:r>
              <a:rPr lang="ru-RU" dirty="0"/>
              <a:t> цифрового маркетингу </a:t>
            </a:r>
            <a:r>
              <a:rPr lang="ru-RU" dirty="0" err="1"/>
              <a:t>працює</a:t>
            </a:r>
            <a:r>
              <a:rPr lang="ru-RU" dirty="0"/>
              <a:t> добре, і ваш бренд </a:t>
            </a:r>
            <a:r>
              <a:rPr lang="ru-RU" dirty="0" err="1"/>
              <a:t>їм</a:t>
            </a:r>
            <a:r>
              <a:rPr lang="ru-RU" dirty="0"/>
              <a:t> </a:t>
            </a:r>
            <a:r>
              <a:rPr lang="ru-RU" dirty="0" err="1"/>
              <a:t>подобається</a:t>
            </a:r>
            <a:r>
              <a:rPr lang="ru-RU" dirty="0"/>
              <a:t>, вони </a:t>
            </a:r>
            <a:r>
              <a:rPr lang="ru-RU" dirty="0" err="1"/>
              <a:t>обов’язково</a:t>
            </a:r>
            <a:r>
              <a:rPr lang="ru-RU" dirty="0"/>
              <a:t>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зроблять</a:t>
            </a:r>
            <a:r>
              <a:rPr lang="ru-RU" dirty="0"/>
              <a:t>.</a:t>
            </a:r>
          </a:p>
          <a:p>
            <a:r>
              <a:rPr lang="ru-RU" dirty="0" err="1"/>
              <a:t>Збільшити</a:t>
            </a:r>
            <a:r>
              <a:rPr lang="ru-RU" dirty="0"/>
              <a:t> </a:t>
            </a:r>
            <a:r>
              <a:rPr lang="ru-RU" dirty="0" err="1"/>
              <a:t>продажі</a:t>
            </a:r>
            <a:r>
              <a:rPr lang="ru-RU" dirty="0"/>
              <a:t> товару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послуги</a:t>
            </a:r>
            <a:r>
              <a:rPr lang="ru-RU" dirty="0"/>
              <a:t>.</a:t>
            </a:r>
          </a:p>
          <a:p>
            <a:r>
              <a:rPr lang="ru-RU" dirty="0"/>
              <a:t>Результатом цифрового маркетингу є не </a:t>
            </a:r>
            <a:r>
              <a:rPr lang="ru-RU" dirty="0" err="1"/>
              <a:t>тільки</a:t>
            </a:r>
            <a:r>
              <a:rPr lang="ru-RU" dirty="0"/>
              <a:t> </a:t>
            </a:r>
            <a:r>
              <a:rPr lang="ru-RU" dirty="0" err="1"/>
              <a:t>підвищення</a:t>
            </a:r>
            <a:r>
              <a:rPr lang="ru-RU" dirty="0"/>
              <a:t> </a:t>
            </a:r>
            <a:r>
              <a:rPr lang="ru-RU" dirty="0" err="1"/>
              <a:t>впізнаваності</a:t>
            </a:r>
            <a:r>
              <a:rPr lang="ru-RU" dirty="0"/>
              <a:t> бренду.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використовувати</a:t>
            </a:r>
            <a:r>
              <a:rPr lang="ru-RU" dirty="0"/>
              <a:t> для прямого продажу.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означає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ваша </a:t>
            </a:r>
            <a:r>
              <a:rPr lang="ru-RU" dirty="0" err="1"/>
              <a:t>цифрова</a:t>
            </a:r>
            <a:r>
              <a:rPr lang="ru-RU" dirty="0"/>
              <a:t> </a:t>
            </a:r>
            <a:r>
              <a:rPr lang="ru-RU" dirty="0" err="1"/>
              <a:t>маркетингова</a:t>
            </a:r>
            <a:r>
              <a:rPr lang="ru-RU" dirty="0"/>
              <a:t> </a:t>
            </a:r>
            <a:r>
              <a:rPr lang="ru-RU" dirty="0" err="1"/>
              <a:t>стратегія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бути </a:t>
            </a:r>
            <a:r>
              <a:rPr lang="ru-RU" dirty="0" err="1"/>
              <a:t>розроблена</a:t>
            </a:r>
            <a:r>
              <a:rPr lang="ru-RU" dirty="0"/>
              <a:t> таким чином, </a:t>
            </a:r>
            <a:r>
              <a:rPr lang="ru-RU" dirty="0" err="1"/>
              <a:t>щоб</a:t>
            </a:r>
            <a:r>
              <a:rPr lang="ru-RU" dirty="0"/>
              <a:t> </a:t>
            </a:r>
            <a:r>
              <a:rPr lang="ru-RU" dirty="0" err="1"/>
              <a:t>призвести</a:t>
            </a:r>
            <a:r>
              <a:rPr lang="ru-RU" dirty="0"/>
              <a:t> до </a:t>
            </a:r>
            <a:r>
              <a:rPr lang="ru-RU" dirty="0" err="1"/>
              <a:t>їхнього</a:t>
            </a:r>
            <a:r>
              <a:rPr lang="ru-RU" dirty="0"/>
              <a:t> </a:t>
            </a:r>
            <a:r>
              <a:rPr lang="ru-RU" dirty="0" err="1"/>
              <a:t>збільшення</a:t>
            </a:r>
            <a:r>
              <a:rPr lang="ru-RU" dirty="0"/>
              <a:t>.</a:t>
            </a:r>
          </a:p>
          <a:p>
            <a:r>
              <a:rPr lang="ru-RU" dirty="0" err="1"/>
              <a:t>Щоб</a:t>
            </a:r>
            <a:r>
              <a:rPr lang="ru-RU" dirty="0"/>
              <a:t> </a:t>
            </a:r>
            <a:r>
              <a:rPr lang="ru-RU" dirty="0" err="1"/>
              <a:t>ви</a:t>
            </a:r>
            <a:r>
              <a:rPr lang="ru-RU" dirty="0"/>
              <a:t> </a:t>
            </a:r>
            <a:r>
              <a:rPr lang="ru-RU" dirty="0" err="1"/>
              <a:t>виділялися</a:t>
            </a:r>
            <a:r>
              <a:rPr lang="ru-RU" dirty="0"/>
              <a:t> з </a:t>
            </a:r>
            <a:r>
              <a:rPr lang="ru-RU" dirty="0" err="1"/>
              <a:t>натовпу</a:t>
            </a:r>
            <a:r>
              <a:rPr lang="ru-RU" dirty="0"/>
              <a:t>.</a:t>
            </a:r>
          </a:p>
          <a:p>
            <a:r>
              <a:rPr lang="ru-RU" dirty="0" err="1"/>
              <a:t>Конкуренція</a:t>
            </a:r>
            <a:r>
              <a:rPr lang="ru-RU" dirty="0"/>
              <a:t> </a:t>
            </a:r>
            <a:r>
              <a:rPr lang="ru-RU" dirty="0" err="1"/>
              <a:t>сьогодні</a:t>
            </a:r>
            <a:r>
              <a:rPr lang="ru-RU" dirty="0"/>
              <a:t> </a:t>
            </a:r>
            <a:r>
              <a:rPr lang="ru-RU" dirty="0" err="1"/>
              <a:t>жорстка</a:t>
            </a:r>
            <a:r>
              <a:rPr lang="ru-RU" dirty="0"/>
              <a:t>, </a:t>
            </a:r>
            <a:r>
              <a:rPr lang="ru-RU" dirty="0" err="1"/>
              <a:t>навіть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у вас є </a:t>
            </a:r>
            <a:r>
              <a:rPr lang="ru-RU" dirty="0" err="1"/>
              <a:t>ідеальний</a:t>
            </a:r>
            <a:r>
              <a:rPr lang="ru-RU" dirty="0"/>
              <a:t> продукт/</a:t>
            </a:r>
            <a:r>
              <a:rPr lang="ru-RU" dirty="0" err="1"/>
              <a:t>послуга</a:t>
            </a:r>
            <a:r>
              <a:rPr lang="ru-RU" dirty="0"/>
              <a:t> – </a:t>
            </a:r>
            <a:r>
              <a:rPr lang="ru-RU" dirty="0" err="1"/>
              <a:t>недостатньо</a:t>
            </a:r>
            <a:r>
              <a:rPr lang="ru-RU" dirty="0"/>
              <a:t>, </a:t>
            </a:r>
            <a:r>
              <a:rPr lang="ru-RU" dirty="0" err="1"/>
              <a:t>щоб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клієнти</a:t>
            </a:r>
            <a:r>
              <a:rPr lang="ru-RU" dirty="0"/>
              <a:t> купили. Ви </a:t>
            </a:r>
            <a:r>
              <a:rPr lang="ru-RU" dirty="0" err="1"/>
              <a:t>маєте</a:t>
            </a:r>
            <a:r>
              <a:rPr lang="ru-RU" dirty="0"/>
              <a:t> </a:t>
            </a:r>
            <a:r>
              <a:rPr lang="ru-RU" dirty="0" err="1"/>
              <a:t>виділятися</a:t>
            </a:r>
            <a:r>
              <a:rPr lang="ru-RU" dirty="0"/>
              <a:t> </a:t>
            </a:r>
            <a:r>
              <a:rPr lang="ru-RU" dirty="0" err="1"/>
              <a:t>серед</a:t>
            </a:r>
            <a:r>
              <a:rPr lang="ru-RU" dirty="0"/>
              <a:t> </a:t>
            </a:r>
            <a:r>
              <a:rPr lang="ru-RU" dirty="0" err="1"/>
              <a:t>своїх</a:t>
            </a:r>
            <a:r>
              <a:rPr lang="ru-RU" dirty="0"/>
              <a:t> </a:t>
            </a:r>
            <a:r>
              <a:rPr lang="ru-RU" dirty="0" err="1"/>
              <a:t>конкурентів</a:t>
            </a:r>
            <a:r>
              <a:rPr lang="ru-RU" dirty="0"/>
              <a:t>. Ось тут і </a:t>
            </a:r>
            <a:r>
              <a:rPr lang="ru-RU" dirty="0" err="1"/>
              <a:t>виникає</a:t>
            </a:r>
            <a:r>
              <a:rPr lang="ru-RU" dirty="0"/>
              <a:t> </a:t>
            </a:r>
            <a:r>
              <a:rPr lang="ru-RU" dirty="0" err="1">
                <a:hlinkClick r:id="rId2"/>
              </a:rPr>
              <a:t>цифровий</a:t>
            </a:r>
            <a:r>
              <a:rPr lang="ru-RU" dirty="0">
                <a:hlinkClick r:id="rId2"/>
              </a:rPr>
              <a:t> маркетинг</a:t>
            </a:r>
            <a:r>
              <a:rPr lang="ru-RU" dirty="0"/>
              <a:t>.</a:t>
            </a:r>
          </a:p>
          <a:p>
            <a:r>
              <a:rPr lang="ru-RU" dirty="0" err="1"/>
              <a:t>Маючи</a:t>
            </a:r>
            <a:r>
              <a:rPr lang="ru-RU" dirty="0"/>
              <a:t> </a:t>
            </a:r>
            <a:r>
              <a:rPr lang="ru-RU" dirty="0" err="1"/>
              <a:t>надійну</a:t>
            </a:r>
            <a:r>
              <a:rPr lang="ru-RU" dirty="0"/>
              <a:t> </a:t>
            </a:r>
            <a:r>
              <a:rPr lang="ru-RU" dirty="0" err="1"/>
              <a:t>стратегію</a:t>
            </a:r>
            <a:r>
              <a:rPr lang="ru-RU" dirty="0"/>
              <a:t> цифрового маркетингу, </a:t>
            </a:r>
            <a:r>
              <a:rPr lang="ru-RU" dirty="0" err="1"/>
              <a:t>ви</a:t>
            </a:r>
            <a:r>
              <a:rPr lang="ru-RU" dirty="0"/>
              <a:t> можете стати </a:t>
            </a:r>
            <a:r>
              <a:rPr lang="ru-RU" dirty="0" err="1"/>
              <a:t>лідером</a:t>
            </a:r>
            <a:r>
              <a:rPr lang="ru-RU" dirty="0"/>
              <a:t> та </a:t>
            </a:r>
            <a:r>
              <a:rPr lang="ru-RU" dirty="0" err="1"/>
              <a:t>виділитися</a:t>
            </a:r>
            <a:r>
              <a:rPr lang="ru-RU" dirty="0"/>
              <a:t> з </a:t>
            </a:r>
            <a:r>
              <a:rPr lang="ru-RU" dirty="0" err="1"/>
              <a:t>натовпу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376978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err="1"/>
              <a:t>Стратегія</a:t>
            </a:r>
            <a:r>
              <a:rPr lang="ru-RU" sz="2800" dirty="0"/>
              <a:t> цифрового маркетингу – </a:t>
            </a:r>
            <a:r>
              <a:rPr lang="ru-RU" sz="2800" dirty="0" err="1"/>
              <a:t>це</a:t>
            </a:r>
            <a:r>
              <a:rPr lang="ru-RU" sz="2800" dirty="0"/>
              <a:t> план </a:t>
            </a:r>
            <a:r>
              <a:rPr lang="ru-RU" sz="2800" dirty="0" err="1"/>
              <a:t>дій</a:t>
            </a:r>
            <a:r>
              <a:rPr lang="ru-RU" sz="2800" dirty="0"/>
              <a:t>, </a:t>
            </a:r>
            <a:r>
              <a:rPr lang="ru-RU" sz="2800" dirty="0" err="1"/>
              <a:t>який</a:t>
            </a:r>
            <a:r>
              <a:rPr lang="ru-RU" sz="2800" dirty="0"/>
              <a:t> </a:t>
            </a:r>
            <a:r>
              <a:rPr lang="ru-RU" sz="2800" dirty="0" err="1"/>
              <a:t>описує</a:t>
            </a:r>
            <a:r>
              <a:rPr lang="ru-RU" sz="2800" dirty="0"/>
              <a:t>, як </a:t>
            </a:r>
            <a:r>
              <a:rPr lang="ru-RU" sz="2800" dirty="0" err="1"/>
              <a:t>компанія</a:t>
            </a:r>
            <a:r>
              <a:rPr lang="ru-RU" sz="2800" dirty="0"/>
              <a:t> </a:t>
            </a:r>
            <a:r>
              <a:rPr lang="ru-RU" sz="2800" dirty="0" err="1"/>
              <a:t>використовує</a:t>
            </a:r>
            <a:r>
              <a:rPr lang="ru-RU" sz="2800" dirty="0"/>
              <a:t> </a:t>
            </a:r>
            <a:r>
              <a:rPr lang="ru-RU" sz="2800" dirty="0" err="1"/>
              <a:t>цифрові</a:t>
            </a:r>
            <a:r>
              <a:rPr lang="ru-RU" sz="2800" dirty="0"/>
              <a:t> </a:t>
            </a:r>
            <a:r>
              <a:rPr lang="ru-RU" sz="2800" dirty="0" err="1"/>
              <a:t>медіа-платформи</a:t>
            </a:r>
            <a:r>
              <a:rPr lang="ru-RU" sz="2800" dirty="0"/>
              <a:t> та </a:t>
            </a:r>
            <a:r>
              <a:rPr lang="ru-RU" sz="2800" dirty="0" err="1"/>
              <a:t>інші</a:t>
            </a:r>
            <a:r>
              <a:rPr lang="ru-RU" sz="2800" dirty="0"/>
              <a:t> онлайн-</a:t>
            </a:r>
            <a:r>
              <a:rPr lang="ru-RU" sz="2800" dirty="0" err="1"/>
              <a:t>інструменти</a:t>
            </a:r>
            <a:r>
              <a:rPr lang="ru-RU" sz="2800" dirty="0"/>
              <a:t> для </a:t>
            </a:r>
            <a:r>
              <a:rPr lang="ru-RU" sz="2800" dirty="0" err="1"/>
              <a:t>досягнення</a:t>
            </a:r>
            <a:r>
              <a:rPr lang="ru-RU" sz="2800" dirty="0"/>
              <a:t> </a:t>
            </a:r>
            <a:r>
              <a:rPr lang="ru-RU" sz="2800" dirty="0" err="1"/>
              <a:t>своїх</a:t>
            </a:r>
            <a:r>
              <a:rPr lang="ru-RU" sz="2800" dirty="0"/>
              <a:t> </a:t>
            </a:r>
            <a:r>
              <a:rPr lang="ru-RU" sz="2800" dirty="0" err="1"/>
              <a:t>маркетингових</a:t>
            </a:r>
            <a:r>
              <a:rPr lang="ru-RU" sz="2800" dirty="0"/>
              <a:t> </a:t>
            </a:r>
            <a:r>
              <a:rPr lang="ru-RU" sz="2800" dirty="0" err="1"/>
              <a:t>цілей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/>
              <a:t>1. КОНТЕНТ-МАРКЕТИНГ</a:t>
            </a:r>
          </a:p>
          <a:p>
            <a:r>
              <a:rPr lang="ru-RU" dirty="0"/>
              <a:t>Одним з </a:t>
            </a:r>
            <a:r>
              <a:rPr lang="ru-RU" dirty="0" err="1"/>
              <a:t>найкращих</a:t>
            </a:r>
            <a:r>
              <a:rPr lang="ru-RU" dirty="0"/>
              <a:t> </a:t>
            </a:r>
            <a:r>
              <a:rPr lang="ru-RU" dirty="0" err="1"/>
              <a:t>способів</a:t>
            </a:r>
            <a:r>
              <a:rPr lang="ru-RU" dirty="0"/>
              <a:t> </a:t>
            </a:r>
            <a:r>
              <a:rPr lang="ru-RU" dirty="0" err="1"/>
              <a:t>залучення</a:t>
            </a:r>
            <a:r>
              <a:rPr lang="ru-RU" dirty="0"/>
              <a:t> </a:t>
            </a:r>
            <a:r>
              <a:rPr lang="ru-RU" dirty="0" err="1"/>
              <a:t>аудиторії</a:t>
            </a:r>
            <a:r>
              <a:rPr lang="ru-RU" dirty="0"/>
              <a:t> на </a:t>
            </a:r>
            <a:r>
              <a:rPr lang="ru-RU" dirty="0" err="1"/>
              <a:t>ваші</a:t>
            </a:r>
            <a:r>
              <a:rPr lang="ru-RU" dirty="0"/>
              <a:t> </a:t>
            </a:r>
            <a:r>
              <a:rPr lang="ru-RU" dirty="0" err="1"/>
              <a:t>цифрові</a:t>
            </a:r>
            <a:r>
              <a:rPr lang="ru-RU" dirty="0"/>
              <a:t> </a:t>
            </a:r>
            <a:r>
              <a:rPr lang="ru-RU" dirty="0" err="1"/>
              <a:t>платформи</a:t>
            </a:r>
            <a:r>
              <a:rPr lang="ru-RU" dirty="0"/>
              <a:t> є контент. </a:t>
            </a:r>
            <a:r>
              <a:rPr lang="ru-RU" u="sng" dirty="0">
                <a:hlinkClick r:id="rId2"/>
              </a:rPr>
              <a:t>Контент-маркетинг</a:t>
            </a:r>
            <a:r>
              <a:rPr lang="ru-RU" dirty="0"/>
              <a:t> -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стратегія</a:t>
            </a:r>
            <a:r>
              <a:rPr lang="ru-RU" dirty="0"/>
              <a:t> </a:t>
            </a:r>
            <a:r>
              <a:rPr lang="ru-RU" dirty="0" err="1"/>
              <a:t>органічного</a:t>
            </a:r>
            <a:r>
              <a:rPr lang="ru-RU" dirty="0"/>
              <a:t> </a:t>
            </a:r>
            <a:r>
              <a:rPr lang="ru-RU" dirty="0" err="1"/>
              <a:t>трафіку</a:t>
            </a:r>
            <a:r>
              <a:rPr lang="ru-RU" dirty="0"/>
              <a:t>, коли </a:t>
            </a:r>
            <a:r>
              <a:rPr lang="ru-RU" dirty="0" err="1"/>
              <a:t>ви</a:t>
            </a:r>
            <a:r>
              <a:rPr lang="ru-RU" dirty="0"/>
              <a:t> </a:t>
            </a:r>
            <a:r>
              <a:rPr lang="ru-RU" dirty="0" err="1"/>
              <a:t>пропонуєте</a:t>
            </a:r>
            <a:r>
              <a:rPr lang="ru-RU" dirty="0"/>
              <a:t> </a:t>
            </a:r>
            <a:r>
              <a:rPr lang="ru-RU" dirty="0" err="1"/>
              <a:t>якісний</a:t>
            </a:r>
            <a:r>
              <a:rPr lang="ru-RU" dirty="0"/>
              <a:t> контент,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зацікавить</a:t>
            </a:r>
            <a:r>
              <a:rPr lang="ru-RU" dirty="0"/>
              <a:t> і створить </a:t>
            </a:r>
            <a:r>
              <a:rPr lang="ru-RU" dirty="0" err="1"/>
              <a:t>цінність</a:t>
            </a:r>
            <a:r>
              <a:rPr lang="ru-RU" dirty="0"/>
              <a:t> для </a:t>
            </a:r>
            <a:r>
              <a:rPr lang="ru-RU" dirty="0" err="1"/>
              <a:t>певного</a:t>
            </a:r>
            <a:r>
              <a:rPr lang="ru-RU" dirty="0"/>
              <a:t> типу </a:t>
            </a:r>
            <a:r>
              <a:rPr lang="ru-RU" dirty="0" err="1"/>
              <a:t>аудиторії</a:t>
            </a:r>
            <a:r>
              <a:rPr lang="ru-RU" dirty="0"/>
              <a:t>, яка </a:t>
            </a:r>
            <a:r>
              <a:rPr lang="ru-RU" dirty="0" err="1"/>
              <a:t>завжди</a:t>
            </a:r>
            <a:r>
              <a:rPr lang="ru-RU" dirty="0"/>
              <a:t> буде </a:t>
            </a:r>
            <a:r>
              <a:rPr lang="ru-RU" dirty="0" err="1"/>
              <a:t>відвідувати</a:t>
            </a:r>
            <a:r>
              <a:rPr lang="ru-RU" dirty="0"/>
              <a:t> та </a:t>
            </a:r>
            <a:r>
              <a:rPr lang="ru-RU" dirty="0" err="1"/>
              <a:t>взаємодіяти</a:t>
            </a:r>
            <a:r>
              <a:rPr lang="ru-RU" dirty="0"/>
              <a:t> з </a:t>
            </a:r>
            <a:r>
              <a:rPr lang="ru-RU" dirty="0" err="1"/>
              <a:t>тим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ви</a:t>
            </a:r>
            <a:r>
              <a:rPr lang="ru-RU" dirty="0"/>
              <a:t> </a:t>
            </a:r>
            <a:r>
              <a:rPr lang="ru-RU" dirty="0" err="1"/>
              <a:t>публікуєте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017196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/>
              <a:t>КОНТЕНТ-МАРКЕТИНГ</a:t>
            </a:r>
            <a:br>
              <a:rPr lang="ru-RU" sz="2800" b="1" dirty="0" smtClean="0"/>
            </a:b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b="1" dirty="0"/>
              <a:t>1. </a:t>
            </a:r>
            <a:r>
              <a:rPr lang="ru-RU" dirty="0" smtClean="0"/>
              <a:t>Одним </a:t>
            </a:r>
            <a:r>
              <a:rPr lang="ru-RU" dirty="0"/>
              <a:t>з </a:t>
            </a:r>
            <a:r>
              <a:rPr lang="ru-RU" dirty="0" err="1"/>
              <a:t>найкращих</a:t>
            </a:r>
            <a:r>
              <a:rPr lang="ru-RU" dirty="0"/>
              <a:t> </a:t>
            </a:r>
            <a:r>
              <a:rPr lang="ru-RU" dirty="0" err="1"/>
              <a:t>способів</a:t>
            </a:r>
            <a:r>
              <a:rPr lang="ru-RU" dirty="0"/>
              <a:t> </a:t>
            </a:r>
            <a:r>
              <a:rPr lang="ru-RU" dirty="0" err="1"/>
              <a:t>залучення</a:t>
            </a:r>
            <a:r>
              <a:rPr lang="ru-RU" dirty="0"/>
              <a:t> </a:t>
            </a:r>
            <a:r>
              <a:rPr lang="ru-RU" dirty="0" err="1"/>
              <a:t>аудиторії</a:t>
            </a:r>
            <a:r>
              <a:rPr lang="ru-RU" dirty="0"/>
              <a:t> на </a:t>
            </a:r>
            <a:r>
              <a:rPr lang="ru-RU" dirty="0" err="1"/>
              <a:t>ваші</a:t>
            </a:r>
            <a:r>
              <a:rPr lang="ru-RU" dirty="0"/>
              <a:t> </a:t>
            </a:r>
            <a:r>
              <a:rPr lang="ru-RU" dirty="0" err="1"/>
              <a:t>цифрові</a:t>
            </a:r>
            <a:r>
              <a:rPr lang="ru-RU" dirty="0"/>
              <a:t> </a:t>
            </a:r>
            <a:r>
              <a:rPr lang="ru-RU" dirty="0" err="1"/>
              <a:t>платформи</a:t>
            </a:r>
            <a:r>
              <a:rPr lang="ru-RU" dirty="0"/>
              <a:t> є контент. </a:t>
            </a:r>
            <a:r>
              <a:rPr lang="ru-RU" u="sng" dirty="0">
                <a:hlinkClick r:id="rId2"/>
              </a:rPr>
              <a:t>Контент-маркетинг</a:t>
            </a:r>
            <a:r>
              <a:rPr lang="ru-RU" dirty="0"/>
              <a:t> -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стратегія</a:t>
            </a:r>
            <a:r>
              <a:rPr lang="ru-RU" dirty="0"/>
              <a:t> </a:t>
            </a:r>
            <a:r>
              <a:rPr lang="ru-RU" dirty="0" err="1"/>
              <a:t>органічного</a:t>
            </a:r>
            <a:r>
              <a:rPr lang="ru-RU" dirty="0"/>
              <a:t> </a:t>
            </a:r>
            <a:r>
              <a:rPr lang="ru-RU" dirty="0" err="1"/>
              <a:t>трафіку</a:t>
            </a:r>
            <a:r>
              <a:rPr lang="ru-RU" dirty="0"/>
              <a:t>, коли </a:t>
            </a:r>
            <a:r>
              <a:rPr lang="ru-RU" dirty="0" err="1"/>
              <a:t>ви</a:t>
            </a:r>
            <a:r>
              <a:rPr lang="ru-RU" dirty="0"/>
              <a:t> </a:t>
            </a:r>
            <a:r>
              <a:rPr lang="ru-RU" dirty="0" err="1"/>
              <a:t>пропонуєте</a:t>
            </a:r>
            <a:r>
              <a:rPr lang="ru-RU" dirty="0"/>
              <a:t> </a:t>
            </a:r>
            <a:r>
              <a:rPr lang="ru-RU" dirty="0" err="1"/>
              <a:t>якісний</a:t>
            </a:r>
            <a:r>
              <a:rPr lang="ru-RU" dirty="0"/>
              <a:t> контент,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зацікавить</a:t>
            </a:r>
            <a:r>
              <a:rPr lang="ru-RU" dirty="0"/>
              <a:t> і створить </a:t>
            </a:r>
            <a:r>
              <a:rPr lang="ru-RU" dirty="0" err="1"/>
              <a:t>цінність</a:t>
            </a:r>
            <a:r>
              <a:rPr lang="ru-RU" dirty="0"/>
              <a:t> для </a:t>
            </a:r>
            <a:r>
              <a:rPr lang="ru-RU" dirty="0" err="1"/>
              <a:t>певного</a:t>
            </a:r>
            <a:r>
              <a:rPr lang="ru-RU" dirty="0"/>
              <a:t> типу </a:t>
            </a:r>
            <a:r>
              <a:rPr lang="ru-RU" dirty="0" err="1"/>
              <a:t>аудиторії</a:t>
            </a:r>
            <a:r>
              <a:rPr lang="ru-RU" dirty="0"/>
              <a:t>, яка </a:t>
            </a:r>
            <a:r>
              <a:rPr lang="ru-RU" dirty="0" err="1"/>
              <a:t>завжди</a:t>
            </a:r>
            <a:r>
              <a:rPr lang="ru-RU" dirty="0"/>
              <a:t> буде </a:t>
            </a:r>
            <a:r>
              <a:rPr lang="ru-RU" dirty="0" err="1"/>
              <a:t>відвідувати</a:t>
            </a:r>
            <a:r>
              <a:rPr lang="ru-RU" dirty="0"/>
              <a:t> та </a:t>
            </a:r>
            <a:r>
              <a:rPr lang="ru-RU" dirty="0" err="1"/>
              <a:t>взаємодіяти</a:t>
            </a:r>
            <a:r>
              <a:rPr lang="ru-RU" dirty="0"/>
              <a:t> з </a:t>
            </a:r>
            <a:r>
              <a:rPr lang="ru-RU" dirty="0" err="1"/>
              <a:t>тим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ви</a:t>
            </a:r>
            <a:r>
              <a:rPr lang="ru-RU" dirty="0"/>
              <a:t> </a:t>
            </a:r>
            <a:r>
              <a:rPr lang="ru-RU" dirty="0" err="1"/>
              <a:t>публікуєте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1600075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1042</Words>
  <Application>Microsoft Office PowerPoint</Application>
  <PresentationFormat>Широкоэкранный</PresentationFormat>
  <Paragraphs>61</Paragraphs>
  <Slides>19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3" baseType="lpstr">
      <vt:lpstr>Arial</vt:lpstr>
      <vt:lpstr>Calibri</vt:lpstr>
      <vt:lpstr>Calibri Light</vt:lpstr>
      <vt:lpstr>Тема Office</vt:lpstr>
      <vt:lpstr>Тема 2. Стратегії цифрового маркетингу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Важливість стратегії цифрового маркетингу </vt:lpstr>
      <vt:lpstr>Стратегія цифрового маркетингу – це план дій, який описує, як компанія використовує цифрові медіа-платформи та інші онлайн-інструменти для досягнення своїх маркетингових цілей</vt:lpstr>
      <vt:lpstr>КОНТЕНТ-МАРКЕТИНГ </vt:lpstr>
      <vt:lpstr>Презентация PowerPoint</vt:lpstr>
      <vt:lpstr>Презентация PowerPoint</vt:lpstr>
      <vt:lpstr>EMAIL-РОЗСИЛКА ТА EMAIL-МАРКЕТИНГ </vt:lpstr>
      <vt:lpstr>Презентация PowerPoint</vt:lpstr>
      <vt:lpstr>Презентация PowerPoint</vt:lpstr>
      <vt:lpstr>Презентация PowerPoint</vt:lpstr>
      <vt:lpstr>Презентация PowerPoint</vt:lpstr>
      <vt:lpstr>Як вибрати інструменти для реалізації стратегії? 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2. Стратегії цифрового маркетингу</dc:title>
  <dc:creator>Пользователь Windows</dc:creator>
  <cp:lastModifiedBy>Пользователь Windows</cp:lastModifiedBy>
  <cp:revision>5</cp:revision>
  <dcterms:created xsi:type="dcterms:W3CDTF">2025-01-24T10:50:47Z</dcterms:created>
  <dcterms:modified xsi:type="dcterms:W3CDTF">2025-01-25T09:58:32Z</dcterms:modified>
</cp:coreProperties>
</file>