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  <p:sldId id="262" r:id="rId7"/>
    <p:sldId id="275" r:id="rId8"/>
    <p:sldId id="263" r:id="rId9"/>
    <p:sldId id="274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3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3922-8770-4DF6-9783-EA049341E7FE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2C6D-4444-4359-AA9D-6DF3E89B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9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3922-8770-4DF6-9783-EA049341E7FE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2C6D-4444-4359-AA9D-6DF3E89B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21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3922-8770-4DF6-9783-EA049341E7FE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2C6D-4444-4359-AA9D-6DF3E89B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33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3922-8770-4DF6-9783-EA049341E7FE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2C6D-4444-4359-AA9D-6DF3E89B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626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3922-8770-4DF6-9783-EA049341E7FE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2C6D-4444-4359-AA9D-6DF3E89B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60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3922-8770-4DF6-9783-EA049341E7FE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2C6D-4444-4359-AA9D-6DF3E89B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63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3922-8770-4DF6-9783-EA049341E7FE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2C6D-4444-4359-AA9D-6DF3E89B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625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3922-8770-4DF6-9783-EA049341E7FE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2C6D-4444-4359-AA9D-6DF3E89B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724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3922-8770-4DF6-9783-EA049341E7FE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2C6D-4444-4359-AA9D-6DF3E89B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00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3922-8770-4DF6-9783-EA049341E7FE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2C6D-4444-4359-AA9D-6DF3E89B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64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3922-8770-4DF6-9783-EA049341E7FE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2C6D-4444-4359-AA9D-6DF3E89B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5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33922-8770-4DF6-9783-EA049341E7FE}" type="datetimeFigureOut">
              <a:rPr lang="ru-RU" smtClean="0"/>
              <a:t>25.01.2025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52C6D-4444-4359-AA9D-6DF3E89B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173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hive.com/blog/content-marketing-tool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anktracker.com/uk/seo-guide/seo-basics/understanding-on-page-search-engine-optimization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crownchoice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edex.com.ua/blog/yak-pratsyuye-remarketin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edex.com.ua/blog/cilova-auditoriya-sho-ce-ta-yak-yiyi-viznachiti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edex.com.ua/blog/najpopulyarnishi-sotsmerezhi/" TargetMode="External"/><Relationship Id="rId2" Type="http://schemas.openxmlformats.org/officeDocument/2006/relationships/hyperlink" Target="https://wedex.com.ua/blog/sho-take-konversiya-i-yak-yiyi-pravilno-rozrahuvat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edex.com.ua/blog/yak-pratsyuye-remarketing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edex.com.ua/blog/sho-take-internet-marketing-viznachennya-ta-osnovni-vidi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sers.com/blog/content-marketin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sers.com/blog/content-marketin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2. </a:t>
            </a:r>
            <a:r>
              <a:rPr lang="ru-RU" dirty="0" err="1" smtClean="0"/>
              <a:t>Стратегії</a:t>
            </a:r>
            <a:r>
              <a:rPr lang="ru-RU" dirty="0" smtClean="0"/>
              <a:t> цифрового маркетингу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32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к і в </a:t>
            </a:r>
            <a:r>
              <a:rPr lang="ru-RU" dirty="0" err="1"/>
              <a:t>соціальних</a:t>
            </a:r>
            <a:r>
              <a:rPr lang="ru-RU" dirty="0"/>
              <a:t> мережах,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ніші</a:t>
            </a:r>
            <a:r>
              <a:rPr lang="ru-RU" dirty="0"/>
              <a:t>,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цільової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 та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редакційної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створюваний</a:t>
            </a:r>
            <a:r>
              <a:rPr lang="ru-RU" dirty="0"/>
              <a:t> контент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дійсно</a:t>
            </a:r>
            <a:r>
              <a:rPr lang="ru-RU" dirty="0"/>
              <a:t> </a:t>
            </a:r>
            <a:r>
              <a:rPr lang="ru-RU" dirty="0" err="1"/>
              <a:t>актуальним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вважатися</a:t>
            </a:r>
            <a:r>
              <a:rPr lang="ru-RU" dirty="0"/>
              <a:t> </a:t>
            </a:r>
            <a:r>
              <a:rPr lang="ru-RU" dirty="0" err="1"/>
              <a:t>чимось</a:t>
            </a:r>
            <a:r>
              <a:rPr lang="ru-RU" dirty="0"/>
              <a:t> </a:t>
            </a:r>
            <a:r>
              <a:rPr lang="ru-RU" dirty="0" err="1"/>
              <a:t>цінним</a:t>
            </a:r>
            <a:r>
              <a:rPr lang="ru-RU" dirty="0"/>
              <a:t> для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людей.</a:t>
            </a:r>
          </a:p>
          <a:p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важливо</a:t>
            </a:r>
            <a:r>
              <a:rPr lang="ru-RU" dirty="0"/>
              <a:t> </a:t>
            </a:r>
            <a:r>
              <a:rPr lang="ru-RU" dirty="0" err="1"/>
              <a:t>заглиблюватися</a:t>
            </a:r>
            <a:r>
              <a:rPr lang="ru-RU" dirty="0"/>
              <a:t> в тематику, </a:t>
            </a:r>
            <a:r>
              <a:rPr lang="ru-RU" dirty="0" err="1"/>
              <a:t>створювати</a:t>
            </a:r>
            <a:r>
              <a:rPr lang="ru-RU" dirty="0"/>
              <a:t> </a:t>
            </a:r>
            <a:r>
              <a:rPr lang="ru-RU" dirty="0" err="1"/>
              <a:t>авторитетний</a:t>
            </a:r>
            <a:r>
              <a:rPr lang="ru-RU" dirty="0"/>
              <a:t> </a:t>
            </a:r>
            <a:r>
              <a:rPr lang="ru-RU" dirty="0" err="1"/>
              <a:t>профіль</a:t>
            </a:r>
            <a:r>
              <a:rPr lang="ru-RU" dirty="0"/>
              <a:t> та </a:t>
            </a:r>
            <a:r>
              <a:rPr lang="ru-RU" dirty="0" err="1"/>
              <a:t>урізноманітнювати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розповсюдження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контенту, </a:t>
            </a:r>
            <a:r>
              <a:rPr lang="ru-RU" dirty="0" err="1"/>
              <a:t>створюючи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формати</a:t>
            </a:r>
            <a:r>
              <a:rPr lang="ru-RU" dirty="0"/>
              <a:t>, </a:t>
            </a:r>
            <a:r>
              <a:rPr lang="ru-RU" dirty="0" err="1"/>
              <a:t>такі</a:t>
            </a:r>
            <a:r>
              <a:rPr lang="ru-RU" dirty="0"/>
              <a:t> як </a:t>
            </a:r>
            <a:r>
              <a:rPr lang="ru-RU" dirty="0" err="1"/>
              <a:t>тексти</a:t>
            </a:r>
            <a:r>
              <a:rPr lang="ru-RU" dirty="0"/>
              <a:t>, </a:t>
            </a:r>
            <a:r>
              <a:rPr lang="ru-RU" dirty="0" err="1"/>
              <a:t>відео</a:t>
            </a:r>
            <a:r>
              <a:rPr lang="ru-RU" dirty="0"/>
              <a:t>, </a:t>
            </a:r>
            <a:r>
              <a:rPr lang="ru-RU" dirty="0" err="1"/>
              <a:t>зображення</a:t>
            </a:r>
            <a:r>
              <a:rPr lang="ru-RU" dirty="0"/>
              <a:t>, </a:t>
            </a:r>
            <a:r>
              <a:rPr lang="ru-RU" dirty="0" err="1"/>
              <a:t>електронні</a:t>
            </a:r>
            <a:r>
              <a:rPr lang="ru-RU" dirty="0"/>
              <a:t> книги, </a:t>
            </a:r>
            <a:r>
              <a:rPr lang="ru-RU" dirty="0" err="1"/>
              <a:t>подкасти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формати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інструментів</a:t>
            </a:r>
            <a:r>
              <a:rPr lang="ru-RU" u="sng" dirty="0">
                <a:hlinkClick r:id="rId2"/>
              </a:rPr>
              <a:t> контент-маркетингу</a:t>
            </a:r>
            <a:r>
              <a:rPr lang="ru-RU" dirty="0"/>
              <a:t>. Таким чином,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зможете</a:t>
            </a:r>
            <a:r>
              <a:rPr lang="ru-RU" dirty="0"/>
              <a:t> </a:t>
            </a:r>
            <a:r>
              <a:rPr lang="ru-RU" dirty="0" err="1"/>
              <a:t>утримувати</a:t>
            </a:r>
            <a:r>
              <a:rPr lang="ru-RU" dirty="0"/>
              <a:t> </a:t>
            </a:r>
            <a:r>
              <a:rPr lang="ru-RU" dirty="0" err="1"/>
              <a:t>аудиторію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залученою</a:t>
            </a:r>
            <a:r>
              <a:rPr lang="ru-RU" dirty="0"/>
              <a:t> до бренду.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3534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SEO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пошукова</a:t>
            </a:r>
            <a:r>
              <a:rPr lang="ru-RU" dirty="0"/>
              <a:t> </a:t>
            </a:r>
            <a:r>
              <a:rPr lang="ru-RU" dirty="0" err="1"/>
              <a:t>оптимізація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ваш контент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доступним</a:t>
            </a:r>
            <a:r>
              <a:rPr lang="ru-RU" dirty="0"/>
              <a:t> для </a:t>
            </a:r>
            <a:r>
              <a:rPr lang="ru-RU" dirty="0" err="1"/>
              <a:t>пошукових</a:t>
            </a:r>
            <a:r>
              <a:rPr lang="ru-RU" dirty="0"/>
              <a:t> систем.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буде </a:t>
            </a:r>
            <a:r>
              <a:rPr lang="ru-RU" dirty="0" err="1"/>
              <a:t>легше</a:t>
            </a:r>
            <a:r>
              <a:rPr lang="ru-RU" dirty="0"/>
              <a:t> </a:t>
            </a:r>
            <a:r>
              <a:rPr lang="ru-RU" dirty="0" err="1"/>
              <a:t>знайти</a:t>
            </a:r>
            <a:r>
              <a:rPr lang="ru-RU" dirty="0"/>
              <a:t>, коли </a:t>
            </a:r>
            <a:r>
              <a:rPr lang="ru-RU" dirty="0" err="1"/>
              <a:t>хтось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пошук</a:t>
            </a:r>
            <a:r>
              <a:rPr lang="ru-RU" dirty="0"/>
              <a:t> за </a:t>
            </a:r>
            <a:r>
              <a:rPr lang="ru-RU" dirty="0" err="1"/>
              <a:t>відповідним</a:t>
            </a:r>
            <a:r>
              <a:rPr lang="ru-RU" dirty="0"/>
              <a:t> </a:t>
            </a:r>
            <a:r>
              <a:rPr lang="ru-RU" dirty="0" err="1"/>
              <a:t>ключовим</a:t>
            </a:r>
            <a:r>
              <a:rPr lang="ru-RU" dirty="0"/>
              <a:t> словом, і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з'явитися</a:t>
            </a:r>
            <a:r>
              <a:rPr lang="ru-RU" dirty="0"/>
              <a:t> на перших </a:t>
            </a:r>
            <a:r>
              <a:rPr lang="ru-RU" dirty="0" err="1"/>
              <a:t>позиціях</a:t>
            </a:r>
            <a:r>
              <a:rPr lang="ru-RU" dirty="0"/>
              <a:t>.</a:t>
            </a:r>
          </a:p>
          <a:p>
            <a:r>
              <a:rPr lang="ru-RU" dirty="0" err="1"/>
              <a:t>Поява</a:t>
            </a:r>
            <a:r>
              <a:rPr lang="ru-RU" dirty="0"/>
              <a:t> на </a:t>
            </a:r>
            <a:r>
              <a:rPr lang="ru-RU" dirty="0" err="1"/>
              <a:t>верхніх</a:t>
            </a:r>
            <a:r>
              <a:rPr lang="ru-RU" dirty="0"/>
              <a:t> </a:t>
            </a:r>
            <a:r>
              <a:rPr lang="ru-RU" dirty="0" err="1"/>
              <a:t>позиціях</a:t>
            </a:r>
            <a:r>
              <a:rPr lang="ru-RU" dirty="0"/>
              <a:t> </a:t>
            </a:r>
            <a:r>
              <a:rPr lang="ru-RU" dirty="0" err="1"/>
              <a:t>пошуку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важливе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для того, </a:t>
            </a:r>
            <a:r>
              <a:rPr lang="ru-RU" dirty="0" err="1"/>
              <a:t>щоб</a:t>
            </a:r>
            <a:r>
              <a:rPr lang="ru-RU" dirty="0"/>
              <a:t> сайт </a:t>
            </a:r>
            <a:r>
              <a:rPr lang="ru-RU" dirty="0" err="1"/>
              <a:t>отримував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відвідувань</a:t>
            </a:r>
            <a:r>
              <a:rPr lang="ru-RU" dirty="0"/>
              <a:t> і став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відомим</a:t>
            </a:r>
            <a:r>
              <a:rPr lang="ru-RU" dirty="0"/>
              <a:t>, на </a:t>
            </a:r>
            <a:r>
              <a:rPr lang="ru-RU" dirty="0" err="1"/>
              <a:t>додаток</a:t>
            </a:r>
            <a:r>
              <a:rPr lang="ru-RU" dirty="0"/>
              <a:t> до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вміст</a:t>
            </a:r>
            <a:r>
              <a:rPr lang="ru-RU" dirty="0"/>
              <a:t> </a:t>
            </a:r>
            <a:r>
              <a:rPr lang="ru-RU" dirty="0" err="1"/>
              <a:t>сприймається</a:t>
            </a:r>
            <a:r>
              <a:rPr lang="ru-RU" dirty="0"/>
              <a:t> з </a:t>
            </a:r>
            <a:r>
              <a:rPr lang="ru-RU" dirty="0" err="1"/>
              <a:t>більшою</a:t>
            </a:r>
            <a:r>
              <a:rPr lang="ru-RU" dirty="0"/>
              <a:t> </a:t>
            </a:r>
            <a:r>
              <a:rPr lang="ru-RU" dirty="0" err="1"/>
              <a:t>довірою</a:t>
            </a:r>
            <a:r>
              <a:rPr lang="ru-RU" dirty="0"/>
              <a:t> </a:t>
            </a:r>
            <a:r>
              <a:rPr lang="ru-RU" dirty="0" err="1"/>
              <a:t>громадськістю</a:t>
            </a:r>
            <a:r>
              <a:rPr lang="ru-RU" dirty="0"/>
              <a:t>, яка проводить </a:t>
            </a:r>
            <a:r>
              <a:rPr lang="ru-RU" dirty="0" err="1"/>
              <a:t>дослідження</a:t>
            </a:r>
            <a:r>
              <a:rPr lang="ru-RU" dirty="0"/>
              <a:t> в </a:t>
            </a:r>
            <a:r>
              <a:rPr lang="ru-RU" dirty="0" err="1"/>
              <a:t>Інтернеті</a:t>
            </a:r>
            <a:r>
              <a:rPr lang="ru-RU" dirty="0"/>
              <a:t>.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важливо</a:t>
            </a:r>
            <a:r>
              <a:rPr lang="ru-RU" dirty="0"/>
              <a:t> </a:t>
            </a:r>
            <a:r>
              <a:rPr lang="ru-RU" dirty="0" err="1"/>
              <a:t>оптимізувати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текст таким чином,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легко </a:t>
            </a:r>
            <a:r>
              <a:rPr lang="ru-RU" dirty="0" err="1"/>
              <a:t>знаходили</a:t>
            </a:r>
            <a:r>
              <a:rPr lang="ru-RU" dirty="0"/>
              <a:t> </a:t>
            </a:r>
            <a:r>
              <a:rPr lang="ru-RU" dirty="0" err="1"/>
              <a:t>пошукові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</a:t>
            </a:r>
          </a:p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знаєте</a:t>
            </a:r>
            <a:r>
              <a:rPr lang="ru-RU" dirty="0"/>
              <a:t>, як </a:t>
            </a:r>
            <a:r>
              <a:rPr lang="ru-RU" dirty="0" err="1"/>
              <a:t>створити</a:t>
            </a:r>
            <a:r>
              <a:rPr lang="ru-RU" dirty="0"/>
              <a:t> блог,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важливо</a:t>
            </a:r>
            <a:r>
              <a:rPr lang="ru-RU" dirty="0"/>
              <a:t> </a:t>
            </a:r>
            <a:r>
              <a:rPr lang="ru-RU" dirty="0" err="1"/>
              <a:t>вивчити</a:t>
            </a:r>
            <a:r>
              <a:rPr lang="ru-RU" dirty="0"/>
              <a:t> і бути в </a:t>
            </a:r>
            <a:r>
              <a:rPr lang="ru-RU" dirty="0" err="1"/>
              <a:t>курсі</a:t>
            </a:r>
            <a:r>
              <a:rPr lang="ru-RU" dirty="0"/>
              <a:t> </a:t>
            </a:r>
            <a:r>
              <a:rPr lang="ru-RU" u="sng" dirty="0">
                <a:hlinkClick r:id="rId2"/>
              </a:rPr>
              <a:t>правил </a:t>
            </a:r>
            <a:r>
              <a:rPr lang="en-US" u="sng" dirty="0">
                <a:hlinkClick r:id="rId2"/>
              </a:rPr>
              <a:t>SEO</a:t>
            </a:r>
            <a:r>
              <a:rPr lang="en-US" dirty="0"/>
              <a:t>,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не </a:t>
            </a:r>
            <a:r>
              <a:rPr lang="ru-RU" dirty="0" err="1"/>
              <a:t>присутні</a:t>
            </a:r>
            <a:r>
              <a:rPr lang="ru-RU" dirty="0"/>
              <a:t> в </a:t>
            </a:r>
            <a:r>
              <a:rPr lang="ru-RU" dirty="0" err="1"/>
              <a:t>пошукових</a:t>
            </a:r>
            <a:r>
              <a:rPr lang="ru-RU" dirty="0"/>
              <a:t> системах, вас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важко</a:t>
            </a:r>
            <a:r>
              <a:rPr lang="ru-RU" dirty="0"/>
              <a:t> </a:t>
            </a:r>
            <a:r>
              <a:rPr lang="ru-RU" dirty="0" err="1"/>
              <a:t>органічно</a:t>
            </a:r>
            <a:r>
              <a:rPr lang="ru-RU" dirty="0"/>
              <a:t> </a:t>
            </a:r>
            <a:r>
              <a:rPr lang="ru-RU" dirty="0" err="1"/>
              <a:t>знайти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знайомий</a:t>
            </a:r>
            <a:r>
              <a:rPr lang="ru-RU" dirty="0"/>
              <a:t> з </a:t>
            </a:r>
            <a:r>
              <a:rPr lang="ru-RU" dirty="0" err="1"/>
              <a:t>вашою</a:t>
            </a:r>
            <a:r>
              <a:rPr lang="ru-RU" dirty="0"/>
              <a:t> </a:t>
            </a:r>
            <a:r>
              <a:rPr lang="ru-RU" dirty="0" err="1"/>
              <a:t>творчістю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7011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EMAIL-</a:t>
            </a:r>
            <a:r>
              <a:rPr lang="ru-RU" b="1" dirty="0"/>
              <a:t>РОЗСИЛКА ТА </a:t>
            </a:r>
            <a:r>
              <a:rPr lang="en-US" b="1" dirty="0"/>
              <a:t>EMAIL-</a:t>
            </a:r>
            <a:r>
              <a:rPr lang="ru-RU" b="1" dirty="0"/>
              <a:t>МАРКЕТИНГ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3. </a:t>
            </a:r>
            <a:r>
              <a:rPr lang="ru-RU" dirty="0" smtClean="0"/>
              <a:t>Список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пошти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потенційних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зацікавлені</a:t>
            </a:r>
            <a:r>
              <a:rPr lang="ru-RU" dirty="0"/>
              <a:t> у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тісній</a:t>
            </a:r>
            <a:r>
              <a:rPr lang="ru-RU" dirty="0"/>
              <a:t> </a:t>
            </a:r>
            <a:r>
              <a:rPr lang="ru-RU" dirty="0" err="1"/>
              <a:t>співпраці</a:t>
            </a:r>
            <a:r>
              <a:rPr lang="ru-RU" dirty="0"/>
              <a:t> з вашим брендом, </a:t>
            </a:r>
            <a:r>
              <a:rPr lang="ru-RU" dirty="0" err="1"/>
              <a:t>отриманні</a:t>
            </a:r>
            <a:r>
              <a:rPr lang="ru-RU" dirty="0"/>
              <a:t> </a:t>
            </a:r>
            <a:r>
              <a:rPr lang="ru-RU" dirty="0" err="1"/>
              <a:t>ексклюзивного</a:t>
            </a:r>
            <a:r>
              <a:rPr lang="ru-RU" dirty="0"/>
              <a:t> контенту та </a:t>
            </a:r>
            <a:r>
              <a:rPr lang="ru-RU" dirty="0" err="1"/>
              <a:t>пропозицій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у тому, </a:t>
            </a:r>
            <a:r>
              <a:rPr lang="ru-RU" dirty="0" err="1"/>
              <a:t>щоб</a:t>
            </a:r>
            <a:r>
              <a:rPr lang="ru-RU" dirty="0"/>
              <a:t> бути в </a:t>
            </a:r>
            <a:r>
              <a:rPr lang="ru-RU" dirty="0" err="1"/>
              <a:t>курсі</a:t>
            </a:r>
            <a:r>
              <a:rPr lang="ru-RU" dirty="0"/>
              <a:t> новин,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пропонує</a:t>
            </a:r>
            <a:r>
              <a:rPr lang="ru-RU" dirty="0"/>
              <a:t> ваша </a:t>
            </a:r>
            <a:r>
              <a:rPr lang="ru-RU" dirty="0" err="1"/>
              <a:t>компанія</a:t>
            </a:r>
            <a:r>
              <a:rPr lang="ru-RU" dirty="0"/>
              <a:t>. Через </a:t>
            </a:r>
            <a:r>
              <a:rPr lang="ru-RU" dirty="0" err="1"/>
              <a:t>це</a:t>
            </a:r>
            <a:r>
              <a:rPr lang="ru-RU" dirty="0"/>
              <a:t> вони часто </a:t>
            </a:r>
            <a:r>
              <a:rPr lang="ru-RU" dirty="0" err="1"/>
              <a:t>використовуються</a:t>
            </a:r>
            <a:r>
              <a:rPr lang="ru-RU" dirty="0"/>
              <a:t> як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органічну</a:t>
            </a:r>
            <a:r>
              <a:rPr lang="ru-RU" dirty="0"/>
              <a:t> </a:t>
            </a:r>
            <a:r>
              <a:rPr lang="ru-RU" dirty="0" err="1"/>
              <a:t>аудиторію</a:t>
            </a:r>
            <a:r>
              <a:rPr lang="ru-RU" dirty="0"/>
              <a:t> для </a:t>
            </a:r>
            <a:r>
              <a:rPr lang="ru-RU" dirty="0" err="1"/>
              <a:t>блогів</a:t>
            </a:r>
            <a:r>
              <a:rPr lang="ru-RU" dirty="0"/>
              <a:t> та </a:t>
            </a:r>
            <a:r>
              <a:rPr lang="ru-RU" dirty="0" err="1"/>
              <a:t>розвивати</a:t>
            </a:r>
            <a:r>
              <a:rPr lang="ru-RU" dirty="0"/>
              <a:t> </a:t>
            </a:r>
            <a:r>
              <a:rPr lang="ru-RU" dirty="0" err="1"/>
              <a:t>потенційних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 на шляху до покупки.</a:t>
            </a:r>
          </a:p>
          <a:p>
            <a:r>
              <a:rPr lang="ru-RU" dirty="0" err="1"/>
              <a:t>Маючи</a:t>
            </a:r>
            <a:r>
              <a:rPr lang="ru-RU" dirty="0"/>
              <a:t> список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пошти</a:t>
            </a:r>
            <a:r>
              <a:rPr lang="ru-RU" dirty="0"/>
              <a:t> з </a:t>
            </a:r>
            <a:r>
              <a:rPr lang="ru-RU" dirty="0" err="1"/>
              <a:t>ексклюзивним</a:t>
            </a:r>
            <a:r>
              <a:rPr lang="ru-RU" dirty="0"/>
              <a:t> контентом і </a:t>
            </a:r>
            <a:r>
              <a:rPr lang="ru-RU" dirty="0" err="1"/>
              <a:t>знаючи</a:t>
            </a:r>
            <a:r>
              <a:rPr lang="ru-RU" dirty="0"/>
              <a:t>, як добре </a:t>
            </a:r>
            <a:r>
              <a:rPr lang="ru-RU" dirty="0" err="1"/>
              <a:t>працювати</a:t>
            </a:r>
            <a:r>
              <a:rPr lang="ru-RU" dirty="0"/>
              <a:t> з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стратегією</a:t>
            </a:r>
            <a:r>
              <a:rPr lang="ru-RU" dirty="0"/>
              <a:t>, </a:t>
            </a:r>
            <a:r>
              <a:rPr lang="ru-RU" dirty="0" err="1"/>
              <a:t>ви</a:t>
            </a:r>
            <a:r>
              <a:rPr lang="ru-RU" dirty="0"/>
              <a:t> можете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переваг</a:t>
            </a:r>
            <a:r>
              <a:rPr lang="ru-RU" dirty="0"/>
              <a:t> для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.</a:t>
            </a:r>
          </a:p>
          <a:p>
            <a:r>
              <a:rPr lang="ru-RU" dirty="0" err="1"/>
              <a:t>Електронна</a:t>
            </a:r>
            <a:r>
              <a:rPr lang="ru-RU" dirty="0"/>
              <a:t> </a:t>
            </a:r>
            <a:r>
              <a:rPr lang="ru-RU" dirty="0" err="1"/>
              <a:t>пошта</a:t>
            </a:r>
            <a:r>
              <a:rPr lang="ru-RU" dirty="0"/>
              <a:t> </a:t>
            </a:r>
            <a:r>
              <a:rPr lang="ru-RU" dirty="0" err="1"/>
              <a:t>робить</a:t>
            </a:r>
            <a:r>
              <a:rPr lang="ru-RU" dirty="0"/>
              <a:t> ваш контакт з </a:t>
            </a:r>
            <a:r>
              <a:rPr lang="ru-RU" dirty="0" err="1"/>
              <a:t>клієнтом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активним</a:t>
            </a:r>
            <a:r>
              <a:rPr lang="ru-RU" dirty="0"/>
              <a:t>, </a:t>
            </a:r>
            <a:r>
              <a:rPr lang="ru-RU" dirty="0" err="1"/>
              <a:t>адже</a:t>
            </a:r>
            <a:r>
              <a:rPr lang="ru-RU" dirty="0"/>
              <a:t> з моменту, коли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пропонує</a:t>
            </a:r>
            <a:r>
              <a:rPr lang="ru-RU" dirty="0"/>
              <a:t> форму контакту, у вас є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передати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залишає</a:t>
            </a:r>
            <a:r>
              <a:rPr lang="ru-RU" dirty="0"/>
              <a:t> вас в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кроках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закриття</a:t>
            </a:r>
            <a:r>
              <a:rPr lang="ru-RU" dirty="0"/>
              <a:t> </a:t>
            </a:r>
            <a:r>
              <a:rPr lang="ru-RU" dirty="0" err="1"/>
              <a:t>вигідної</a:t>
            </a:r>
            <a:r>
              <a:rPr lang="ru-RU" dirty="0"/>
              <a:t> угоди.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265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4. СОЦІАЛЬНІ МЕРЕЖІ</a:t>
            </a:r>
          </a:p>
          <a:p>
            <a:r>
              <a:rPr lang="ru-RU" dirty="0" err="1"/>
              <a:t>Присутність</a:t>
            </a:r>
            <a:r>
              <a:rPr lang="ru-RU" dirty="0"/>
              <a:t> у </a:t>
            </a:r>
            <a:r>
              <a:rPr lang="ru-RU" dirty="0" err="1"/>
              <a:t>соціальних</a:t>
            </a:r>
            <a:r>
              <a:rPr lang="ru-RU" dirty="0"/>
              <a:t> мережах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важливе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для того, </a:t>
            </a:r>
            <a:r>
              <a:rPr lang="ru-RU" dirty="0" err="1"/>
              <a:t>щоб</a:t>
            </a:r>
            <a:r>
              <a:rPr lang="ru-RU" dirty="0"/>
              <a:t> ваш </a:t>
            </a:r>
            <a:r>
              <a:rPr lang="ru-RU" dirty="0" err="1"/>
              <a:t>бізнес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помічений</a:t>
            </a:r>
            <a:r>
              <a:rPr lang="ru-RU" dirty="0"/>
              <a:t> в </a:t>
            </a:r>
            <a:r>
              <a:rPr lang="ru-RU" dirty="0" err="1"/>
              <a:t>Інтернеті</a:t>
            </a:r>
            <a:r>
              <a:rPr lang="ru-RU" dirty="0"/>
              <a:t>.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платформи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, де люди </a:t>
            </a:r>
            <a:r>
              <a:rPr lang="ru-RU" dirty="0" err="1"/>
              <a:t>проводять</a:t>
            </a:r>
            <a:r>
              <a:rPr lang="ru-RU" dirty="0"/>
              <a:t> </a:t>
            </a:r>
            <a:r>
              <a:rPr lang="ru-RU" dirty="0" err="1"/>
              <a:t>більшу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часу в </a:t>
            </a:r>
            <a:r>
              <a:rPr lang="ru-RU" dirty="0" err="1"/>
              <a:t>Інтернеті</a:t>
            </a:r>
            <a:r>
              <a:rPr lang="ru-RU" dirty="0"/>
              <a:t>, тому ваш бренд повинен бути там, де </a:t>
            </a:r>
            <a:r>
              <a:rPr lang="ru-RU" dirty="0" err="1"/>
              <a:t>увага</a:t>
            </a:r>
            <a:r>
              <a:rPr lang="ru-RU" dirty="0"/>
              <a:t> людей </a:t>
            </a:r>
            <a:r>
              <a:rPr lang="ru-RU" dirty="0" err="1"/>
              <a:t>прикута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904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5. ВПЛИВОВАНІ ОСОБИ</a:t>
            </a:r>
          </a:p>
          <a:p>
            <a:r>
              <a:rPr lang="ru-RU" dirty="0" err="1"/>
              <a:t>Інфлюенсери</a:t>
            </a:r>
            <a:r>
              <a:rPr lang="ru-RU" dirty="0"/>
              <a:t> </a:t>
            </a:r>
            <a:r>
              <a:rPr lang="ru-RU" dirty="0" err="1"/>
              <a:t>чудово</a:t>
            </a:r>
            <a:r>
              <a:rPr lang="ru-RU" dirty="0"/>
              <a:t> </a:t>
            </a:r>
            <a:r>
              <a:rPr lang="ru-RU" dirty="0" err="1"/>
              <a:t>підходять</a:t>
            </a:r>
            <a:r>
              <a:rPr lang="ru-RU" dirty="0"/>
              <a:t> для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маркетингових</a:t>
            </a:r>
            <a:r>
              <a:rPr lang="ru-RU" dirty="0"/>
              <a:t> </a:t>
            </a:r>
            <a:r>
              <a:rPr lang="ru-RU" dirty="0" err="1"/>
              <a:t>стратегій</a:t>
            </a:r>
            <a:r>
              <a:rPr lang="ru-RU" dirty="0"/>
              <a:t>.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вашої</a:t>
            </a:r>
            <a:r>
              <a:rPr lang="ru-RU" dirty="0"/>
              <a:t> </a:t>
            </a:r>
            <a:r>
              <a:rPr lang="ru-RU" dirty="0" err="1"/>
              <a:t>ніші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чудовим</a:t>
            </a:r>
            <a:r>
              <a:rPr lang="ru-RU" dirty="0"/>
              <a:t> способом </a:t>
            </a:r>
            <a:r>
              <a:rPr lang="ru-RU" dirty="0" err="1"/>
              <a:t>просування</a:t>
            </a:r>
            <a:r>
              <a:rPr lang="ru-RU" dirty="0"/>
              <a:t> </a:t>
            </a:r>
            <a:r>
              <a:rPr lang="ru-RU" dirty="0" err="1"/>
              <a:t>вашого</a:t>
            </a:r>
            <a:r>
              <a:rPr lang="ru-RU" dirty="0"/>
              <a:t> бренду, і </a:t>
            </a:r>
            <a:r>
              <a:rPr lang="ru-RU" dirty="0" err="1"/>
              <a:t>ви</a:t>
            </a:r>
            <a:r>
              <a:rPr lang="ru-RU" dirty="0"/>
              <a:t> можете обрати </a:t>
            </a:r>
            <a:r>
              <a:rPr lang="ru-RU" dirty="0" err="1"/>
              <a:t>найрізноманітніших</a:t>
            </a:r>
            <a:r>
              <a:rPr lang="ru-RU" dirty="0"/>
              <a:t> </a:t>
            </a:r>
            <a:r>
              <a:rPr lang="ru-RU" dirty="0" err="1"/>
              <a:t>професіоналів</a:t>
            </a:r>
            <a:r>
              <a:rPr lang="ru-RU" dirty="0"/>
              <a:t>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.</a:t>
            </a:r>
          </a:p>
          <a:p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інфлюенсерів</a:t>
            </a:r>
            <a:r>
              <a:rPr lang="ru-RU" dirty="0"/>
              <a:t>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створювати</a:t>
            </a:r>
            <a:r>
              <a:rPr lang="ru-RU" dirty="0"/>
              <a:t> контент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бренду, добре </a:t>
            </a:r>
            <a:r>
              <a:rPr lang="ru-RU" u="sng" dirty="0" err="1">
                <a:hlinkClick r:id="rId2"/>
              </a:rPr>
              <a:t>просувати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свій</a:t>
            </a:r>
            <a:r>
              <a:rPr lang="ru-RU" u="sng" dirty="0">
                <a:hlinkClick r:id="rId2"/>
              </a:rPr>
              <a:t> продукт</a:t>
            </a:r>
            <a:r>
              <a:rPr lang="ru-RU" dirty="0"/>
              <a:t> і бути хорошим </a:t>
            </a:r>
            <a:r>
              <a:rPr lang="ru-RU" dirty="0" err="1"/>
              <a:t>бізнес</a:t>
            </a:r>
            <a:r>
              <a:rPr lang="ru-RU" dirty="0"/>
              <a:t>-партнером.</a:t>
            </a:r>
          </a:p>
          <a:p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стратегія</a:t>
            </a:r>
            <a:r>
              <a:rPr lang="ru-RU" dirty="0"/>
              <a:t>, яка приносить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професіонали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високу</a:t>
            </a:r>
            <a:r>
              <a:rPr lang="ru-RU" dirty="0"/>
              <a:t> </a:t>
            </a:r>
            <a:r>
              <a:rPr lang="ru-RU" dirty="0" err="1"/>
              <a:t>взаємодію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аудиторією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662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effectLst/>
              </a:rPr>
              <a:t>6. </a:t>
            </a:r>
            <a:r>
              <a:rPr lang="ru-RU" dirty="0" err="1" smtClean="0">
                <a:effectLst/>
              </a:rPr>
              <a:t>Досліджуйте</a:t>
            </a:r>
            <a:r>
              <a:rPr lang="ru-RU" dirty="0" smtClean="0">
                <a:effectLst/>
              </a:rPr>
              <a:t> ремаркетинг.</a:t>
            </a:r>
            <a:br>
              <a:rPr lang="ru-RU" dirty="0" smtClean="0">
                <a:effectLst/>
              </a:rPr>
            </a:br>
            <a:r>
              <a:rPr lang="ru-RU" u="none" strike="noStrike" dirty="0" smtClean="0">
                <a:effectLst/>
                <a:hlinkClick r:id="rId2"/>
              </a:rPr>
              <a:t>Ремаркетинг</a:t>
            </a:r>
            <a:r>
              <a:rPr lang="ru-RU" dirty="0" smtClean="0">
                <a:effectLst/>
              </a:rPr>
              <a:t> – </a:t>
            </a:r>
            <a:r>
              <a:rPr lang="ru-RU" dirty="0" err="1" smtClean="0">
                <a:effectLst/>
              </a:rPr>
              <a:t>відмінна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стратегія</a:t>
            </a:r>
            <a:r>
              <a:rPr lang="ru-RU" dirty="0" smtClean="0">
                <a:effectLst/>
              </a:rPr>
              <a:t> цифрового маркетингу. Ремаркетинг </a:t>
            </a:r>
            <a:r>
              <a:rPr lang="ru-RU" dirty="0" err="1" smtClean="0">
                <a:effectLst/>
              </a:rPr>
              <a:t>дозволяє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націлити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аудиторію</a:t>
            </a:r>
            <a:r>
              <a:rPr lang="ru-RU" dirty="0" smtClean="0">
                <a:effectLst/>
              </a:rPr>
              <a:t>, яка </a:t>
            </a:r>
            <a:r>
              <a:rPr lang="ru-RU" dirty="0" err="1" smtClean="0">
                <a:effectLst/>
              </a:rPr>
              <a:t>вже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відвідувала</a:t>
            </a:r>
            <a:r>
              <a:rPr lang="ru-RU" dirty="0" smtClean="0">
                <a:effectLst/>
              </a:rPr>
              <a:t> ваш сайт </a:t>
            </a:r>
            <a:r>
              <a:rPr lang="ru-RU" dirty="0" err="1" smtClean="0">
                <a:effectLst/>
              </a:rPr>
              <a:t>або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використовувала</a:t>
            </a:r>
            <a:r>
              <a:rPr lang="ru-RU" dirty="0" smtClean="0">
                <a:effectLst/>
              </a:rPr>
              <a:t> продукт/</a:t>
            </a:r>
            <a:r>
              <a:rPr lang="ru-RU" dirty="0" err="1" smtClean="0">
                <a:effectLst/>
              </a:rPr>
              <a:t>послугу</a:t>
            </a:r>
            <a:r>
              <a:rPr lang="ru-RU" dirty="0" smtClean="0">
                <a:effectLst/>
              </a:rPr>
              <a:t>. Тут </a:t>
            </a:r>
            <a:r>
              <a:rPr lang="ru-RU" dirty="0" err="1" smtClean="0">
                <a:effectLst/>
              </a:rPr>
              <a:t>ви</a:t>
            </a:r>
            <a:r>
              <a:rPr lang="ru-RU" dirty="0" smtClean="0">
                <a:effectLst/>
              </a:rPr>
              <a:t> можете </a:t>
            </a:r>
            <a:r>
              <a:rPr lang="ru-RU" dirty="0" err="1" smtClean="0">
                <a:effectLst/>
              </a:rPr>
              <a:t>розміщувати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оголошення</a:t>
            </a:r>
            <a:r>
              <a:rPr lang="ru-RU" dirty="0" smtClean="0">
                <a:effectLst/>
              </a:rPr>
              <a:t> на </a:t>
            </a:r>
            <a:r>
              <a:rPr lang="ru-RU" dirty="0" err="1" smtClean="0">
                <a:effectLst/>
              </a:rPr>
              <a:t>інших</a:t>
            </a:r>
            <a:r>
              <a:rPr lang="ru-RU" dirty="0" smtClean="0">
                <a:effectLst/>
              </a:rPr>
              <a:t> веб-сайтах та </a:t>
            </a:r>
            <a:r>
              <a:rPr lang="ru-RU" dirty="0" err="1" smtClean="0">
                <a:effectLst/>
              </a:rPr>
              <a:t>соціальних</a:t>
            </a:r>
            <a:r>
              <a:rPr lang="ru-RU" dirty="0" smtClean="0">
                <a:effectLst/>
              </a:rPr>
              <a:t> мережах, </a:t>
            </a:r>
            <a:r>
              <a:rPr lang="ru-RU" dirty="0" err="1" smtClean="0">
                <a:effectLst/>
              </a:rPr>
              <a:t>що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будуть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показуватися</a:t>
            </a:r>
            <a:r>
              <a:rPr lang="ru-RU" dirty="0" smtClean="0">
                <a:effectLst/>
              </a:rPr>
              <a:t> людям, </a:t>
            </a:r>
            <a:r>
              <a:rPr lang="ru-RU" dirty="0" err="1" smtClean="0">
                <a:effectLst/>
              </a:rPr>
              <a:t>які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відвідували</a:t>
            </a:r>
            <a:r>
              <a:rPr lang="ru-RU" dirty="0" smtClean="0">
                <a:effectLst/>
              </a:rPr>
              <a:t> ваш ресурс </a:t>
            </a:r>
            <a:r>
              <a:rPr lang="ru-RU" dirty="0" err="1" smtClean="0">
                <a:effectLst/>
              </a:rPr>
              <a:t>або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облікові</a:t>
            </a:r>
            <a:r>
              <a:rPr lang="ru-RU" dirty="0" smtClean="0">
                <a:effectLst/>
              </a:rPr>
              <a:t> записи в </a:t>
            </a:r>
            <a:r>
              <a:rPr lang="ru-RU" dirty="0" err="1" smtClean="0">
                <a:effectLst/>
              </a:rPr>
              <a:t>соціальних</a:t>
            </a:r>
            <a:r>
              <a:rPr lang="ru-RU" dirty="0" smtClean="0">
                <a:effectLst/>
              </a:rPr>
              <a:t> мережах.</a:t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Люди </a:t>
            </a:r>
            <a:r>
              <a:rPr lang="ru-RU" dirty="0" err="1" smtClean="0">
                <a:effectLst/>
              </a:rPr>
              <a:t>схильні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довіряти</a:t>
            </a:r>
            <a:r>
              <a:rPr lang="ru-RU" dirty="0" smtClean="0">
                <a:effectLst/>
              </a:rPr>
              <a:t> сайтам </a:t>
            </a:r>
            <a:r>
              <a:rPr lang="ru-RU" dirty="0" err="1" smtClean="0">
                <a:effectLst/>
              </a:rPr>
              <a:t>або</a:t>
            </a:r>
            <a:r>
              <a:rPr lang="ru-RU" dirty="0" smtClean="0">
                <a:effectLst/>
              </a:rPr>
              <a:t> продуктам, з </a:t>
            </a:r>
            <a:r>
              <a:rPr lang="ru-RU" dirty="0" err="1" smtClean="0">
                <a:effectLst/>
              </a:rPr>
              <a:t>якими</a:t>
            </a:r>
            <a:r>
              <a:rPr lang="ru-RU" dirty="0" smtClean="0">
                <a:effectLst/>
              </a:rPr>
              <a:t> вони </a:t>
            </a:r>
            <a:r>
              <a:rPr lang="ru-RU" dirty="0" err="1" smtClean="0">
                <a:effectLst/>
              </a:rPr>
              <a:t>вже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взаємодіяли</a:t>
            </a:r>
            <a:r>
              <a:rPr lang="ru-RU" dirty="0" smtClean="0">
                <a:effectLst/>
              </a:rPr>
              <a:t>, і </a:t>
            </a:r>
            <a:r>
              <a:rPr lang="ru-RU" dirty="0" err="1" smtClean="0">
                <a:effectLst/>
              </a:rPr>
              <a:t>допомагає</a:t>
            </a:r>
            <a:r>
              <a:rPr lang="ru-RU" dirty="0" smtClean="0">
                <a:effectLst/>
              </a:rPr>
              <a:t> в </a:t>
            </a:r>
            <a:r>
              <a:rPr lang="ru-RU" dirty="0" err="1" smtClean="0">
                <a:effectLst/>
              </a:rPr>
              <a:t>цьому</a:t>
            </a:r>
            <a:r>
              <a:rPr lang="ru-RU" dirty="0" smtClean="0">
                <a:effectLst/>
              </a:rPr>
              <a:t> ремаркетинг. </a:t>
            </a:r>
            <a:r>
              <a:rPr lang="ru-RU" dirty="0" err="1" smtClean="0">
                <a:effectLst/>
              </a:rPr>
              <a:t>Такі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кампанії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можна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використовувати</a:t>
            </a:r>
            <a:r>
              <a:rPr lang="ru-RU" dirty="0" smtClean="0">
                <a:effectLst/>
              </a:rPr>
              <a:t> для </a:t>
            </a:r>
            <a:r>
              <a:rPr lang="ru-RU" dirty="0" err="1" smtClean="0">
                <a:effectLst/>
              </a:rPr>
              <a:t>надання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цільової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реклами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відповідній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аудиторії</a:t>
            </a:r>
            <a:r>
              <a:rPr lang="ru-RU" dirty="0" smtClean="0">
                <a:effectLst/>
              </a:rPr>
              <a:t> та </a:t>
            </a:r>
            <a:r>
              <a:rPr lang="ru-RU" dirty="0" err="1" smtClean="0">
                <a:effectLst/>
              </a:rPr>
              <a:t>підвищення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коефіцієнтів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конверсії</a:t>
            </a:r>
            <a:r>
              <a:rPr lang="ru-RU" dirty="0" smtClean="0">
                <a:effectLst/>
              </a:rPr>
              <a:t>.</a:t>
            </a:r>
          </a:p>
          <a:p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357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7. </a:t>
            </a:r>
            <a:r>
              <a:rPr lang="ru-RU" dirty="0" err="1"/>
              <a:t>Забезпечте</a:t>
            </a:r>
            <a:r>
              <a:rPr lang="ru-RU" dirty="0"/>
              <a:t> </a:t>
            </a:r>
            <a:r>
              <a:rPr lang="ru-RU" dirty="0" err="1"/>
              <a:t>плавний</a:t>
            </a:r>
            <a:r>
              <a:rPr lang="ru-RU" dirty="0"/>
              <a:t> шлях </a:t>
            </a:r>
            <a:r>
              <a:rPr lang="ru-RU" dirty="0" err="1"/>
              <a:t>клієнта</a:t>
            </a:r>
            <a:r>
              <a:rPr lang="ru-RU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Шлях </a:t>
            </a:r>
            <a:r>
              <a:rPr lang="ru-RU" dirty="0" err="1"/>
              <a:t>клієнта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важливий</a:t>
            </a:r>
            <a:r>
              <a:rPr lang="ru-RU" dirty="0"/>
              <a:t>, коли </a:t>
            </a:r>
            <a:r>
              <a:rPr lang="ru-RU" dirty="0" err="1"/>
              <a:t>йдеться</a:t>
            </a:r>
            <a:r>
              <a:rPr lang="ru-RU" dirty="0"/>
              <a:t> про </a:t>
            </a:r>
            <a:r>
              <a:rPr lang="ru-RU" dirty="0" err="1"/>
              <a:t>цифровий</a:t>
            </a:r>
            <a:r>
              <a:rPr lang="ru-RU" dirty="0"/>
              <a:t> маркетинг. Шлях </a:t>
            </a:r>
            <a:r>
              <a:rPr lang="ru-RU" dirty="0" err="1"/>
              <a:t>вашого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гладким, легким та не </a:t>
            </a:r>
            <a:r>
              <a:rPr lang="ru-RU" dirty="0" err="1"/>
              <a:t>проблемним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ваш веб-сайт </a:t>
            </a:r>
            <a:r>
              <a:rPr lang="ru-RU" dirty="0" err="1"/>
              <a:t>або</a:t>
            </a:r>
            <a:r>
              <a:rPr lang="ru-RU" dirty="0"/>
              <a:t> продукт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зручним</a:t>
            </a:r>
            <a:r>
              <a:rPr lang="ru-RU" dirty="0"/>
              <a:t> для </a:t>
            </a:r>
            <a:r>
              <a:rPr lang="ru-RU" dirty="0" err="1"/>
              <a:t>користувачів</a:t>
            </a:r>
            <a:r>
              <a:rPr lang="ru-RU" dirty="0"/>
              <a:t>. Або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керуєте</a:t>
            </a:r>
            <a:r>
              <a:rPr lang="ru-RU" dirty="0"/>
              <a:t> магазином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комерції</a:t>
            </a:r>
            <a:r>
              <a:rPr lang="ru-RU" dirty="0"/>
              <a:t>, </a:t>
            </a:r>
            <a:r>
              <a:rPr lang="ru-RU" dirty="0" err="1"/>
              <a:t>продукти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продаєте</a:t>
            </a:r>
            <a:r>
              <a:rPr lang="ru-RU" dirty="0"/>
              <a:t>,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хороші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та </a:t>
            </a:r>
            <a:r>
              <a:rPr lang="ru-RU" dirty="0" err="1"/>
              <a:t>докладний</a:t>
            </a:r>
            <a:r>
              <a:rPr lang="ru-RU" dirty="0"/>
              <a:t> </a:t>
            </a:r>
            <a:r>
              <a:rPr lang="ru-RU" dirty="0" err="1"/>
              <a:t>опис</a:t>
            </a:r>
            <a:r>
              <a:rPr lang="ru-RU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Клієнтам</a:t>
            </a:r>
            <a:r>
              <a:rPr lang="ru-RU" dirty="0"/>
              <a:t> не повинно бути </a:t>
            </a:r>
            <a:r>
              <a:rPr lang="ru-RU" dirty="0" err="1"/>
              <a:t>важко</a:t>
            </a:r>
            <a:r>
              <a:rPr lang="ru-RU" dirty="0"/>
              <a:t> </a:t>
            </a:r>
            <a:r>
              <a:rPr lang="ru-RU" dirty="0" err="1"/>
              <a:t>знайти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вони </a:t>
            </a:r>
            <a:r>
              <a:rPr lang="ru-RU" dirty="0" err="1"/>
              <a:t>шукають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так, вони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подумати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не </a:t>
            </a:r>
            <a:r>
              <a:rPr lang="ru-RU" dirty="0" err="1"/>
              <a:t>дбаєте</a:t>
            </a:r>
            <a:r>
              <a:rPr lang="ru-RU" dirty="0"/>
              <a:t> про </a:t>
            </a:r>
            <a:r>
              <a:rPr lang="ru-RU" dirty="0" err="1"/>
              <a:t>їхній</a:t>
            </a:r>
            <a:r>
              <a:rPr lang="ru-RU" dirty="0"/>
              <a:t> час, і </a:t>
            </a:r>
            <a:r>
              <a:rPr lang="ru-RU" dirty="0" err="1"/>
              <a:t>можуть</a:t>
            </a:r>
            <a:r>
              <a:rPr lang="ru-RU" dirty="0"/>
              <a:t> перейти на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. </a:t>
            </a:r>
            <a:r>
              <a:rPr lang="ru-RU" dirty="0" err="1"/>
              <a:t>Зосередьтеся</a:t>
            </a:r>
            <a:r>
              <a:rPr lang="ru-RU" dirty="0"/>
              <a:t> на </a:t>
            </a:r>
            <a:r>
              <a:rPr lang="ru-RU" dirty="0" err="1"/>
              <a:t>забезпеченні</a:t>
            </a:r>
            <a:r>
              <a:rPr lang="ru-RU" dirty="0"/>
              <a:t> </a:t>
            </a:r>
            <a:r>
              <a:rPr lang="ru-RU" dirty="0" err="1"/>
              <a:t>плавної</a:t>
            </a:r>
            <a:r>
              <a:rPr lang="ru-RU" dirty="0"/>
              <a:t> </a:t>
            </a:r>
            <a:r>
              <a:rPr lang="ru-RU" dirty="0" err="1"/>
              <a:t>подорожі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 до покупки,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прості</a:t>
            </a:r>
            <a:r>
              <a:rPr lang="ru-RU" dirty="0"/>
              <a:t> </a:t>
            </a:r>
            <a:r>
              <a:rPr lang="ru-RU" dirty="0" err="1"/>
              <a:t>параметри</a:t>
            </a:r>
            <a:r>
              <a:rPr lang="ru-RU" dirty="0"/>
              <a:t> </a:t>
            </a:r>
            <a:r>
              <a:rPr lang="ru-RU" dirty="0" err="1"/>
              <a:t>навігації</a:t>
            </a:r>
            <a:r>
              <a:rPr lang="ru-RU" dirty="0"/>
              <a:t> та </a:t>
            </a:r>
            <a:r>
              <a:rPr lang="ru-RU" dirty="0" err="1"/>
              <a:t>гарний</a:t>
            </a:r>
            <a:r>
              <a:rPr lang="ru-RU" dirty="0"/>
              <a:t> </a:t>
            </a:r>
            <a:r>
              <a:rPr lang="ru-RU" dirty="0" err="1"/>
              <a:t>вміст</a:t>
            </a:r>
            <a:r>
              <a:rPr lang="ru-RU" dirty="0"/>
              <a:t>/</a:t>
            </a:r>
            <a:r>
              <a:rPr lang="ru-RU" dirty="0" err="1"/>
              <a:t>продукти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4402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Як </a:t>
            </a:r>
            <a:r>
              <a:rPr lang="ru-RU" dirty="0" err="1" smtClean="0"/>
              <a:t>вибрати</a:t>
            </a:r>
            <a:r>
              <a:rPr lang="ru-RU" dirty="0" smtClean="0"/>
              <a:t> </a:t>
            </a:r>
            <a:r>
              <a:rPr lang="ru-RU" dirty="0" err="1" smtClean="0"/>
              <a:t>інструменти</a:t>
            </a:r>
            <a:r>
              <a:rPr lang="ru-RU" dirty="0" smtClean="0"/>
              <a:t> для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 smtClean="0"/>
              <a:t>Визначте</a:t>
            </a:r>
            <a:r>
              <a:rPr lang="ru-RU" dirty="0" smtClean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. Перш,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приступити</a:t>
            </a:r>
            <a:r>
              <a:rPr lang="ru-RU" dirty="0"/>
              <a:t> до </a:t>
            </a:r>
            <a:r>
              <a:rPr lang="ru-RU" dirty="0" err="1"/>
              <a:t>вибору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, </a:t>
            </a:r>
            <a:r>
              <a:rPr lang="ru-RU" dirty="0" err="1"/>
              <a:t>необхідно</a:t>
            </a:r>
            <a:r>
              <a:rPr lang="ru-RU" dirty="0"/>
              <a:t> ясно </a:t>
            </a:r>
            <a:r>
              <a:rPr lang="ru-RU" dirty="0" err="1"/>
              <a:t>розуміти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хочете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відвідуваності</a:t>
            </a:r>
            <a:r>
              <a:rPr lang="ru-RU" dirty="0"/>
              <a:t>,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конверсії</a:t>
            </a:r>
            <a:r>
              <a:rPr lang="ru-RU" dirty="0"/>
              <a:t>,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продажів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покращення</a:t>
            </a:r>
            <a:r>
              <a:rPr lang="ru-RU" dirty="0"/>
              <a:t> </a:t>
            </a:r>
            <a:r>
              <a:rPr lang="ru-RU" dirty="0" err="1"/>
              <a:t>репутації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. </a:t>
            </a:r>
            <a:r>
              <a:rPr lang="ru-RU" dirty="0" err="1"/>
              <a:t>Чітке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кінцевих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допоможе</a:t>
            </a:r>
            <a:r>
              <a:rPr lang="ru-RU" dirty="0"/>
              <a:t> </a:t>
            </a:r>
            <a:r>
              <a:rPr lang="ru-RU" dirty="0" err="1"/>
              <a:t>звузити</a:t>
            </a:r>
            <a:r>
              <a:rPr lang="ru-RU" dirty="0"/>
              <a:t> список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.</a:t>
            </a:r>
          </a:p>
          <a:p>
            <a:r>
              <a:rPr lang="ru-RU" dirty="0" err="1"/>
              <a:t>Вивчіть</a:t>
            </a:r>
            <a:r>
              <a:rPr lang="ru-RU" dirty="0"/>
              <a:t> свою </a:t>
            </a:r>
            <a:r>
              <a:rPr lang="ru-RU" dirty="0" err="1"/>
              <a:t>аудиторію</a:t>
            </a:r>
            <a:r>
              <a:rPr lang="ru-RU" dirty="0"/>
              <a:t>. </a:t>
            </a:r>
            <a:r>
              <a:rPr lang="ru-RU" dirty="0" err="1"/>
              <a:t>Вивчіть</a:t>
            </a:r>
            <a:r>
              <a:rPr lang="ru-RU" dirty="0"/>
              <a:t> свою </a:t>
            </a:r>
            <a:r>
              <a:rPr lang="ru-RU" dirty="0" err="1">
                <a:hlinkClick r:id="rId2"/>
              </a:rPr>
              <a:t>цільову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аудиторію</a:t>
            </a:r>
            <a:r>
              <a:rPr lang="ru-RU" dirty="0"/>
              <a:t>, </a:t>
            </a:r>
            <a:r>
              <a:rPr lang="ru-RU" dirty="0" err="1"/>
              <a:t>переваги</a:t>
            </a:r>
            <a:r>
              <a:rPr lang="ru-RU" dirty="0"/>
              <a:t> та </a:t>
            </a:r>
            <a:r>
              <a:rPr lang="ru-RU" dirty="0" err="1"/>
              <a:t>поведінку</a:t>
            </a:r>
            <a:r>
              <a:rPr lang="ru-RU" dirty="0"/>
              <a:t>. Не </a:t>
            </a:r>
            <a:r>
              <a:rPr lang="ru-RU" dirty="0" err="1"/>
              <a:t>забувайте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інструмент</a:t>
            </a:r>
            <a:r>
              <a:rPr lang="ru-RU" dirty="0"/>
              <a:t> у цифровому маркетингу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, і </a:t>
            </a:r>
            <a:r>
              <a:rPr lang="ru-RU" dirty="0" err="1"/>
              <a:t>якийсь</a:t>
            </a:r>
            <a:r>
              <a:rPr lang="ru-RU" dirty="0"/>
              <a:t>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не </a:t>
            </a:r>
            <a:r>
              <a:rPr lang="ru-RU" dirty="0" err="1"/>
              <a:t>підходити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для </a:t>
            </a:r>
            <a:r>
              <a:rPr lang="ru-RU" dirty="0" err="1"/>
              <a:t>вашої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.</a:t>
            </a:r>
          </a:p>
          <a:p>
            <a:r>
              <a:rPr lang="ru-RU" dirty="0" err="1"/>
              <a:t>Зважте</a:t>
            </a:r>
            <a:r>
              <a:rPr lang="ru-RU" dirty="0"/>
              <a:t>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результативності</a:t>
            </a:r>
            <a:r>
              <a:rPr lang="ru-RU" dirty="0"/>
              <a:t> та </a:t>
            </a:r>
            <a:r>
              <a:rPr lang="ru-RU" dirty="0" err="1"/>
              <a:t>вартості</a:t>
            </a:r>
            <a:r>
              <a:rPr lang="ru-RU" dirty="0"/>
              <a:t>.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зможете</a:t>
            </a:r>
            <a:r>
              <a:rPr lang="ru-RU" dirty="0"/>
              <a:t> </a:t>
            </a:r>
            <a:r>
              <a:rPr lang="ru-RU" dirty="0" err="1"/>
              <a:t>досягти</a:t>
            </a:r>
            <a:r>
              <a:rPr lang="ru-RU" dirty="0"/>
              <a:t>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. Але </a:t>
            </a:r>
            <a:r>
              <a:rPr lang="ru-RU" dirty="0" err="1"/>
              <a:t>пам’ятайте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.</a:t>
            </a:r>
          </a:p>
          <a:p>
            <a:r>
              <a:rPr lang="ru-RU" dirty="0" err="1"/>
              <a:t>Проаналізуйте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інтеграції</a:t>
            </a:r>
            <a:r>
              <a:rPr lang="ru-RU" dirty="0"/>
              <a:t>. </a:t>
            </a:r>
            <a:r>
              <a:rPr lang="ru-RU" dirty="0" err="1"/>
              <a:t>Зупиніть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вибір</a:t>
            </a:r>
            <a:r>
              <a:rPr lang="ru-RU" dirty="0"/>
              <a:t> на </a:t>
            </a:r>
            <a:r>
              <a:rPr lang="ru-RU" dirty="0" err="1"/>
              <a:t>інструментах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легко </a:t>
            </a:r>
            <a:r>
              <a:rPr lang="ru-RU" dirty="0" err="1"/>
              <a:t>інтегруються</a:t>
            </a:r>
            <a:r>
              <a:rPr lang="ru-RU" dirty="0"/>
              <a:t> з </a:t>
            </a:r>
            <a:r>
              <a:rPr lang="ru-RU" dirty="0" err="1"/>
              <a:t>тими</a:t>
            </a:r>
            <a:r>
              <a:rPr lang="ru-RU" dirty="0"/>
              <a:t> </a:t>
            </a:r>
            <a:r>
              <a:rPr lang="ru-RU" dirty="0" err="1"/>
              <a:t>інструментами</a:t>
            </a:r>
            <a:r>
              <a:rPr lang="ru-RU" dirty="0"/>
              <a:t>,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користуєтеся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помітно</a:t>
            </a:r>
            <a:r>
              <a:rPr lang="ru-RU" dirty="0"/>
              <a:t> </a:t>
            </a:r>
            <a:r>
              <a:rPr lang="ru-RU" dirty="0" err="1"/>
              <a:t>спростить</a:t>
            </a:r>
            <a:r>
              <a:rPr lang="ru-RU" dirty="0"/>
              <a:t> весь </a:t>
            </a:r>
            <a:r>
              <a:rPr lang="ru-RU" dirty="0" err="1"/>
              <a:t>процес</a:t>
            </a:r>
            <a:r>
              <a:rPr lang="ru-RU" dirty="0"/>
              <a:t>.</a:t>
            </a:r>
          </a:p>
          <a:p>
            <a:r>
              <a:rPr lang="ru-RU" dirty="0" err="1"/>
              <a:t>Слідкуйте</a:t>
            </a:r>
            <a:r>
              <a:rPr lang="ru-RU" dirty="0"/>
              <a:t> за </a:t>
            </a:r>
            <a:r>
              <a:rPr lang="ru-RU" dirty="0" err="1"/>
              <a:t>всіма</a:t>
            </a:r>
            <a:r>
              <a:rPr lang="ru-RU" dirty="0"/>
              <a:t> новинами у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інтернет</a:t>
            </a:r>
            <a:r>
              <a:rPr lang="ru-RU" dirty="0"/>
              <a:t>-маркетингу. </a:t>
            </a:r>
            <a:r>
              <a:rPr lang="ru-RU" dirty="0" err="1"/>
              <a:t>Дослідіть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новинки,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з’являються</a:t>
            </a:r>
            <a:r>
              <a:rPr lang="ru-RU" dirty="0"/>
              <a:t> на ринку. Так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зможете</a:t>
            </a:r>
            <a:r>
              <a:rPr lang="ru-RU" dirty="0"/>
              <a:t> легко </a:t>
            </a:r>
            <a:r>
              <a:rPr lang="ru-RU" dirty="0" err="1"/>
              <a:t>адаптуватися</a:t>
            </a:r>
            <a:r>
              <a:rPr lang="ru-RU" dirty="0"/>
              <a:t> до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 та </a:t>
            </a:r>
            <a:r>
              <a:rPr lang="ru-RU" dirty="0" err="1"/>
              <a:t>залишатися</a:t>
            </a:r>
            <a:r>
              <a:rPr lang="ru-RU" dirty="0"/>
              <a:t> у </a:t>
            </a:r>
            <a:r>
              <a:rPr lang="ru-RU" dirty="0" err="1"/>
              <a:t>тренді</a:t>
            </a:r>
            <a:r>
              <a:rPr lang="ru-RU" dirty="0"/>
              <a:t>.</a:t>
            </a:r>
          </a:p>
          <a:p>
            <a:r>
              <a:rPr lang="ru-RU" dirty="0" err="1"/>
              <a:t>Аналізуйте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. Контроль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грає</a:t>
            </a:r>
            <a:r>
              <a:rPr lang="ru-RU" dirty="0"/>
              <a:t> </a:t>
            </a:r>
            <a:r>
              <a:rPr lang="ru-RU" dirty="0" err="1"/>
              <a:t>важливу</a:t>
            </a:r>
            <a:r>
              <a:rPr lang="ru-RU" dirty="0"/>
              <a:t> роль у </a:t>
            </a:r>
            <a:r>
              <a:rPr lang="ru-RU" dirty="0" err="1"/>
              <a:t>виборі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зміні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цифрового маркетингу. </a:t>
            </a:r>
            <a:r>
              <a:rPr lang="ru-RU" dirty="0" err="1"/>
              <a:t>Вивчення</a:t>
            </a:r>
            <a:r>
              <a:rPr lang="ru-RU" dirty="0"/>
              <a:t> метрик та </a:t>
            </a:r>
            <a:r>
              <a:rPr lang="ru-RU" dirty="0" err="1"/>
              <a:t>звітів</a:t>
            </a:r>
            <a:r>
              <a:rPr lang="ru-RU" dirty="0"/>
              <a:t> </a:t>
            </a:r>
            <a:r>
              <a:rPr lang="ru-RU" dirty="0" err="1"/>
              <a:t>допоможе</a:t>
            </a:r>
            <a:r>
              <a:rPr lang="ru-RU" dirty="0"/>
              <a:t> </a:t>
            </a:r>
            <a:r>
              <a:rPr lang="ru-RU" dirty="0" err="1"/>
              <a:t>зрозуміти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з них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добрі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, 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відмовитись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1955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dirty="0"/>
              <a:t>1. </a:t>
            </a:r>
            <a:r>
              <a:rPr lang="ru-RU" dirty="0" err="1"/>
              <a:t>Почніть</a:t>
            </a:r>
            <a:r>
              <a:rPr lang="ru-RU" dirty="0"/>
              <a:t> з </a:t>
            </a:r>
            <a:r>
              <a:rPr lang="ru-RU" dirty="0" err="1"/>
              <a:t>якісних</a:t>
            </a:r>
            <a:r>
              <a:rPr lang="ru-RU" dirty="0"/>
              <a:t> веб-</a:t>
            </a:r>
            <a:r>
              <a:rPr lang="ru-RU" dirty="0" err="1"/>
              <a:t>сайтів</a:t>
            </a:r>
            <a:r>
              <a:rPr lang="ru-RU" dirty="0"/>
              <a:t> та </a:t>
            </a:r>
            <a:r>
              <a:rPr lang="ru-RU" dirty="0" err="1"/>
              <a:t>сайтів</a:t>
            </a:r>
            <a:r>
              <a:rPr lang="ru-RU" dirty="0"/>
              <a:t> для </a:t>
            </a:r>
            <a:r>
              <a:rPr lang="ru-RU" dirty="0" err="1"/>
              <a:t>мобільних</a:t>
            </a:r>
            <a:r>
              <a:rPr lang="ru-RU" dirty="0"/>
              <a:t> </a:t>
            </a:r>
            <a:r>
              <a:rPr lang="ru-RU" dirty="0" err="1"/>
              <a:t>пристроїв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У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сценарії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веб-сайт, </a:t>
            </a:r>
            <a:r>
              <a:rPr lang="ru-RU" dirty="0" err="1"/>
              <a:t>зручний</a:t>
            </a:r>
            <a:r>
              <a:rPr lang="ru-RU" dirty="0"/>
              <a:t> для </a:t>
            </a:r>
            <a:r>
              <a:rPr lang="ru-RU" dirty="0" err="1"/>
              <a:t>мобільних</a:t>
            </a:r>
            <a:r>
              <a:rPr lang="ru-RU" dirty="0"/>
              <a:t> </a:t>
            </a:r>
            <a:r>
              <a:rPr lang="ru-RU" dirty="0" err="1"/>
              <a:t>пристроїв</a:t>
            </a:r>
            <a:r>
              <a:rPr lang="ru-RU" dirty="0"/>
              <a:t>, </a:t>
            </a:r>
            <a:r>
              <a:rPr lang="ru-RU" dirty="0" err="1"/>
              <a:t>обов’язково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у вас є веб-сайт, </a:t>
            </a:r>
            <a:r>
              <a:rPr lang="ru-RU" dirty="0" err="1"/>
              <a:t>який</a:t>
            </a:r>
            <a:r>
              <a:rPr lang="ru-RU" dirty="0"/>
              <a:t> не </a:t>
            </a:r>
            <a:r>
              <a:rPr lang="ru-RU" dirty="0" err="1"/>
              <a:t>налаштований</a:t>
            </a:r>
            <a:r>
              <a:rPr lang="ru-RU" dirty="0"/>
              <a:t> таким чином, </a:t>
            </a:r>
            <a:r>
              <a:rPr lang="ru-RU" dirty="0" err="1"/>
              <a:t>щоб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легко </a:t>
            </a:r>
            <a:r>
              <a:rPr lang="ru-RU" dirty="0" err="1"/>
              <a:t>отримати</a:t>
            </a:r>
            <a:r>
              <a:rPr lang="ru-RU" dirty="0"/>
              <a:t> доступ на </a:t>
            </a:r>
            <a:r>
              <a:rPr lang="ru-RU" dirty="0" err="1"/>
              <a:t>мобільних</a:t>
            </a:r>
            <a:r>
              <a:rPr lang="ru-RU" dirty="0"/>
              <a:t> </a:t>
            </a:r>
            <a:r>
              <a:rPr lang="ru-RU" dirty="0" err="1"/>
              <a:t>пристроях</a:t>
            </a:r>
            <a:r>
              <a:rPr lang="ru-RU" dirty="0"/>
              <a:t>,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сенсу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взагалі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Зараз </a:t>
            </a:r>
            <a:r>
              <a:rPr lang="ru-RU" dirty="0" err="1"/>
              <a:t>більшість</a:t>
            </a:r>
            <a:r>
              <a:rPr lang="ru-RU" dirty="0"/>
              <a:t> людей </a:t>
            </a:r>
            <a:r>
              <a:rPr lang="ru-RU" dirty="0" err="1"/>
              <a:t>переглядають</a:t>
            </a:r>
            <a:r>
              <a:rPr lang="ru-RU" dirty="0"/>
              <a:t> </a:t>
            </a:r>
            <a:r>
              <a:rPr lang="ru-RU" dirty="0" err="1"/>
              <a:t>Інтернет</a:t>
            </a:r>
            <a:r>
              <a:rPr lang="ru-RU" dirty="0"/>
              <a:t> на </a:t>
            </a:r>
            <a:r>
              <a:rPr lang="ru-RU" dirty="0" err="1"/>
              <a:t>своїх</a:t>
            </a:r>
            <a:r>
              <a:rPr lang="ru-RU" dirty="0"/>
              <a:t> телефонах, і </a:t>
            </a:r>
            <a:r>
              <a:rPr lang="ru-RU" dirty="0" err="1"/>
              <a:t>якщо</a:t>
            </a:r>
            <a:r>
              <a:rPr lang="ru-RU" dirty="0"/>
              <a:t> ваш сайт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оптимізованого</a:t>
            </a:r>
            <a:r>
              <a:rPr lang="ru-RU" dirty="0"/>
              <a:t> дизайну,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програєте</a:t>
            </a:r>
            <a:r>
              <a:rPr lang="ru-RU" dirty="0"/>
              <a:t> конкурентам.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вплине</a:t>
            </a:r>
            <a:r>
              <a:rPr lang="ru-RU" dirty="0"/>
              <a:t> на вашу </a:t>
            </a:r>
            <a:r>
              <a:rPr lang="ru-RU" dirty="0" err="1"/>
              <a:t>стратегію</a:t>
            </a:r>
            <a:r>
              <a:rPr lang="ru-RU" dirty="0"/>
              <a:t> цифрового маркетингу,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перший </a:t>
            </a:r>
            <a:r>
              <a:rPr lang="ru-RU" dirty="0" err="1"/>
              <a:t>крок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ефективного</a:t>
            </a:r>
            <a:r>
              <a:rPr lang="ru-RU" dirty="0"/>
              <a:t> маркетингу.</a:t>
            </a:r>
          </a:p>
          <a:p>
            <a:r>
              <a:rPr lang="ru-RU" dirty="0"/>
              <a:t>2. </a:t>
            </a:r>
            <a:r>
              <a:rPr lang="ru-RU" dirty="0" err="1"/>
              <a:t>Створіть</a:t>
            </a:r>
            <a:r>
              <a:rPr lang="ru-RU" dirty="0"/>
              <a:t> та </a:t>
            </a:r>
            <a:r>
              <a:rPr lang="ru-RU" dirty="0" err="1"/>
              <a:t>підтримуйте</a:t>
            </a:r>
            <a:r>
              <a:rPr lang="ru-RU" dirty="0"/>
              <a:t> </a:t>
            </a:r>
            <a:r>
              <a:rPr lang="ru-RU" dirty="0" err="1"/>
              <a:t>присутність</a:t>
            </a:r>
            <a:r>
              <a:rPr lang="ru-RU" dirty="0"/>
              <a:t> у </a:t>
            </a:r>
            <a:r>
              <a:rPr lang="ru-RU" dirty="0" err="1"/>
              <a:t>соціальних</a:t>
            </a:r>
            <a:r>
              <a:rPr lang="ru-RU" dirty="0"/>
              <a:t> мережах.</a:t>
            </a:r>
            <a:br>
              <a:rPr lang="ru-RU" dirty="0"/>
            </a:br>
            <a:r>
              <a:rPr lang="ru-RU" dirty="0" err="1"/>
              <a:t>Щоб</a:t>
            </a:r>
            <a:r>
              <a:rPr lang="ru-RU" dirty="0"/>
              <a:t> ваша </a:t>
            </a:r>
            <a:r>
              <a:rPr lang="ru-RU" dirty="0" err="1"/>
              <a:t>стратегія</a:t>
            </a:r>
            <a:r>
              <a:rPr lang="ru-RU" dirty="0"/>
              <a:t> цифрового маркетингу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успішною</a:t>
            </a:r>
            <a:r>
              <a:rPr lang="ru-RU" dirty="0"/>
              <a:t>,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та </a:t>
            </a:r>
            <a:r>
              <a:rPr lang="ru-RU" dirty="0" err="1"/>
              <a:t>підтримувати</a:t>
            </a:r>
            <a:r>
              <a:rPr lang="ru-RU" dirty="0"/>
              <a:t> </a:t>
            </a:r>
            <a:r>
              <a:rPr lang="ru-RU" dirty="0" err="1"/>
              <a:t>сильну</a:t>
            </a:r>
            <a:r>
              <a:rPr lang="ru-RU" dirty="0"/>
              <a:t> </a:t>
            </a:r>
            <a:r>
              <a:rPr lang="ru-RU" dirty="0" err="1"/>
              <a:t>присутність</a:t>
            </a:r>
            <a:r>
              <a:rPr lang="ru-RU" dirty="0"/>
              <a:t> у </a:t>
            </a:r>
            <a:r>
              <a:rPr lang="ru-RU" dirty="0" err="1"/>
              <a:t>соцмережах</a:t>
            </a:r>
            <a:r>
              <a:rPr lang="ru-RU" dirty="0"/>
              <a:t>. У </a:t>
            </a:r>
            <a:r>
              <a:rPr lang="ru-RU" dirty="0" err="1"/>
              <a:t>наші</a:t>
            </a:r>
            <a:r>
              <a:rPr lang="ru-RU" dirty="0"/>
              <a:t> </a:t>
            </a:r>
            <a:r>
              <a:rPr lang="ru-RU" dirty="0" err="1"/>
              <a:t>дні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,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,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/>
              <a:t>облікові</a:t>
            </a:r>
            <a:r>
              <a:rPr lang="ru-RU" dirty="0"/>
              <a:t> записи в </a:t>
            </a:r>
            <a:r>
              <a:rPr lang="ru-RU" dirty="0" err="1"/>
              <a:t>соціальних</a:t>
            </a:r>
            <a:r>
              <a:rPr lang="ru-RU" dirty="0"/>
              <a:t> мережах.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бізнес</a:t>
            </a:r>
            <a:r>
              <a:rPr lang="ru-RU" dirty="0"/>
              <a:t> невеликий, не </a:t>
            </a:r>
            <a:r>
              <a:rPr lang="ru-RU" dirty="0" err="1"/>
              <a:t>радимо</a:t>
            </a:r>
            <a:r>
              <a:rPr lang="ru-RU" dirty="0"/>
              <a:t> </a:t>
            </a:r>
            <a:r>
              <a:rPr lang="ru-RU" dirty="0" err="1"/>
              <a:t>нехтувати</a:t>
            </a:r>
            <a:r>
              <a:rPr lang="ru-RU" dirty="0"/>
              <a:t> </a:t>
            </a:r>
            <a:r>
              <a:rPr lang="ru-RU" dirty="0" err="1"/>
              <a:t>акаунтом</a:t>
            </a:r>
            <a:r>
              <a:rPr lang="ru-RU" dirty="0"/>
              <a:t> там.</a:t>
            </a:r>
            <a:br>
              <a:rPr lang="ru-RU" dirty="0"/>
            </a:br>
            <a:r>
              <a:rPr lang="ru-RU" dirty="0"/>
              <a:t>Сильна </a:t>
            </a:r>
            <a:r>
              <a:rPr lang="ru-RU" dirty="0" err="1"/>
              <a:t>присутність</a:t>
            </a:r>
            <a:r>
              <a:rPr lang="ru-RU" dirty="0"/>
              <a:t> у </a:t>
            </a:r>
            <a:r>
              <a:rPr lang="ru-RU" dirty="0" err="1"/>
              <a:t>соцмережах</a:t>
            </a:r>
            <a:r>
              <a:rPr lang="ru-RU" dirty="0"/>
              <a:t> </a:t>
            </a:r>
            <a:r>
              <a:rPr lang="ru-RU" dirty="0" err="1"/>
              <a:t>допоможе</a:t>
            </a:r>
            <a:r>
              <a:rPr lang="ru-RU" dirty="0"/>
              <a:t> </a:t>
            </a:r>
            <a:r>
              <a:rPr lang="ru-RU" dirty="0" err="1"/>
              <a:t>підвищити</a:t>
            </a:r>
            <a:r>
              <a:rPr lang="ru-RU" dirty="0"/>
              <a:t> </a:t>
            </a:r>
            <a:r>
              <a:rPr lang="ru-RU" dirty="0" err="1"/>
              <a:t>впізнаваність</a:t>
            </a:r>
            <a:r>
              <a:rPr lang="ru-RU" dirty="0"/>
              <a:t> бренду і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призведе</a:t>
            </a:r>
            <a:r>
              <a:rPr lang="ru-RU" dirty="0"/>
              <a:t> до </a:t>
            </a:r>
            <a:r>
              <a:rPr lang="ru-RU" dirty="0" err="1">
                <a:hlinkClick r:id="rId2"/>
              </a:rPr>
              <a:t>конверсій</a:t>
            </a:r>
            <a:r>
              <a:rPr lang="ru-RU" dirty="0"/>
              <a:t>. Не </a:t>
            </a:r>
            <a:r>
              <a:rPr lang="ru-RU" dirty="0" err="1"/>
              <a:t>зосереджуйте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на </a:t>
            </a:r>
            <a:r>
              <a:rPr lang="ru-RU" dirty="0" err="1"/>
              <a:t>створенні</a:t>
            </a:r>
            <a:r>
              <a:rPr lang="ru-RU" dirty="0"/>
              <a:t> одного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облікових</a:t>
            </a:r>
            <a:r>
              <a:rPr lang="ru-RU" dirty="0"/>
              <a:t> </a:t>
            </a:r>
            <a:r>
              <a:rPr lang="ru-RU" dirty="0" err="1"/>
              <a:t>записів</a:t>
            </a:r>
            <a:r>
              <a:rPr lang="ru-RU" dirty="0"/>
              <a:t>. </a:t>
            </a:r>
            <a:r>
              <a:rPr lang="ru-RU" dirty="0" err="1"/>
              <a:t>Натомість</a:t>
            </a:r>
            <a:r>
              <a:rPr lang="ru-RU" dirty="0"/>
              <a:t> </a:t>
            </a:r>
            <a:r>
              <a:rPr lang="ru-RU" dirty="0" err="1"/>
              <a:t>створюйте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акаунти</a:t>
            </a:r>
            <a:r>
              <a:rPr lang="ru-RU" dirty="0"/>
              <a:t> для </a:t>
            </a:r>
            <a:r>
              <a:rPr lang="ru-RU" dirty="0" err="1"/>
              <a:t>різних</a:t>
            </a:r>
            <a:r>
              <a:rPr lang="ru-RU" dirty="0"/>
              <a:t> платформ, </a:t>
            </a:r>
            <a:r>
              <a:rPr lang="ru-RU" dirty="0" err="1"/>
              <a:t>наприклад</a:t>
            </a:r>
            <a:r>
              <a:rPr lang="ru-RU" dirty="0"/>
              <a:t> </a:t>
            </a:r>
            <a:r>
              <a:rPr lang="en-US" dirty="0"/>
              <a:t>Facebook, Instagram, Twitter </a:t>
            </a:r>
            <a:r>
              <a:rPr lang="ru-RU" dirty="0"/>
              <a:t>і т.д. Не забудьте </a:t>
            </a:r>
            <a:r>
              <a:rPr lang="ru-RU" dirty="0" err="1"/>
              <a:t>поділитися</a:t>
            </a:r>
            <a:r>
              <a:rPr lang="ru-RU" dirty="0"/>
              <a:t> з </a:t>
            </a:r>
            <a:r>
              <a:rPr lang="ru-RU" dirty="0" err="1"/>
              <a:t>підписниками</a:t>
            </a:r>
            <a:r>
              <a:rPr lang="ru-RU" dirty="0"/>
              <a:t> на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облікових</a:t>
            </a:r>
            <a:r>
              <a:rPr lang="ru-RU" dirty="0"/>
              <a:t> </a:t>
            </a:r>
            <a:r>
              <a:rPr lang="ru-RU" dirty="0" err="1"/>
              <a:t>записах</a:t>
            </a:r>
            <a:r>
              <a:rPr lang="ru-RU" dirty="0"/>
              <a:t> про те, яка у вас </a:t>
            </a:r>
            <a:r>
              <a:rPr lang="ru-RU" dirty="0" err="1"/>
              <a:t>компанія</a:t>
            </a:r>
            <a:r>
              <a:rPr lang="ru-RU" dirty="0"/>
              <a:t>,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займається</a:t>
            </a:r>
            <a:r>
              <a:rPr lang="ru-RU" dirty="0"/>
              <a:t>, і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якісну</a:t>
            </a:r>
            <a:r>
              <a:rPr lang="ru-RU" dirty="0"/>
              <a:t> та </a:t>
            </a:r>
            <a:r>
              <a:rPr lang="ru-RU" dirty="0" err="1"/>
              <a:t>актуальну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яка </a:t>
            </a:r>
            <a:r>
              <a:rPr lang="ru-RU" dirty="0" err="1"/>
              <a:t>принесе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користь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Зміцніть</a:t>
            </a:r>
            <a:r>
              <a:rPr lang="ru-RU" dirty="0"/>
              <a:t> свою онлайн-</a:t>
            </a:r>
            <a:r>
              <a:rPr lang="ru-RU" dirty="0" err="1"/>
              <a:t>репутацію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дізнатися</a:t>
            </a:r>
            <a:r>
              <a:rPr lang="ru-RU" dirty="0"/>
              <a:t> про </a:t>
            </a:r>
            <a:r>
              <a:rPr lang="ru-RU" dirty="0" err="1"/>
              <a:t>бізнес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легко. Все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Інтернету</a:t>
            </a:r>
            <a:r>
              <a:rPr lang="ru-RU" dirty="0"/>
              <a:t>. </a:t>
            </a:r>
            <a:r>
              <a:rPr lang="ru-RU" dirty="0" err="1"/>
              <a:t>Скористайтеся</a:t>
            </a:r>
            <a:r>
              <a:rPr lang="ru-RU" dirty="0"/>
              <a:t>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функцією</a:t>
            </a:r>
            <a:r>
              <a:rPr lang="ru-RU" dirty="0"/>
              <a:t>, </a:t>
            </a:r>
            <a:r>
              <a:rPr lang="ru-RU" dirty="0" err="1"/>
              <a:t>переконавшись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ваша онлайн-</a:t>
            </a:r>
            <a:r>
              <a:rPr lang="ru-RU" dirty="0" err="1"/>
              <a:t>репутація</a:t>
            </a:r>
            <a:r>
              <a:rPr lang="ru-RU" dirty="0"/>
              <a:t> </a:t>
            </a:r>
            <a:r>
              <a:rPr lang="ru-RU" dirty="0" err="1"/>
              <a:t>міцна</a:t>
            </a:r>
            <a:r>
              <a:rPr lang="ru-RU" dirty="0"/>
              <a:t>. Вона </a:t>
            </a:r>
            <a:r>
              <a:rPr lang="ru-RU" dirty="0" err="1"/>
              <a:t>матиме</a:t>
            </a:r>
            <a:r>
              <a:rPr lang="ru-RU" dirty="0"/>
              <a:t> </a:t>
            </a:r>
            <a:r>
              <a:rPr lang="ru-RU" dirty="0" err="1"/>
              <a:t>величезний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те, як вас люди </a:t>
            </a:r>
            <a:r>
              <a:rPr lang="ru-RU" dirty="0" err="1"/>
              <a:t>сприймають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перш,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купувати</a:t>
            </a:r>
            <a:r>
              <a:rPr lang="ru-RU" dirty="0"/>
              <a:t> у вас, вони </a:t>
            </a:r>
            <a:r>
              <a:rPr lang="ru-RU" dirty="0" err="1"/>
              <a:t>перевірять</a:t>
            </a:r>
            <a:r>
              <a:rPr lang="ru-RU" dirty="0"/>
              <a:t> </a:t>
            </a:r>
            <a:r>
              <a:rPr lang="ru-RU" dirty="0" err="1"/>
              <a:t>ваші</a:t>
            </a:r>
            <a:r>
              <a:rPr lang="ru-RU" dirty="0"/>
              <a:t> </a:t>
            </a:r>
            <a:r>
              <a:rPr lang="ru-RU" dirty="0" err="1"/>
              <a:t>акаунти</a:t>
            </a:r>
            <a:r>
              <a:rPr lang="ru-RU" dirty="0"/>
              <a:t> в </a:t>
            </a:r>
            <a:r>
              <a:rPr lang="ru-RU" dirty="0" err="1">
                <a:hlinkClick r:id="rId3"/>
              </a:rPr>
              <a:t>соціальних</a:t>
            </a:r>
            <a:r>
              <a:rPr lang="ru-RU" dirty="0">
                <a:hlinkClick r:id="rId3"/>
              </a:rPr>
              <a:t> мережах</a:t>
            </a:r>
            <a:r>
              <a:rPr lang="ru-RU" dirty="0"/>
              <a:t> і </a:t>
            </a:r>
            <a:r>
              <a:rPr lang="ru-RU" dirty="0" err="1"/>
              <a:t>попередні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перевірити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заслуговуєте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довіри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переконайтеся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створили </a:t>
            </a:r>
            <a:r>
              <a:rPr lang="ru-RU" dirty="0" err="1"/>
              <a:t>надійні</a:t>
            </a:r>
            <a:r>
              <a:rPr lang="ru-RU" dirty="0"/>
              <a:t> </a:t>
            </a:r>
            <a:r>
              <a:rPr lang="ru-RU" dirty="0" err="1"/>
              <a:t>облікові</a:t>
            </a:r>
            <a:r>
              <a:rPr lang="ru-RU" dirty="0"/>
              <a:t> записи, а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повідомте</a:t>
            </a:r>
            <a:r>
              <a:rPr lang="ru-RU" dirty="0"/>
              <a:t> людям,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заслуговуєте</a:t>
            </a:r>
            <a:r>
              <a:rPr lang="ru-RU" dirty="0"/>
              <a:t> на </a:t>
            </a:r>
            <a:r>
              <a:rPr lang="ru-RU" dirty="0" err="1"/>
              <a:t>довіру</a:t>
            </a:r>
            <a:r>
              <a:rPr lang="ru-RU" dirty="0"/>
              <a:t>, </a:t>
            </a:r>
            <a:r>
              <a:rPr lang="ru-RU" dirty="0" err="1"/>
              <a:t>працюючи</a:t>
            </a:r>
            <a:r>
              <a:rPr lang="ru-RU" dirty="0"/>
              <a:t> на них.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закріпить</a:t>
            </a:r>
            <a:r>
              <a:rPr lang="ru-RU" dirty="0"/>
              <a:t> вашу онлайн-</a:t>
            </a:r>
            <a:r>
              <a:rPr lang="ru-RU" dirty="0" err="1"/>
              <a:t>репутацію</a:t>
            </a:r>
            <a:r>
              <a:rPr lang="ru-RU" dirty="0"/>
              <a:t> як </a:t>
            </a:r>
            <a:r>
              <a:rPr lang="ru-RU" dirty="0" err="1"/>
              <a:t>чесного</a:t>
            </a:r>
            <a:r>
              <a:rPr lang="ru-RU" dirty="0"/>
              <a:t> та </a:t>
            </a:r>
            <a:r>
              <a:rPr lang="ru-RU" dirty="0" err="1"/>
              <a:t>надійного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Виберіть</a:t>
            </a:r>
            <a:r>
              <a:rPr lang="ru-RU" dirty="0"/>
              <a:t> </a:t>
            </a:r>
            <a:r>
              <a:rPr lang="ru-RU" dirty="0" err="1"/>
              <a:t>індивідуальний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Персоналізація</a:t>
            </a:r>
            <a:r>
              <a:rPr lang="ru-RU" dirty="0"/>
              <a:t> стала </a:t>
            </a:r>
            <a:r>
              <a:rPr lang="ru-RU" dirty="0" err="1"/>
              <a:t>важливою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цифрового маркетингу. </a:t>
            </a:r>
            <a:r>
              <a:rPr lang="ru-RU" dirty="0" err="1"/>
              <a:t>Компанії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індивідуальний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націлити</a:t>
            </a:r>
            <a:r>
              <a:rPr lang="ru-RU" dirty="0"/>
              <a:t> свою </a:t>
            </a:r>
            <a:r>
              <a:rPr lang="ru-RU" dirty="0" err="1"/>
              <a:t>аудиторію</a:t>
            </a:r>
            <a:r>
              <a:rPr lang="ru-RU" dirty="0"/>
              <a:t> та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справді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.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для </a:t>
            </a:r>
            <a:r>
              <a:rPr lang="ru-RU" dirty="0" err="1"/>
              <a:t>вашого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 буде </a:t>
            </a:r>
            <a:r>
              <a:rPr lang="ru-RU" dirty="0" err="1"/>
              <a:t>корисним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вона </a:t>
            </a:r>
            <a:r>
              <a:rPr lang="ru-RU" dirty="0" err="1"/>
              <a:t>гарантуватиме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надаєте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клієнтам</a:t>
            </a:r>
            <a:r>
              <a:rPr lang="ru-RU" dirty="0"/>
              <a:t> </a:t>
            </a:r>
            <a:r>
              <a:rPr lang="ru-RU" dirty="0" err="1"/>
              <a:t>найкращий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/</a:t>
            </a:r>
            <a:r>
              <a:rPr lang="ru-RU" dirty="0" err="1"/>
              <a:t>послуг</a:t>
            </a:r>
            <a:r>
              <a:rPr lang="ru-RU" dirty="0"/>
              <a:t> – </a:t>
            </a:r>
            <a:r>
              <a:rPr lang="ru-RU" dirty="0" err="1"/>
              <a:t>що</a:t>
            </a:r>
            <a:r>
              <a:rPr lang="ru-RU" dirty="0"/>
              <a:t>, </a:t>
            </a:r>
            <a:r>
              <a:rPr lang="ru-RU" dirty="0" err="1"/>
              <a:t>зрештою</a:t>
            </a:r>
            <a:r>
              <a:rPr lang="ru-RU" dirty="0"/>
              <a:t>, і є </a:t>
            </a:r>
            <a:r>
              <a:rPr lang="ru-RU" dirty="0" err="1"/>
              <a:t>кінцевою</a:t>
            </a:r>
            <a:r>
              <a:rPr lang="ru-RU" dirty="0"/>
              <a:t> метою.</a:t>
            </a:r>
          </a:p>
          <a:p>
            <a:r>
              <a:rPr lang="ru-RU" dirty="0"/>
              <a:t>5. </a:t>
            </a:r>
            <a:r>
              <a:rPr lang="ru-RU" dirty="0" err="1"/>
              <a:t>Візуальний</a:t>
            </a:r>
            <a:r>
              <a:rPr lang="ru-RU" dirty="0"/>
              <a:t> контент – </a:t>
            </a:r>
            <a:r>
              <a:rPr lang="ru-RU" dirty="0" err="1"/>
              <a:t>це</a:t>
            </a:r>
            <a:r>
              <a:rPr lang="ru-RU" dirty="0"/>
              <a:t> ключ.</a:t>
            </a:r>
            <a:br>
              <a:rPr lang="ru-RU" dirty="0"/>
            </a:br>
            <a:r>
              <a:rPr lang="ru-RU" dirty="0" err="1"/>
              <a:t>Візуальний</a:t>
            </a:r>
            <a:r>
              <a:rPr lang="ru-RU" dirty="0"/>
              <a:t> контент став </a:t>
            </a:r>
            <a:r>
              <a:rPr lang="ru-RU" dirty="0" err="1"/>
              <a:t>невід’ємною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цифрового маркетингу.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на </a:t>
            </a:r>
            <a:r>
              <a:rPr lang="ru-RU" dirty="0" err="1"/>
              <a:t>вашому</a:t>
            </a:r>
            <a:r>
              <a:rPr lang="ru-RU" dirty="0"/>
              <a:t> веб-</a:t>
            </a:r>
            <a:r>
              <a:rPr lang="ru-RU" dirty="0" err="1"/>
              <a:t>сайті</a:t>
            </a:r>
            <a:r>
              <a:rPr lang="ru-RU" dirty="0"/>
              <a:t> та </a:t>
            </a:r>
            <a:r>
              <a:rPr lang="ru-RU" dirty="0" err="1"/>
              <a:t>соціальних</a:t>
            </a:r>
            <a:r>
              <a:rPr lang="ru-RU" dirty="0"/>
              <a:t> мережах </a:t>
            </a:r>
            <a:r>
              <a:rPr lang="ru-RU" dirty="0" err="1"/>
              <a:t>допоможе</a:t>
            </a:r>
            <a:r>
              <a:rPr lang="ru-RU" dirty="0"/>
              <a:t> </a:t>
            </a:r>
            <a:r>
              <a:rPr lang="ru-RU" dirty="0" err="1"/>
              <a:t>привернути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людей,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ефективну</a:t>
            </a:r>
            <a:r>
              <a:rPr lang="ru-RU" dirty="0"/>
              <a:t> </a:t>
            </a:r>
            <a:r>
              <a:rPr lang="ru-RU" dirty="0" err="1"/>
              <a:t>присутність</a:t>
            </a:r>
            <a:r>
              <a:rPr lang="ru-RU" dirty="0"/>
              <a:t> в </a:t>
            </a:r>
            <a:r>
              <a:rPr lang="ru-RU" dirty="0" err="1"/>
              <a:t>Інтернеті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вам </a:t>
            </a:r>
            <a:r>
              <a:rPr lang="ru-RU" dirty="0" err="1"/>
              <a:t>потрібні</a:t>
            </a:r>
            <a:r>
              <a:rPr lang="ru-RU" dirty="0"/>
              <a:t> </a:t>
            </a:r>
            <a:r>
              <a:rPr lang="ru-RU" dirty="0" err="1"/>
              <a:t>докази</a:t>
            </a:r>
            <a:r>
              <a:rPr lang="ru-RU" dirty="0"/>
              <a:t>, все, </a:t>
            </a:r>
            <a:r>
              <a:rPr lang="ru-RU" dirty="0" err="1"/>
              <a:t>що</a:t>
            </a:r>
            <a:r>
              <a:rPr lang="ru-RU" dirty="0"/>
              <a:t> вам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подивитися</a:t>
            </a:r>
            <a:r>
              <a:rPr lang="ru-RU" dirty="0"/>
              <a:t>, як </a:t>
            </a:r>
            <a:r>
              <a:rPr lang="ru-RU" dirty="0" err="1"/>
              <a:t>великі</a:t>
            </a:r>
            <a:r>
              <a:rPr lang="ru-RU" dirty="0"/>
              <a:t> бренди </a:t>
            </a:r>
            <a:r>
              <a:rPr lang="ru-RU" dirty="0" err="1"/>
              <a:t>вкладають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грошей у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високоякісної</a:t>
            </a:r>
            <a:r>
              <a:rPr lang="ru-RU" dirty="0"/>
              <a:t> </a:t>
            </a:r>
            <a:r>
              <a:rPr lang="ru-RU" dirty="0" err="1"/>
              <a:t>графіки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Відомий</a:t>
            </a:r>
            <a:r>
              <a:rPr lang="ru-RU" dirty="0"/>
              <a:t> факт, </a:t>
            </a:r>
            <a:r>
              <a:rPr lang="ru-RU" dirty="0" err="1"/>
              <a:t>що</a:t>
            </a:r>
            <a:r>
              <a:rPr lang="ru-RU" dirty="0"/>
              <a:t> люди </a:t>
            </a:r>
            <a:r>
              <a:rPr lang="ru-RU" dirty="0" err="1"/>
              <a:t>частіше</a:t>
            </a:r>
            <a:r>
              <a:rPr lang="ru-RU" dirty="0"/>
              <a:t> </a:t>
            </a:r>
            <a:r>
              <a:rPr lang="ru-RU" dirty="0" err="1"/>
              <a:t>взаємодіють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публікаціями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, а не </a:t>
            </a:r>
            <a:r>
              <a:rPr lang="ru-RU" dirty="0" err="1"/>
              <a:t>простий</a:t>
            </a:r>
            <a:r>
              <a:rPr lang="ru-RU" dirty="0"/>
              <a:t> текст. Ось де вам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докласти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зусиль</a:t>
            </a:r>
            <a:r>
              <a:rPr lang="ru-RU" dirty="0"/>
              <a:t> і </a:t>
            </a:r>
            <a:r>
              <a:rPr lang="ru-RU" dirty="0" err="1"/>
              <a:t>переконатися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ваш сайт </a:t>
            </a:r>
            <a:r>
              <a:rPr lang="ru-RU" dirty="0" err="1"/>
              <a:t>виглядає</a:t>
            </a:r>
            <a:r>
              <a:rPr lang="ru-RU" dirty="0"/>
              <a:t> добре.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магазин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комерції</a:t>
            </a:r>
            <a:r>
              <a:rPr lang="ru-RU" dirty="0"/>
              <a:t>, </a:t>
            </a:r>
            <a:r>
              <a:rPr lang="ru-RU" dirty="0" err="1"/>
              <a:t>переконайтеся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продаєте</a:t>
            </a:r>
            <a:r>
              <a:rPr lang="ru-RU" dirty="0"/>
              <a:t> на </a:t>
            </a:r>
            <a:r>
              <a:rPr lang="ru-RU" dirty="0" err="1"/>
              <a:t>своєму</a:t>
            </a:r>
            <a:r>
              <a:rPr lang="ru-RU" dirty="0"/>
              <a:t> веб-</a:t>
            </a:r>
            <a:r>
              <a:rPr lang="ru-RU" dirty="0" err="1"/>
              <a:t>сайті</a:t>
            </a:r>
            <a:r>
              <a:rPr lang="ru-RU" dirty="0"/>
              <a:t>, </a:t>
            </a:r>
            <a:r>
              <a:rPr lang="ru-RU" dirty="0" err="1"/>
              <a:t>виглядають</a:t>
            </a:r>
            <a:r>
              <a:rPr lang="ru-RU" dirty="0"/>
              <a:t> добре, і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розглянути</a:t>
            </a:r>
            <a:r>
              <a:rPr lang="ru-RU" dirty="0"/>
              <a:t>.</a:t>
            </a:r>
          </a:p>
          <a:p>
            <a:r>
              <a:rPr lang="ru-RU" dirty="0"/>
              <a:t>6. </a:t>
            </a:r>
            <a:r>
              <a:rPr lang="ru-RU" dirty="0" err="1"/>
              <a:t>Досліджуйте</a:t>
            </a:r>
            <a:r>
              <a:rPr lang="ru-RU" dirty="0"/>
              <a:t> ремаркетинг.</a:t>
            </a:r>
            <a:br>
              <a:rPr lang="ru-RU" dirty="0"/>
            </a:br>
            <a:r>
              <a:rPr lang="ru-RU" dirty="0">
                <a:hlinkClick r:id="rId4"/>
              </a:rPr>
              <a:t>Ремаркетинг</a:t>
            </a:r>
            <a:r>
              <a:rPr lang="ru-RU" dirty="0"/>
              <a:t> – </a:t>
            </a:r>
            <a:r>
              <a:rPr lang="ru-RU" dirty="0" err="1"/>
              <a:t>відмінна</a:t>
            </a:r>
            <a:r>
              <a:rPr lang="ru-RU" dirty="0"/>
              <a:t> </a:t>
            </a:r>
            <a:r>
              <a:rPr lang="ru-RU" dirty="0" err="1"/>
              <a:t>стратегія</a:t>
            </a:r>
            <a:r>
              <a:rPr lang="ru-RU" dirty="0"/>
              <a:t> цифрового маркетингу. Ремаркетинг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націлити</a:t>
            </a:r>
            <a:r>
              <a:rPr lang="ru-RU" dirty="0"/>
              <a:t> </a:t>
            </a:r>
            <a:r>
              <a:rPr lang="ru-RU" dirty="0" err="1"/>
              <a:t>аудиторію</a:t>
            </a:r>
            <a:r>
              <a:rPr lang="ru-RU" dirty="0"/>
              <a:t>, яка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відвідувала</a:t>
            </a:r>
            <a:r>
              <a:rPr lang="ru-RU" dirty="0"/>
              <a:t> ваш сайт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використовувала</a:t>
            </a:r>
            <a:r>
              <a:rPr lang="ru-RU" dirty="0"/>
              <a:t> продукт/</a:t>
            </a:r>
            <a:r>
              <a:rPr lang="ru-RU" dirty="0" err="1"/>
              <a:t>послугу</a:t>
            </a:r>
            <a:r>
              <a:rPr lang="ru-RU" dirty="0"/>
              <a:t>. Тут </a:t>
            </a:r>
            <a:r>
              <a:rPr lang="ru-RU" dirty="0" err="1"/>
              <a:t>ви</a:t>
            </a:r>
            <a:r>
              <a:rPr lang="ru-RU" dirty="0"/>
              <a:t> можете </a:t>
            </a:r>
            <a:r>
              <a:rPr lang="ru-RU" dirty="0" err="1"/>
              <a:t>розміщувати</a:t>
            </a:r>
            <a:r>
              <a:rPr lang="ru-RU" dirty="0"/>
              <a:t> </a:t>
            </a:r>
            <a:r>
              <a:rPr lang="ru-RU" dirty="0" err="1"/>
              <a:t>оголошення</a:t>
            </a:r>
            <a:r>
              <a:rPr lang="ru-RU" dirty="0"/>
              <a:t> на </a:t>
            </a:r>
            <a:r>
              <a:rPr lang="ru-RU" dirty="0" err="1"/>
              <a:t>інших</a:t>
            </a:r>
            <a:r>
              <a:rPr lang="ru-RU" dirty="0"/>
              <a:t> веб-сайтах та </a:t>
            </a:r>
            <a:r>
              <a:rPr lang="ru-RU" dirty="0" err="1"/>
              <a:t>соціальних</a:t>
            </a:r>
            <a:r>
              <a:rPr lang="ru-RU" dirty="0"/>
              <a:t> мережах,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показуватися</a:t>
            </a:r>
            <a:r>
              <a:rPr lang="ru-RU" dirty="0"/>
              <a:t> людям,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відвідували</a:t>
            </a:r>
            <a:r>
              <a:rPr lang="ru-RU" dirty="0"/>
              <a:t> ваш ресурс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облікові</a:t>
            </a:r>
            <a:r>
              <a:rPr lang="ru-RU" dirty="0"/>
              <a:t> записи в </a:t>
            </a:r>
            <a:r>
              <a:rPr lang="ru-RU" dirty="0" err="1"/>
              <a:t>соціальних</a:t>
            </a:r>
            <a:r>
              <a:rPr lang="ru-RU" dirty="0"/>
              <a:t> мережах.</a:t>
            </a:r>
            <a:br>
              <a:rPr lang="ru-RU" dirty="0"/>
            </a:br>
            <a:r>
              <a:rPr lang="ru-RU" dirty="0"/>
              <a:t>Люди </a:t>
            </a:r>
            <a:r>
              <a:rPr lang="ru-RU" dirty="0" err="1"/>
              <a:t>схильні</a:t>
            </a:r>
            <a:r>
              <a:rPr lang="ru-RU" dirty="0"/>
              <a:t> </a:t>
            </a:r>
            <a:r>
              <a:rPr lang="ru-RU" dirty="0" err="1"/>
              <a:t>довіряти</a:t>
            </a:r>
            <a:r>
              <a:rPr lang="ru-RU" dirty="0"/>
              <a:t> сайтам </a:t>
            </a:r>
            <a:r>
              <a:rPr lang="ru-RU" dirty="0" err="1"/>
              <a:t>або</a:t>
            </a:r>
            <a:r>
              <a:rPr lang="ru-RU" dirty="0"/>
              <a:t> продуктам, з </a:t>
            </a:r>
            <a:r>
              <a:rPr lang="ru-RU" dirty="0" err="1"/>
              <a:t>якими</a:t>
            </a:r>
            <a:r>
              <a:rPr lang="ru-RU" dirty="0"/>
              <a:t> вони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взаємодіяли</a:t>
            </a:r>
            <a:r>
              <a:rPr lang="ru-RU" dirty="0"/>
              <a:t>, і </a:t>
            </a:r>
            <a:r>
              <a:rPr lang="ru-RU" dirty="0" err="1"/>
              <a:t>допомагає</a:t>
            </a:r>
            <a:r>
              <a:rPr lang="ru-RU" dirty="0"/>
              <a:t> в </a:t>
            </a:r>
            <a:r>
              <a:rPr lang="ru-RU" dirty="0" err="1"/>
              <a:t>цьому</a:t>
            </a:r>
            <a:r>
              <a:rPr lang="ru-RU" dirty="0"/>
              <a:t> ремаркетинг.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кампанії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для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цільової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 </a:t>
            </a:r>
            <a:r>
              <a:rPr lang="ru-RU" dirty="0" err="1"/>
              <a:t>відповідній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 та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коефіцієнтів</a:t>
            </a:r>
            <a:r>
              <a:rPr lang="ru-RU" dirty="0"/>
              <a:t> </a:t>
            </a:r>
            <a:r>
              <a:rPr lang="ru-RU" dirty="0" err="1"/>
              <a:t>конверсії</a:t>
            </a:r>
            <a:r>
              <a:rPr lang="ru-RU" dirty="0"/>
              <a:t>.</a:t>
            </a:r>
          </a:p>
          <a:p>
            <a:r>
              <a:rPr lang="ru-RU" dirty="0"/>
              <a:t>7. </a:t>
            </a:r>
            <a:r>
              <a:rPr lang="ru-RU" dirty="0" err="1"/>
              <a:t>Забезпечте</a:t>
            </a:r>
            <a:r>
              <a:rPr lang="ru-RU" dirty="0"/>
              <a:t> </a:t>
            </a:r>
            <a:r>
              <a:rPr lang="ru-RU" dirty="0" err="1"/>
              <a:t>плавний</a:t>
            </a:r>
            <a:r>
              <a:rPr lang="ru-RU" dirty="0"/>
              <a:t> шлях </a:t>
            </a:r>
            <a:r>
              <a:rPr lang="ru-RU" dirty="0" err="1"/>
              <a:t>клієнта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Шлях </a:t>
            </a:r>
            <a:r>
              <a:rPr lang="ru-RU" dirty="0" err="1"/>
              <a:t>клієнта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важливий</a:t>
            </a:r>
            <a:r>
              <a:rPr lang="ru-RU" dirty="0"/>
              <a:t>, коли </a:t>
            </a:r>
            <a:r>
              <a:rPr lang="ru-RU" dirty="0" err="1"/>
              <a:t>йдеться</a:t>
            </a:r>
            <a:r>
              <a:rPr lang="ru-RU" dirty="0"/>
              <a:t> про </a:t>
            </a:r>
            <a:r>
              <a:rPr lang="ru-RU" dirty="0" err="1"/>
              <a:t>цифровий</a:t>
            </a:r>
            <a:r>
              <a:rPr lang="ru-RU" dirty="0"/>
              <a:t> маркетинг. Шлях </a:t>
            </a:r>
            <a:r>
              <a:rPr lang="ru-RU" dirty="0" err="1"/>
              <a:t>вашого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гладким, легким та не </a:t>
            </a:r>
            <a:r>
              <a:rPr lang="ru-RU" dirty="0" err="1"/>
              <a:t>проблемним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ваш веб-сайт </a:t>
            </a:r>
            <a:r>
              <a:rPr lang="ru-RU" dirty="0" err="1"/>
              <a:t>або</a:t>
            </a:r>
            <a:r>
              <a:rPr lang="ru-RU" dirty="0"/>
              <a:t> продукт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зручним</a:t>
            </a:r>
            <a:r>
              <a:rPr lang="ru-RU" dirty="0"/>
              <a:t> для </a:t>
            </a:r>
            <a:r>
              <a:rPr lang="ru-RU" dirty="0" err="1"/>
              <a:t>користувачів</a:t>
            </a:r>
            <a:r>
              <a:rPr lang="ru-RU" dirty="0"/>
              <a:t>. Або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керуєте</a:t>
            </a:r>
            <a:r>
              <a:rPr lang="ru-RU" dirty="0"/>
              <a:t> магазином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комерції</a:t>
            </a:r>
            <a:r>
              <a:rPr lang="ru-RU" dirty="0"/>
              <a:t>, </a:t>
            </a:r>
            <a:r>
              <a:rPr lang="ru-RU" dirty="0" err="1"/>
              <a:t>продукти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продаєте</a:t>
            </a:r>
            <a:r>
              <a:rPr lang="ru-RU" dirty="0"/>
              <a:t>,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хороші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та </a:t>
            </a:r>
            <a:r>
              <a:rPr lang="ru-RU" dirty="0" err="1"/>
              <a:t>докладний</a:t>
            </a:r>
            <a:r>
              <a:rPr lang="ru-RU" dirty="0"/>
              <a:t> </a:t>
            </a:r>
            <a:r>
              <a:rPr lang="ru-RU" dirty="0" err="1"/>
              <a:t>опис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Клієнтам</a:t>
            </a:r>
            <a:r>
              <a:rPr lang="ru-RU" dirty="0"/>
              <a:t> не повинно бути </a:t>
            </a:r>
            <a:r>
              <a:rPr lang="ru-RU" dirty="0" err="1"/>
              <a:t>важко</a:t>
            </a:r>
            <a:r>
              <a:rPr lang="ru-RU" dirty="0"/>
              <a:t> </a:t>
            </a:r>
            <a:r>
              <a:rPr lang="ru-RU" dirty="0" err="1"/>
              <a:t>знайти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вони </a:t>
            </a:r>
            <a:r>
              <a:rPr lang="ru-RU" dirty="0" err="1"/>
              <a:t>шукають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так, вони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подумати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не </a:t>
            </a:r>
            <a:r>
              <a:rPr lang="ru-RU" dirty="0" err="1"/>
              <a:t>дбаєте</a:t>
            </a:r>
            <a:r>
              <a:rPr lang="ru-RU" dirty="0"/>
              <a:t> про </a:t>
            </a:r>
            <a:r>
              <a:rPr lang="ru-RU" dirty="0" err="1"/>
              <a:t>їхній</a:t>
            </a:r>
            <a:r>
              <a:rPr lang="ru-RU" dirty="0"/>
              <a:t> час, і </a:t>
            </a:r>
            <a:r>
              <a:rPr lang="ru-RU" dirty="0" err="1"/>
              <a:t>можуть</a:t>
            </a:r>
            <a:r>
              <a:rPr lang="ru-RU" dirty="0"/>
              <a:t> перейти на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. </a:t>
            </a:r>
            <a:r>
              <a:rPr lang="ru-RU" dirty="0" err="1"/>
              <a:t>Зосередьтеся</a:t>
            </a:r>
            <a:r>
              <a:rPr lang="ru-RU" dirty="0"/>
              <a:t> на </a:t>
            </a:r>
            <a:r>
              <a:rPr lang="ru-RU" dirty="0" err="1"/>
              <a:t>забезпеченні</a:t>
            </a:r>
            <a:r>
              <a:rPr lang="ru-RU" dirty="0"/>
              <a:t> </a:t>
            </a:r>
            <a:r>
              <a:rPr lang="ru-RU" dirty="0" err="1"/>
              <a:t>плавної</a:t>
            </a:r>
            <a:r>
              <a:rPr lang="ru-RU" dirty="0"/>
              <a:t> </a:t>
            </a:r>
            <a:r>
              <a:rPr lang="ru-RU" dirty="0" err="1"/>
              <a:t>подорожі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 до покупки,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прості</a:t>
            </a:r>
            <a:r>
              <a:rPr lang="ru-RU" dirty="0"/>
              <a:t> </a:t>
            </a:r>
            <a:r>
              <a:rPr lang="ru-RU" dirty="0" err="1"/>
              <a:t>параметри</a:t>
            </a:r>
            <a:r>
              <a:rPr lang="ru-RU" dirty="0"/>
              <a:t> </a:t>
            </a:r>
            <a:r>
              <a:rPr lang="ru-RU" dirty="0" err="1"/>
              <a:t>навігації</a:t>
            </a:r>
            <a:r>
              <a:rPr lang="ru-RU" dirty="0"/>
              <a:t> та </a:t>
            </a:r>
            <a:r>
              <a:rPr lang="ru-RU" dirty="0" err="1"/>
              <a:t>гарний</a:t>
            </a:r>
            <a:r>
              <a:rPr lang="ru-RU" dirty="0"/>
              <a:t> </a:t>
            </a:r>
            <a:r>
              <a:rPr lang="ru-RU" dirty="0" err="1"/>
              <a:t>вміст</a:t>
            </a:r>
            <a:r>
              <a:rPr lang="ru-RU" dirty="0"/>
              <a:t>/</a:t>
            </a:r>
            <a:r>
              <a:rPr lang="ru-RU" dirty="0" err="1"/>
              <a:t>продукти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8395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259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Стратегія</a:t>
            </a:r>
            <a:r>
              <a:rPr lang="ru-RU" dirty="0"/>
              <a:t> цифрового маркетингу – </a:t>
            </a:r>
            <a:r>
              <a:rPr lang="ru-RU" dirty="0" err="1"/>
              <a:t>це</a:t>
            </a:r>
            <a:r>
              <a:rPr lang="ru-RU" dirty="0"/>
              <a:t> план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описує</a:t>
            </a:r>
            <a:r>
              <a:rPr lang="ru-RU" dirty="0"/>
              <a:t>, як </a:t>
            </a:r>
            <a:r>
              <a:rPr lang="ru-RU" dirty="0" err="1"/>
              <a:t>компанія</a:t>
            </a:r>
            <a:r>
              <a:rPr lang="ru-RU" dirty="0"/>
              <a:t>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цифрові</a:t>
            </a:r>
            <a:r>
              <a:rPr lang="ru-RU" dirty="0"/>
              <a:t> </a:t>
            </a:r>
            <a:r>
              <a:rPr lang="ru-RU" dirty="0" err="1"/>
              <a:t>медіа-платформи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онлайн-</a:t>
            </a:r>
            <a:r>
              <a:rPr lang="ru-RU" dirty="0" err="1"/>
              <a:t>інструменти</a:t>
            </a:r>
            <a:r>
              <a:rPr lang="ru-RU" dirty="0"/>
              <a:t> для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маркетингових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5244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56034"/>
            <a:ext cx="10515600" cy="557394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err="1" smtClean="0"/>
              <a:t>Цифрова</a:t>
            </a:r>
            <a:r>
              <a:rPr lang="ru-RU" dirty="0" smtClean="0"/>
              <a:t> </a:t>
            </a:r>
            <a:r>
              <a:rPr lang="ru-RU" dirty="0" err="1" smtClean="0"/>
              <a:t>стратегія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вибору</a:t>
            </a:r>
            <a:r>
              <a:rPr lang="ru-RU" dirty="0" smtClean="0"/>
              <a:t>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, для </a:t>
            </a:r>
            <a:r>
              <a:rPr lang="ru-RU" dirty="0" err="1" smtClean="0"/>
              <a:t>використання</a:t>
            </a:r>
            <a:r>
              <a:rPr lang="ru-RU" dirty="0" smtClean="0"/>
              <a:t>/</a:t>
            </a:r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буде </a:t>
            </a:r>
            <a:r>
              <a:rPr lang="ru-RU" dirty="0" err="1" smtClean="0"/>
              <a:t>виділено</a:t>
            </a:r>
            <a:r>
              <a:rPr lang="ru-RU" dirty="0" smtClean="0"/>
              <a:t> </a:t>
            </a:r>
            <a:r>
              <a:rPr lang="ru-RU" dirty="0" err="1" smtClean="0"/>
              <a:t>фінансування</a:t>
            </a:r>
            <a:r>
              <a:rPr lang="ru-RU" dirty="0" smtClean="0"/>
              <a:t>. </a:t>
            </a:r>
            <a:r>
              <a:rPr lang="ru-RU" dirty="0" err="1" smtClean="0"/>
              <a:t>Актуальність</a:t>
            </a:r>
            <a:r>
              <a:rPr lang="ru-RU" dirty="0" smtClean="0"/>
              <a:t> </a:t>
            </a:r>
            <a:r>
              <a:rPr lang="ru-RU" dirty="0" err="1" smtClean="0"/>
              <a:t>розробки</a:t>
            </a:r>
            <a:r>
              <a:rPr lang="ru-RU" dirty="0" smtClean="0"/>
              <a:t> </a:t>
            </a:r>
            <a:r>
              <a:rPr lang="ru-RU" dirty="0" err="1" smtClean="0"/>
              <a:t>цифрової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 </a:t>
            </a:r>
            <a:r>
              <a:rPr lang="ru-RU" dirty="0" err="1" smtClean="0"/>
              <a:t>постає</a:t>
            </a:r>
            <a:r>
              <a:rPr lang="ru-RU" dirty="0" smtClean="0"/>
              <a:t> в </a:t>
            </a:r>
            <a:r>
              <a:rPr lang="ru-RU" dirty="0" err="1" smtClean="0"/>
              <a:t>період</a:t>
            </a:r>
            <a:r>
              <a:rPr lang="ru-RU" dirty="0" smtClean="0"/>
              <a:t>, коли </a:t>
            </a:r>
            <a:r>
              <a:rPr lang="ru-RU" dirty="0" err="1" smtClean="0"/>
              <a:t>організації</a:t>
            </a:r>
            <a:r>
              <a:rPr lang="ru-RU" dirty="0" smtClean="0"/>
              <a:t> (установи) </a:t>
            </a:r>
            <a:r>
              <a:rPr lang="ru-RU" dirty="0" err="1" smtClean="0"/>
              <a:t>завершують</a:t>
            </a:r>
            <a:r>
              <a:rPr lang="ru-RU" dirty="0" smtClean="0"/>
              <a:t> </a:t>
            </a:r>
            <a:r>
              <a:rPr lang="ru-RU" dirty="0" err="1" smtClean="0"/>
              <a:t>початковий</a:t>
            </a:r>
            <a:r>
              <a:rPr lang="ru-RU" dirty="0" smtClean="0"/>
              <a:t> </a:t>
            </a:r>
            <a:r>
              <a:rPr lang="ru-RU" dirty="0" err="1" smtClean="0"/>
              <a:t>етап</a:t>
            </a:r>
            <a:r>
              <a:rPr lang="ru-RU" dirty="0" smtClean="0"/>
              <a:t> </a:t>
            </a:r>
            <a:r>
              <a:rPr lang="ru-RU" dirty="0" err="1" smtClean="0"/>
              <a:t>інвестування</a:t>
            </a:r>
            <a:r>
              <a:rPr lang="ru-RU" dirty="0" smtClean="0"/>
              <a:t> у </a:t>
            </a:r>
            <a:r>
              <a:rPr lang="ru-RU" dirty="0" err="1" smtClean="0"/>
              <a:t>цифрові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 і </a:t>
            </a:r>
            <a:r>
              <a:rPr lang="ru-RU" dirty="0" err="1" smtClean="0"/>
              <a:t>виникає</a:t>
            </a:r>
            <a:r>
              <a:rPr lang="ru-RU" dirty="0" smtClean="0"/>
              <a:t> потреба в </a:t>
            </a:r>
            <a:r>
              <a:rPr lang="ru-RU" dirty="0" err="1" smtClean="0"/>
              <a:t>подальшому</a:t>
            </a:r>
            <a:r>
              <a:rPr lang="ru-RU" dirty="0" smtClean="0"/>
              <a:t> </a:t>
            </a:r>
            <a:r>
              <a:rPr lang="ru-RU" dirty="0" err="1" smtClean="0"/>
              <a:t>плануванні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Цифрова</a:t>
            </a:r>
            <a:r>
              <a:rPr lang="ru-RU" dirty="0" smtClean="0"/>
              <a:t> </a:t>
            </a:r>
            <a:r>
              <a:rPr lang="ru-RU" dirty="0" err="1" smtClean="0"/>
              <a:t>стратегія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форма </a:t>
            </a:r>
            <a:r>
              <a:rPr lang="ru-RU" dirty="0" err="1" smtClean="0"/>
              <a:t>стратегічного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і </a:t>
            </a:r>
            <a:r>
              <a:rPr lang="ru-RU" dirty="0" err="1" smtClean="0"/>
              <a:t>бізнес-рішень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 цифрового </a:t>
            </a:r>
            <a:r>
              <a:rPr lang="ru-RU" dirty="0" err="1" smtClean="0"/>
              <a:t>завдання</a:t>
            </a:r>
            <a:r>
              <a:rPr lang="ru-RU" dirty="0" smtClean="0"/>
              <a:t>, яке часто </a:t>
            </a:r>
            <a:r>
              <a:rPr lang="ru-RU" dirty="0" err="1" smtClean="0"/>
              <a:t>найкраще</a:t>
            </a:r>
            <a:r>
              <a:rPr lang="ru-RU" dirty="0" smtClean="0"/>
              <a:t> </a:t>
            </a:r>
            <a:r>
              <a:rPr lang="ru-RU" dirty="0" err="1" smtClean="0"/>
              <a:t>розглядати</a:t>
            </a:r>
            <a:r>
              <a:rPr lang="ru-RU" dirty="0" smtClean="0"/>
              <a:t> як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бізнесстратегії</a:t>
            </a:r>
            <a:r>
              <a:rPr lang="ru-RU" dirty="0" smtClean="0"/>
              <a:t>. </a:t>
            </a:r>
            <a:r>
              <a:rPr lang="ru-RU" dirty="0" err="1" smtClean="0"/>
              <a:t>Цифрова</a:t>
            </a:r>
            <a:r>
              <a:rPr lang="ru-RU" dirty="0" smtClean="0"/>
              <a:t> </a:t>
            </a:r>
            <a:r>
              <a:rPr lang="ru-RU" dirty="0" err="1" smtClean="0"/>
              <a:t>стратегія</a:t>
            </a:r>
            <a:r>
              <a:rPr lang="ru-RU" dirty="0" smtClean="0"/>
              <a:t> часто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застосуванням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 в </a:t>
            </a:r>
            <a:r>
              <a:rPr lang="ru-RU" dirty="0" err="1" smtClean="0"/>
              <a:t>існуючій</a:t>
            </a:r>
            <a:r>
              <a:rPr lang="ru-RU" dirty="0" smtClean="0"/>
              <a:t> </a:t>
            </a:r>
            <a:r>
              <a:rPr lang="ru-RU" dirty="0" err="1" smtClean="0"/>
              <a:t>ділової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для </a:t>
            </a:r>
            <a:r>
              <a:rPr lang="ru-RU" dirty="0" err="1" smtClean="0"/>
              <a:t>задоволення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потреб </a:t>
            </a:r>
            <a:r>
              <a:rPr lang="ru-RU" dirty="0" err="1" smtClean="0"/>
              <a:t>споживачів</a:t>
            </a:r>
            <a:r>
              <a:rPr lang="ru-RU" dirty="0" smtClean="0"/>
              <a:t>, </a:t>
            </a:r>
            <a:r>
              <a:rPr lang="ru-RU" dirty="0" err="1" smtClean="0"/>
              <a:t>підприємства</a:t>
            </a:r>
            <a:r>
              <a:rPr lang="ru-RU" dirty="0" smtClean="0"/>
              <a:t> та ринку. </a:t>
            </a:r>
          </a:p>
          <a:p>
            <a:pPr algn="just"/>
            <a:r>
              <a:rPr lang="ru-RU" dirty="0" err="1" smtClean="0"/>
              <a:t>Цифрова</a:t>
            </a:r>
            <a:r>
              <a:rPr lang="ru-RU" dirty="0" smtClean="0"/>
              <a:t> </a:t>
            </a:r>
            <a:r>
              <a:rPr lang="ru-RU" dirty="0" err="1" smtClean="0"/>
              <a:t>стратегія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цифрових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 до </a:t>
            </a:r>
            <a:r>
              <a:rPr lang="ru-RU" dirty="0" err="1" smtClean="0"/>
              <a:t>бізнес-моделі</a:t>
            </a:r>
            <a:r>
              <a:rPr lang="ru-RU" dirty="0" smtClean="0"/>
              <a:t> для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диференціюючих</a:t>
            </a:r>
            <a:r>
              <a:rPr lang="ru-RU" dirty="0" smtClean="0"/>
              <a:t> </a:t>
            </a:r>
            <a:r>
              <a:rPr lang="ru-RU" dirty="0" err="1" smtClean="0"/>
              <a:t>бізнес</a:t>
            </a:r>
            <a:r>
              <a:rPr lang="ru-RU" dirty="0" smtClean="0"/>
              <a:t>- </a:t>
            </a:r>
            <a:r>
              <a:rPr lang="ru-RU" dirty="0" err="1" smtClean="0"/>
              <a:t>можливостей</a:t>
            </a:r>
            <a:r>
              <a:rPr lang="ru-RU" dirty="0" smtClean="0"/>
              <a:t>. У </a:t>
            </a:r>
            <a:r>
              <a:rPr lang="ru-RU" dirty="0" err="1" smtClean="0"/>
              <a:t>майбутньому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бізнес</a:t>
            </a:r>
            <a:r>
              <a:rPr lang="ru-RU" dirty="0" smtClean="0"/>
              <a:t>- </a:t>
            </a:r>
            <a:r>
              <a:rPr lang="ru-RU" dirty="0" err="1" smtClean="0"/>
              <a:t>стратегії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цифровими</a:t>
            </a:r>
            <a:r>
              <a:rPr lang="ru-RU" dirty="0" smtClean="0"/>
              <a:t>. </a:t>
            </a:r>
          </a:p>
          <a:p>
            <a:pPr algn="just"/>
            <a:r>
              <a:rPr lang="ru-RU" dirty="0" err="1" smtClean="0"/>
              <a:t>Цифрова</a:t>
            </a:r>
            <a:r>
              <a:rPr lang="ru-RU" dirty="0" smtClean="0"/>
              <a:t> </a:t>
            </a:r>
            <a:r>
              <a:rPr lang="ru-RU" dirty="0" err="1" smtClean="0"/>
              <a:t>стратегія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вебсайти</a:t>
            </a:r>
            <a:r>
              <a:rPr lang="ru-RU" dirty="0" smtClean="0"/>
              <a:t>, </a:t>
            </a:r>
            <a:r>
              <a:rPr lang="ru-RU" dirty="0" err="1" smtClean="0"/>
              <a:t>електронна</a:t>
            </a:r>
            <a:r>
              <a:rPr lang="ru-RU" dirty="0" smtClean="0"/>
              <a:t> </a:t>
            </a:r>
            <a:r>
              <a:rPr lang="ru-RU" dirty="0" err="1" smtClean="0"/>
              <a:t>комерція</a:t>
            </a:r>
            <a:r>
              <a:rPr lang="ru-RU" dirty="0" smtClean="0"/>
              <a:t> і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,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 err="1" smtClean="0"/>
              <a:t>аналітики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і </a:t>
            </a:r>
            <a:r>
              <a:rPr lang="ru-RU" dirty="0" err="1" smtClean="0"/>
              <a:t>вбудовування</a:t>
            </a:r>
            <a:r>
              <a:rPr lang="ru-RU" dirty="0" smtClean="0"/>
              <a:t> </a:t>
            </a:r>
            <a:r>
              <a:rPr lang="ru-RU" dirty="0" err="1" smtClean="0"/>
              <a:t>аналітичного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 в </a:t>
            </a:r>
            <a:r>
              <a:rPr lang="ru-RU" dirty="0" err="1" smtClean="0"/>
              <a:t>бізнес-рішення</a:t>
            </a:r>
            <a:r>
              <a:rPr lang="ru-RU" dirty="0" smtClean="0"/>
              <a:t> на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рівнях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абстрагувати</a:t>
            </a:r>
            <a:r>
              <a:rPr lang="ru-RU" dirty="0" smtClean="0"/>
              <a:t>, </a:t>
            </a:r>
            <a:r>
              <a:rPr lang="ru-RU" dirty="0" err="1" smtClean="0"/>
              <a:t>автоматизувати</a:t>
            </a:r>
            <a:r>
              <a:rPr lang="ru-RU" dirty="0" smtClean="0"/>
              <a:t> і </a:t>
            </a:r>
            <a:r>
              <a:rPr lang="ru-RU" dirty="0" err="1" smtClean="0"/>
              <a:t>додавати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і </a:t>
            </a:r>
            <a:r>
              <a:rPr lang="ru-RU" dirty="0" err="1" smtClean="0"/>
              <a:t>можливості</a:t>
            </a:r>
            <a:r>
              <a:rPr lang="ru-RU" dirty="0" smtClean="0"/>
              <a:t>, для </a:t>
            </a:r>
            <a:r>
              <a:rPr lang="ru-RU" dirty="0" err="1" smtClean="0"/>
              <a:t>кращого</a:t>
            </a:r>
            <a:r>
              <a:rPr lang="ru-RU" dirty="0" smtClean="0"/>
              <a:t> </a:t>
            </a:r>
            <a:r>
              <a:rPr lang="ru-RU" dirty="0" err="1" smtClean="0"/>
              <a:t>задоволення</a:t>
            </a:r>
            <a:r>
              <a:rPr lang="ru-RU" dirty="0" smtClean="0"/>
              <a:t> потреб </a:t>
            </a:r>
            <a:r>
              <a:rPr lang="ru-RU" dirty="0" err="1" smtClean="0"/>
              <a:t>споживачів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283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Цифрова</a:t>
            </a:r>
            <a:r>
              <a:rPr lang="ru-RU" dirty="0" smtClean="0"/>
              <a:t> </a:t>
            </a:r>
            <a:r>
              <a:rPr lang="ru-RU" dirty="0" err="1" smtClean="0"/>
              <a:t>стратегія</a:t>
            </a:r>
            <a:r>
              <a:rPr lang="ru-RU" dirty="0" smtClean="0"/>
              <a:t> є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 </a:t>
            </a:r>
            <a:r>
              <a:rPr lang="ru-RU" dirty="0" err="1" smtClean="0"/>
              <a:t>просування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 і </a:t>
            </a:r>
            <a:r>
              <a:rPr lang="ru-RU" dirty="0" err="1" smtClean="0"/>
              <a:t>її</a:t>
            </a:r>
            <a:r>
              <a:rPr lang="ru-RU" dirty="0" smtClean="0"/>
              <a:t> продукту / </a:t>
            </a:r>
            <a:r>
              <a:rPr lang="ru-RU" dirty="0" err="1" smtClean="0"/>
              <a:t>послуги</a:t>
            </a:r>
            <a:r>
              <a:rPr lang="ru-RU" dirty="0" smtClean="0"/>
              <a:t> та </a:t>
            </a:r>
            <a:r>
              <a:rPr lang="ru-RU" dirty="0" err="1" smtClean="0"/>
              <a:t>здійснюється</a:t>
            </a:r>
            <a:r>
              <a:rPr lang="ru-RU" dirty="0" smtClean="0"/>
              <a:t> в </a:t>
            </a:r>
            <a:r>
              <a:rPr lang="ru-RU" dirty="0" err="1" smtClean="0"/>
              <a:t>мережі</a:t>
            </a:r>
            <a:r>
              <a:rPr lang="ru-RU" dirty="0" smtClean="0"/>
              <a:t> </a:t>
            </a:r>
            <a:r>
              <a:rPr lang="ru-RU" dirty="0" err="1" smtClean="0"/>
              <a:t>інтернет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для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розробки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розуміти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, </a:t>
            </a:r>
            <a:r>
              <a:rPr lang="ru-RU" dirty="0" err="1" smtClean="0"/>
              <a:t>включаючи</a:t>
            </a:r>
            <a:r>
              <a:rPr lang="ru-RU" dirty="0" smtClean="0"/>
              <a:t> як онлайн, так і офлайн.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виконати</a:t>
            </a:r>
            <a:r>
              <a:rPr lang="ru-RU" dirty="0" smtClean="0"/>
              <a:t> кроки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 </a:t>
            </a:r>
            <a:r>
              <a:rPr lang="ru-RU" dirty="0" err="1" smtClean="0"/>
              <a:t>просування</a:t>
            </a:r>
            <a:r>
              <a:rPr lang="ru-RU" dirty="0" smtClean="0"/>
              <a:t>, </a:t>
            </a:r>
            <a:r>
              <a:rPr lang="ru-RU" dirty="0" err="1" smtClean="0"/>
              <a:t>вибрати</a:t>
            </a:r>
            <a:r>
              <a:rPr lang="ru-RU" dirty="0" smtClean="0"/>
              <a:t> канали та </a:t>
            </a:r>
            <a:r>
              <a:rPr lang="ru-RU" dirty="0" err="1" smtClean="0"/>
              <a:t>інструменти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в </a:t>
            </a:r>
            <a:r>
              <a:rPr lang="ru-RU" dirty="0" err="1" smtClean="0"/>
              <a:t>мережі</a:t>
            </a:r>
            <a:r>
              <a:rPr lang="ru-RU" dirty="0" smtClean="0"/>
              <a:t> </a:t>
            </a:r>
            <a:r>
              <a:rPr lang="ru-RU" dirty="0" err="1" smtClean="0"/>
              <a:t>інтернет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164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Важливою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 при </a:t>
            </a:r>
            <a:r>
              <a:rPr lang="ru-RU" dirty="0" err="1" smtClean="0"/>
              <a:t>плануванні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 </a:t>
            </a:r>
            <a:r>
              <a:rPr lang="ru-RU" dirty="0" err="1" smtClean="0"/>
              <a:t>інтернет</a:t>
            </a:r>
            <a:r>
              <a:rPr lang="ru-RU" dirty="0" smtClean="0"/>
              <a:t>-маркетингу є </a:t>
            </a:r>
            <a:r>
              <a:rPr lang="ru-RU" dirty="0" err="1" smtClean="0"/>
              <a:t>вивчення</a:t>
            </a:r>
            <a:r>
              <a:rPr lang="ru-RU" dirty="0" smtClean="0"/>
              <a:t> шляху </a:t>
            </a:r>
            <a:r>
              <a:rPr lang="ru-RU" dirty="0" err="1" smtClean="0"/>
              <a:t>клієнта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потреби до </a:t>
            </a:r>
            <a:r>
              <a:rPr lang="ru-RU" dirty="0" err="1" smtClean="0"/>
              <a:t>придбання</a:t>
            </a:r>
            <a:r>
              <a:rPr lang="ru-RU" dirty="0" smtClean="0"/>
              <a:t> і </a:t>
            </a:r>
            <a:r>
              <a:rPr lang="ru-RU" dirty="0" err="1" smtClean="0"/>
              <a:t>використання</a:t>
            </a:r>
            <a:r>
              <a:rPr lang="ru-RU" dirty="0" smtClean="0"/>
              <a:t> продукту. </a:t>
            </a:r>
            <a:r>
              <a:rPr lang="ru-RU" dirty="0" err="1" smtClean="0"/>
              <a:t>Цей</a:t>
            </a:r>
            <a:r>
              <a:rPr lang="ru-RU" dirty="0" smtClean="0"/>
              <a:t> шлях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 err="1" smtClean="0"/>
              <a:t>пошуки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збором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і </a:t>
            </a:r>
            <a:r>
              <a:rPr lang="ru-RU" dirty="0" err="1" smtClean="0"/>
              <a:t>первинним</a:t>
            </a:r>
            <a:r>
              <a:rPr lang="ru-RU" dirty="0" smtClean="0"/>
              <a:t> </a:t>
            </a:r>
            <a:r>
              <a:rPr lang="ru-RU" dirty="0" err="1" smtClean="0"/>
              <a:t>ознайомленням</a:t>
            </a:r>
            <a:r>
              <a:rPr lang="ru-RU" dirty="0" smtClean="0"/>
              <a:t> з продуктом. </a:t>
            </a:r>
            <a:r>
              <a:rPr lang="ru-RU" dirty="0" err="1" smtClean="0"/>
              <a:t>Зустріти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про продукт </a:t>
            </a:r>
            <a:r>
              <a:rPr lang="ru-RU" dirty="0" err="1" smtClean="0"/>
              <a:t>клієнт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в </a:t>
            </a:r>
            <a:r>
              <a:rPr lang="ru-RU" dirty="0" err="1" smtClean="0"/>
              <a:t>різних</a:t>
            </a:r>
            <a:r>
              <a:rPr lang="ru-RU" dirty="0" smtClean="0"/>
              <a:t> каналах </a:t>
            </a:r>
            <a:r>
              <a:rPr lang="ru-RU" dirty="0" err="1" smtClean="0"/>
              <a:t>взаємодії</a:t>
            </a:r>
            <a:r>
              <a:rPr lang="ru-RU" dirty="0" smtClean="0"/>
              <a:t> з контентом. </a:t>
            </a:r>
            <a:r>
              <a:rPr lang="ru-RU" dirty="0" err="1" smtClean="0"/>
              <a:t>Проаналізувавши</a:t>
            </a:r>
            <a:r>
              <a:rPr lang="ru-RU" dirty="0" smtClean="0"/>
              <a:t> шлях </a:t>
            </a:r>
            <a:r>
              <a:rPr lang="ru-RU" dirty="0" err="1" smtClean="0"/>
              <a:t>покупця</a:t>
            </a:r>
            <a:r>
              <a:rPr lang="ru-RU" dirty="0" smtClean="0"/>
              <a:t>,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виділити</a:t>
            </a:r>
            <a:r>
              <a:rPr lang="ru-RU" dirty="0" smtClean="0"/>
              <a:t> точки </a:t>
            </a:r>
            <a:r>
              <a:rPr lang="ru-RU" dirty="0" err="1" smtClean="0"/>
              <a:t>взаємодії</a:t>
            </a:r>
            <a:r>
              <a:rPr lang="ru-RU" dirty="0" smtClean="0"/>
              <a:t> з ним.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135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розглянути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 цифрового маркетингу. І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залучення</a:t>
            </a:r>
            <a:r>
              <a:rPr lang="ru-RU" dirty="0" smtClean="0"/>
              <a:t> у </a:t>
            </a:r>
            <a:r>
              <a:rPr lang="ru-RU" dirty="0" err="1" smtClean="0"/>
              <a:t>цифрову</a:t>
            </a:r>
            <a:r>
              <a:rPr lang="ru-RU" dirty="0" smtClean="0"/>
              <a:t> </a:t>
            </a:r>
            <a:r>
              <a:rPr lang="ru-RU" dirty="0" err="1" smtClean="0"/>
              <a:t>трансформацію</a:t>
            </a:r>
            <a:r>
              <a:rPr lang="ru-RU" dirty="0" smtClean="0"/>
              <a:t> </a:t>
            </a:r>
            <a:r>
              <a:rPr lang="ru-RU" dirty="0" err="1" smtClean="0"/>
              <a:t>компаній</a:t>
            </a:r>
            <a:r>
              <a:rPr lang="ru-RU" dirty="0" smtClean="0"/>
              <a:t> (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4504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Важливість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 цифрового маркетингу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err="1" smtClean="0"/>
              <a:t>Стратегія</a:t>
            </a:r>
            <a:r>
              <a:rPr lang="ru-RU" dirty="0" smtClean="0"/>
              <a:t> </a:t>
            </a:r>
            <a:r>
              <a:rPr lang="ru-RU" dirty="0"/>
              <a:t>цифрового маркетингу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масштабний</a:t>
            </a:r>
            <a:r>
              <a:rPr lang="ru-RU" dirty="0"/>
              <a:t> та </a:t>
            </a:r>
            <a:r>
              <a:rPr lang="ru-RU" dirty="0" err="1"/>
              <a:t>амбітний</a:t>
            </a:r>
            <a:r>
              <a:rPr lang="ru-RU" dirty="0"/>
              <a:t> план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бізнесу</a:t>
            </a:r>
            <a:r>
              <a:rPr lang="ru-RU" dirty="0"/>
              <a:t>. </a:t>
            </a:r>
            <a:r>
              <a:rPr lang="ru-RU" dirty="0" err="1"/>
              <a:t>Потрібна</a:t>
            </a:r>
            <a:r>
              <a:rPr lang="ru-RU" dirty="0"/>
              <a:t> вона з </a:t>
            </a:r>
            <a:r>
              <a:rPr lang="ru-RU" dirty="0" err="1"/>
              <a:t>декількох</a:t>
            </a:r>
            <a:r>
              <a:rPr lang="ru-RU" dirty="0"/>
              <a:t> причин:</a:t>
            </a:r>
          </a:p>
          <a:p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рентабельності</a:t>
            </a:r>
            <a:r>
              <a:rPr lang="ru-RU" dirty="0"/>
              <a:t> </a:t>
            </a:r>
            <a:r>
              <a:rPr lang="ru-RU" dirty="0" err="1"/>
              <a:t>інвестицій</a:t>
            </a:r>
            <a:r>
              <a:rPr lang="ru-RU" dirty="0"/>
              <a:t>.</a:t>
            </a:r>
          </a:p>
          <a:p>
            <a:r>
              <a:rPr lang="ru-RU" dirty="0" err="1"/>
              <a:t>Структурування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.</a:t>
            </a:r>
          </a:p>
          <a:p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.</a:t>
            </a:r>
          </a:p>
          <a:p>
            <a:r>
              <a:rPr lang="ru-RU" dirty="0" err="1"/>
              <a:t>Здобуття</a:t>
            </a:r>
            <a:r>
              <a:rPr lang="ru-RU" dirty="0"/>
              <a:t> </a:t>
            </a:r>
            <a:r>
              <a:rPr lang="ru-RU" dirty="0" err="1"/>
              <a:t>реальної</a:t>
            </a:r>
            <a:r>
              <a:rPr lang="ru-RU" dirty="0"/>
              <a:t> статистики.</a:t>
            </a:r>
          </a:p>
          <a:p>
            <a:pPr marL="0" indent="0">
              <a:buNone/>
            </a:pPr>
            <a:r>
              <a:rPr lang="ru-RU" b="1" u="sng" dirty="0" err="1" smtClean="0"/>
              <a:t>Наявність</a:t>
            </a:r>
            <a:r>
              <a:rPr lang="ru-RU" b="1" u="sng" dirty="0" smtClean="0"/>
              <a:t> </a:t>
            </a:r>
            <a:r>
              <a:rPr lang="ru-RU" b="1" u="sng" dirty="0" err="1"/>
              <a:t>стратегії</a:t>
            </a:r>
            <a:r>
              <a:rPr lang="ru-RU" b="1" u="sng" dirty="0"/>
              <a:t> цифрового маркетингу </a:t>
            </a:r>
            <a:r>
              <a:rPr lang="ru-RU" b="1" u="sng" dirty="0" err="1"/>
              <a:t>надзвичайно</a:t>
            </a:r>
            <a:r>
              <a:rPr lang="ru-RU" b="1" u="sng" dirty="0"/>
              <a:t> </a:t>
            </a:r>
            <a:r>
              <a:rPr lang="ru-RU" b="1" u="sng" dirty="0" err="1"/>
              <a:t>важлива</a:t>
            </a:r>
            <a:r>
              <a:rPr lang="ru-RU" b="1" u="sng" dirty="0"/>
              <a:t>, і ось </a:t>
            </a:r>
            <a:r>
              <a:rPr lang="ru-RU" b="1" u="sng" dirty="0" err="1"/>
              <a:t>чому</a:t>
            </a:r>
            <a:r>
              <a:rPr lang="ru-RU" b="1" u="sng" dirty="0"/>
              <a:t>:</a:t>
            </a:r>
            <a:endParaRPr lang="ru-RU" b="1" dirty="0"/>
          </a:p>
          <a:p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залишатись</a:t>
            </a:r>
            <a:r>
              <a:rPr lang="ru-RU" dirty="0"/>
              <a:t> </a:t>
            </a:r>
            <a:r>
              <a:rPr lang="ru-RU" dirty="0" err="1"/>
              <a:t>актуальними</a:t>
            </a:r>
            <a:r>
              <a:rPr lang="ru-RU" dirty="0"/>
              <a:t> для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.</a:t>
            </a:r>
          </a:p>
          <a:p>
            <a:r>
              <a:rPr lang="ru-RU" dirty="0" err="1"/>
              <a:t>Сьогодні</a:t>
            </a:r>
            <a:r>
              <a:rPr lang="ru-RU" dirty="0"/>
              <a:t> мало </a:t>
            </a:r>
            <a:r>
              <a:rPr lang="ru-RU" dirty="0" err="1"/>
              <a:t>хто</a:t>
            </a:r>
            <a:r>
              <a:rPr lang="ru-RU" dirty="0"/>
              <a:t> проводить </a:t>
            </a:r>
            <a:r>
              <a:rPr lang="ru-RU" dirty="0" err="1"/>
              <a:t>години</a:t>
            </a:r>
            <a:r>
              <a:rPr lang="ru-RU" dirty="0"/>
              <a:t> за </a:t>
            </a:r>
            <a:r>
              <a:rPr lang="ru-RU" dirty="0" err="1"/>
              <a:t>читанням</a:t>
            </a:r>
            <a:r>
              <a:rPr lang="ru-RU" dirty="0"/>
              <a:t> газет </a:t>
            </a:r>
            <a:r>
              <a:rPr lang="ru-RU" dirty="0" err="1"/>
              <a:t>або</a:t>
            </a:r>
            <a:r>
              <a:rPr lang="ru-RU" dirty="0"/>
              <a:t> переглядом </a:t>
            </a:r>
            <a:r>
              <a:rPr lang="ru-RU" dirty="0" err="1"/>
              <a:t>телевізійної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. Люди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переглядають</a:t>
            </a:r>
            <a:r>
              <a:rPr lang="ru-RU" dirty="0"/>
              <a:t> </a:t>
            </a:r>
            <a:r>
              <a:rPr lang="ru-RU" dirty="0" err="1"/>
              <a:t>Інтернет</a:t>
            </a:r>
            <a:r>
              <a:rPr lang="ru-RU" dirty="0"/>
              <a:t> на </a:t>
            </a:r>
            <a:r>
              <a:rPr lang="ru-RU" dirty="0" err="1"/>
              <a:t>своїх</a:t>
            </a:r>
            <a:r>
              <a:rPr lang="ru-RU" dirty="0"/>
              <a:t> телефонах, 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легше</a:t>
            </a:r>
            <a:r>
              <a:rPr lang="ru-RU" dirty="0"/>
              <a:t> </a:t>
            </a:r>
            <a:r>
              <a:rPr lang="ru-RU" dirty="0" err="1"/>
              <a:t>зв’язатися</a:t>
            </a:r>
            <a:r>
              <a:rPr lang="ru-RU" dirty="0"/>
              <a:t> з вами, </a:t>
            </a:r>
            <a:r>
              <a:rPr lang="ru-RU" dirty="0" err="1"/>
              <a:t>якщо</a:t>
            </a:r>
            <a:r>
              <a:rPr lang="ru-RU" dirty="0"/>
              <a:t> вони </a:t>
            </a:r>
            <a:r>
              <a:rPr lang="ru-RU" dirty="0" err="1"/>
              <a:t>знають</a:t>
            </a:r>
            <a:r>
              <a:rPr lang="ru-RU" dirty="0"/>
              <a:t> про ваше </a:t>
            </a:r>
            <a:r>
              <a:rPr lang="ru-RU" dirty="0" err="1"/>
              <a:t>існування</a:t>
            </a:r>
            <a:r>
              <a:rPr lang="ru-RU" dirty="0"/>
              <a:t>.</a:t>
            </a:r>
          </a:p>
          <a:p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необов’язково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вони </a:t>
            </a:r>
            <a:r>
              <a:rPr lang="ru-RU" dirty="0" err="1"/>
              <a:t>зв’язувалися</a:t>
            </a:r>
            <a:r>
              <a:rPr lang="ru-RU" dirty="0"/>
              <a:t> з вами, але </a:t>
            </a:r>
            <a:r>
              <a:rPr lang="ru-RU" dirty="0" err="1"/>
              <a:t>якщо</a:t>
            </a:r>
            <a:r>
              <a:rPr lang="ru-RU" dirty="0"/>
              <a:t> ваша </a:t>
            </a:r>
            <a:r>
              <a:rPr lang="ru-RU" dirty="0" err="1"/>
              <a:t>стратегія</a:t>
            </a:r>
            <a:r>
              <a:rPr lang="ru-RU" dirty="0"/>
              <a:t> цифрового маркетингу </a:t>
            </a:r>
            <a:r>
              <a:rPr lang="ru-RU" dirty="0" err="1"/>
              <a:t>працює</a:t>
            </a:r>
            <a:r>
              <a:rPr lang="ru-RU" dirty="0"/>
              <a:t> добре, і ваш бренд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подобається</a:t>
            </a:r>
            <a:r>
              <a:rPr lang="ru-RU" dirty="0"/>
              <a:t>, вони </a:t>
            </a:r>
            <a:r>
              <a:rPr lang="ru-RU" dirty="0" err="1"/>
              <a:t>обов’язково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зроблять</a:t>
            </a:r>
            <a:r>
              <a:rPr lang="ru-RU" dirty="0"/>
              <a:t>.</a:t>
            </a:r>
          </a:p>
          <a:p>
            <a:r>
              <a:rPr lang="ru-RU" dirty="0" err="1"/>
              <a:t>Збільшити</a:t>
            </a:r>
            <a:r>
              <a:rPr lang="ru-RU" dirty="0"/>
              <a:t> </a:t>
            </a:r>
            <a:r>
              <a:rPr lang="ru-RU" dirty="0" err="1"/>
              <a:t>продажі</a:t>
            </a:r>
            <a:r>
              <a:rPr lang="ru-RU" dirty="0"/>
              <a:t> товару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.</a:t>
            </a:r>
          </a:p>
          <a:p>
            <a:r>
              <a:rPr lang="ru-RU" dirty="0"/>
              <a:t>Результатом цифрового маркетингу є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впізнаваності</a:t>
            </a:r>
            <a:r>
              <a:rPr lang="ru-RU" dirty="0"/>
              <a:t> бренду.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для прямого продажу.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ваша </a:t>
            </a:r>
            <a:r>
              <a:rPr lang="ru-RU" dirty="0" err="1"/>
              <a:t>цифрова</a:t>
            </a:r>
            <a:r>
              <a:rPr lang="ru-RU" dirty="0"/>
              <a:t> </a:t>
            </a:r>
            <a:r>
              <a:rPr lang="ru-RU" dirty="0" err="1"/>
              <a:t>маркетингова</a:t>
            </a:r>
            <a:r>
              <a:rPr lang="ru-RU" dirty="0"/>
              <a:t> </a:t>
            </a:r>
            <a:r>
              <a:rPr lang="ru-RU" dirty="0" err="1"/>
              <a:t>стратегія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розроблена</a:t>
            </a:r>
            <a:r>
              <a:rPr lang="ru-RU" dirty="0"/>
              <a:t> таким чином,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призвести</a:t>
            </a:r>
            <a:r>
              <a:rPr lang="ru-RU" dirty="0"/>
              <a:t> до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.</a:t>
            </a:r>
          </a:p>
          <a:p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виділялися</a:t>
            </a:r>
            <a:r>
              <a:rPr lang="ru-RU" dirty="0"/>
              <a:t> з </a:t>
            </a:r>
            <a:r>
              <a:rPr lang="ru-RU" dirty="0" err="1"/>
              <a:t>натовпу</a:t>
            </a:r>
            <a:r>
              <a:rPr lang="ru-RU" dirty="0"/>
              <a:t>.</a:t>
            </a:r>
          </a:p>
          <a:p>
            <a:r>
              <a:rPr lang="ru-RU" dirty="0" err="1"/>
              <a:t>Конкуренція</a:t>
            </a:r>
            <a:r>
              <a:rPr lang="ru-RU" dirty="0"/>
              <a:t>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жорстка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у вас є </a:t>
            </a:r>
            <a:r>
              <a:rPr lang="ru-RU" dirty="0" err="1"/>
              <a:t>ідеальний</a:t>
            </a:r>
            <a:r>
              <a:rPr lang="ru-RU" dirty="0"/>
              <a:t> продукт/</a:t>
            </a:r>
            <a:r>
              <a:rPr lang="ru-RU" dirty="0" err="1"/>
              <a:t>послуга</a:t>
            </a:r>
            <a:r>
              <a:rPr lang="ru-RU" dirty="0"/>
              <a:t> – </a:t>
            </a:r>
            <a:r>
              <a:rPr lang="ru-RU" dirty="0" err="1"/>
              <a:t>недостатньо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клієнти</a:t>
            </a:r>
            <a:r>
              <a:rPr lang="ru-RU" dirty="0"/>
              <a:t> купили. Ви </a:t>
            </a:r>
            <a:r>
              <a:rPr lang="ru-RU" dirty="0" err="1"/>
              <a:t>маєте</a:t>
            </a:r>
            <a:r>
              <a:rPr lang="ru-RU" dirty="0"/>
              <a:t> </a:t>
            </a:r>
            <a:r>
              <a:rPr lang="ru-RU" dirty="0" err="1"/>
              <a:t>виділятися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конкурентів</a:t>
            </a:r>
            <a:r>
              <a:rPr lang="ru-RU" dirty="0"/>
              <a:t>. Ось тут і </a:t>
            </a:r>
            <a:r>
              <a:rPr lang="ru-RU" dirty="0" err="1"/>
              <a:t>виникає</a:t>
            </a:r>
            <a:r>
              <a:rPr lang="ru-RU" dirty="0"/>
              <a:t> </a:t>
            </a:r>
            <a:r>
              <a:rPr lang="ru-RU" dirty="0" err="1">
                <a:hlinkClick r:id="rId2"/>
              </a:rPr>
              <a:t>цифровий</a:t>
            </a:r>
            <a:r>
              <a:rPr lang="ru-RU" dirty="0">
                <a:hlinkClick r:id="rId2"/>
              </a:rPr>
              <a:t> маркетинг</a:t>
            </a:r>
            <a:r>
              <a:rPr lang="ru-RU" dirty="0"/>
              <a:t>.</a:t>
            </a:r>
          </a:p>
          <a:p>
            <a:r>
              <a:rPr lang="ru-RU" dirty="0" err="1"/>
              <a:t>Маючи</a:t>
            </a:r>
            <a:r>
              <a:rPr lang="ru-RU" dirty="0"/>
              <a:t> </a:t>
            </a:r>
            <a:r>
              <a:rPr lang="ru-RU" dirty="0" err="1"/>
              <a:t>надійну</a:t>
            </a:r>
            <a:r>
              <a:rPr lang="ru-RU" dirty="0"/>
              <a:t> </a:t>
            </a:r>
            <a:r>
              <a:rPr lang="ru-RU" dirty="0" err="1"/>
              <a:t>стратегію</a:t>
            </a:r>
            <a:r>
              <a:rPr lang="ru-RU" dirty="0"/>
              <a:t> цифрового маркетингу, </a:t>
            </a:r>
            <a:r>
              <a:rPr lang="ru-RU" dirty="0" err="1"/>
              <a:t>ви</a:t>
            </a:r>
            <a:r>
              <a:rPr lang="ru-RU" dirty="0"/>
              <a:t> можете стати </a:t>
            </a:r>
            <a:r>
              <a:rPr lang="ru-RU" dirty="0" err="1"/>
              <a:t>лідером</a:t>
            </a:r>
            <a:r>
              <a:rPr lang="ru-RU" dirty="0"/>
              <a:t> та </a:t>
            </a:r>
            <a:r>
              <a:rPr lang="ru-RU" dirty="0" err="1"/>
              <a:t>виділитися</a:t>
            </a:r>
            <a:r>
              <a:rPr lang="ru-RU" dirty="0"/>
              <a:t> з </a:t>
            </a:r>
            <a:r>
              <a:rPr lang="ru-RU" dirty="0" err="1"/>
              <a:t>натовпу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7697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Стратегія</a:t>
            </a:r>
            <a:r>
              <a:rPr lang="ru-RU" sz="2800" dirty="0"/>
              <a:t> цифрового маркетингу – </a:t>
            </a:r>
            <a:r>
              <a:rPr lang="ru-RU" sz="2800" dirty="0" err="1"/>
              <a:t>це</a:t>
            </a:r>
            <a:r>
              <a:rPr lang="ru-RU" sz="2800" dirty="0"/>
              <a:t> план </a:t>
            </a:r>
            <a:r>
              <a:rPr lang="ru-RU" sz="2800" dirty="0" err="1"/>
              <a:t>дій</a:t>
            </a:r>
            <a:r>
              <a:rPr lang="ru-RU" sz="2800" dirty="0"/>
              <a:t>, </a:t>
            </a:r>
            <a:r>
              <a:rPr lang="ru-RU" sz="2800" dirty="0" err="1"/>
              <a:t>який</a:t>
            </a:r>
            <a:r>
              <a:rPr lang="ru-RU" sz="2800" dirty="0"/>
              <a:t> </a:t>
            </a:r>
            <a:r>
              <a:rPr lang="ru-RU" sz="2800" dirty="0" err="1"/>
              <a:t>описує</a:t>
            </a:r>
            <a:r>
              <a:rPr lang="ru-RU" sz="2800" dirty="0"/>
              <a:t>, як </a:t>
            </a:r>
            <a:r>
              <a:rPr lang="ru-RU" sz="2800" dirty="0" err="1"/>
              <a:t>компанія</a:t>
            </a:r>
            <a:r>
              <a:rPr lang="ru-RU" sz="2800" dirty="0"/>
              <a:t> </a:t>
            </a:r>
            <a:r>
              <a:rPr lang="ru-RU" sz="2800" dirty="0" err="1"/>
              <a:t>використовує</a:t>
            </a:r>
            <a:r>
              <a:rPr lang="ru-RU" sz="2800" dirty="0"/>
              <a:t> </a:t>
            </a:r>
            <a:r>
              <a:rPr lang="ru-RU" sz="2800" dirty="0" err="1"/>
              <a:t>цифрові</a:t>
            </a:r>
            <a:r>
              <a:rPr lang="ru-RU" sz="2800" dirty="0"/>
              <a:t> </a:t>
            </a:r>
            <a:r>
              <a:rPr lang="ru-RU" sz="2800" dirty="0" err="1"/>
              <a:t>медіа-платформи</a:t>
            </a:r>
            <a:r>
              <a:rPr lang="ru-RU" sz="2800" dirty="0"/>
              <a:t> та </a:t>
            </a:r>
            <a:r>
              <a:rPr lang="ru-RU" sz="2800" dirty="0" err="1"/>
              <a:t>інші</a:t>
            </a:r>
            <a:r>
              <a:rPr lang="ru-RU" sz="2800" dirty="0"/>
              <a:t> онлайн-</a:t>
            </a:r>
            <a:r>
              <a:rPr lang="ru-RU" sz="2800" dirty="0" err="1"/>
              <a:t>інструменти</a:t>
            </a:r>
            <a:r>
              <a:rPr lang="ru-RU" sz="2800" dirty="0"/>
              <a:t> для </a:t>
            </a:r>
            <a:r>
              <a:rPr lang="ru-RU" sz="2800" dirty="0" err="1"/>
              <a:t>досягнення</a:t>
            </a:r>
            <a:r>
              <a:rPr lang="ru-RU" sz="2800" dirty="0"/>
              <a:t> </a:t>
            </a:r>
            <a:r>
              <a:rPr lang="ru-RU" sz="2800" dirty="0" err="1"/>
              <a:t>своїх</a:t>
            </a:r>
            <a:r>
              <a:rPr lang="ru-RU" sz="2800" dirty="0"/>
              <a:t> </a:t>
            </a:r>
            <a:r>
              <a:rPr lang="ru-RU" sz="2800" dirty="0" err="1"/>
              <a:t>маркетингових</a:t>
            </a:r>
            <a:r>
              <a:rPr lang="ru-RU" sz="2800" dirty="0"/>
              <a:t> </a:t>
            </a:r>
            <a:r>
              <a:rPr lang="ru-RU" sz="2800" dirty="0" err="1"/>
              <a:t>цілей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1. КОНТЕНТ-МАРКЕТИНГ</a:t>
            </a:r>
          </a:p>
          <a:p>
            <a:r>
              <a:rPr lang="ru-RU" dirty="0"/>
              <a:t>Одним з </a:t>
            </a:r>
            <a:r>
              <a:rPr lang="ru-RU" dirty="0" err="1"/>
              <a:t>найкращих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 на </a:t>
            </a:r>
            <a:r>
              <a:rPr lang="ru-RU" dirty="0" err="1"/>
              <a:t>ваші</a:t>
            </a:r>
            <a:r>
              <a:rPr lang="ru-RU" dirty="0"/>
              <a:t> </a:t>
            </a:r>
            <a:r>
              <a:rPr lang="ru-RU" dirty="0" err="1"/>
              <a:t>цифрові</a:t>
            </a:r>
            <a:r>
              <a:rPr lang="ru-RU" dirty="0"/>
              <a:t> </a:t>
            </a:r>
            <a:r>
              <a:rPr lang="ru-RU" dirty="0" err="1"/>
              <a:t>платформи</a:t>
            </a:r>
            <a:r>
              <a:rPr lang="ru-RU" dirty="0"/>
              <a:t> є контент. </a:t>
            </a:r>
            <a:r>
              <a:rPr lang="ru-RU" u="sng" dirty="0">
                <a:hlinkClick r:id="rId2"/>
              </a:rPr>
              <a:t>Контент-маркетинг</a:t>
            </a:r>
            <a:r>
              <a:rPr lang="ru-RU" dirty="0"/>
              <a:t> 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стратегія</a:t>
            </a:r>
            <a:r>
              <a:rPr lang="ru-RU" dirty="0"/>
              <a:t> </a:t>
            </a:r>
            <a:r>
              <a:rPr lang="ru-RU" dirty="0" err="1"/>
              <a:t>органічного</a:t>
            </a:r>
            <a:r>
              <a:rPr lang="ru-RU" dirty="0"/>
              <a:t> </a:t>
            </a:r>
            <a:r>
              <a:rPr lang="ru-RU" dirty="0" err="1"/>
              <a:t>трафіку</a:t>
            </a:r>
            <a:r>
              <a:rPr lang="ru-RU" dirty="0"/>
              <a:t>, коли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пропонуєте</a:t>
            </a:r>
            <a:r>
              <a:rPr lang="ru-RU" dirty="0"/>
              <a:t> </a:t>
            </a:r>
            <a:r>
              <a:rPr lang="ru-RU" dirty="0" err="1"/>
              <a:t>якісний</a:t>
            </a:r>
            <a:r>
              <a:rPr lang="ru-RU" dirty="0"/>
              <a:t> контент,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зацікавить</a:t>
            </a:r>
            <a:r>
              <a:rPr lang="ru-RU" dirty="0"/>
              <a:t> і створить </a:t>
            </a:r>
            <a:r>
              <a:rPr lang="ru-RU" dirty="0" err="1"/>
              <a:t>цінність</a:t>
            </a:r>
            <a:r>
              <a:rPr lang="ru-RU" dirty="0"/>
              <a:t> для </a:t>
            </a:r>
            <a:r>
              <a:rPr lang="ru-RU" dirty="0" err="1"/>
              <a:t>певного</a:t>
            </a:r>
            <a:r>
              <a:rPr lang="ru-RU" dirty="0"/>
              <a:t> типу </a:t>
            </a:r>
            <a:r>
              <a:rPr lang="ru-RU" dirty="0" err="1"/>
              <a:t>аудиторії</a:t>
            </a:r>
            <a:r>
              <a:rPr lang="ru-RU" dirty="0"/>
              <a:t>, яка </a:t>
            </a:r>
            <a:r>
              <a:rPr lang="ru-RU" dirty="0" err="1"/>
              <a:t>завжди</a:t>
            </a:r>
            <a:r>
              <a:rPr lang="ru-RU" dirty="0"/>
              <a:t> буде </a:t>
            </a:r>
            <a:r>
              <a:rPr lang="ru-RU" dirty="0" err="1"/>
              <a:t>відвідувати</a:t>
            </a:r>
            <a:r>
              <a:rPr lang="ru-RU" dirty="0"/>
              <a:t> та </a:t>
            </a:r>
            <a:r>
              <a:rPr lang="ru-RU" dirty="0" err="1"/>
              <a:t>взаємодіяти</a:t>
            </a:r>
            <a:r>
              <a:rPr lang="ru-RU" dirty="0"/>
              <a:t> з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публікуєте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1719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КОНТЕНТ-МАРКЕТИНГ</a:t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1. </a:t>
            </a:r>
            <a:r>
              <a:rPr lang="ru-RU" dirty="0" smtClean="0"/>
              <a:t>Одним </a:t>
            </a:r>
            <a:r>
              <a:rPr lang="ru-RU" dirty="0"/>
              <a:t>з </a:t>
            </a:r>
            <a:r>
              <a:rPr lang="ru-RU" dirty="0" err="1"/>
              <a:t>найкращих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 на </a:t>
            </a:r>
            <a:r>
              <a:rPr lang="ru-RU" dirty="0" err="1"/>
              <a:t>ваші</a:t>
            </a:r>
            <a:r>
              <a:rPr lang="ru-RU" dirty="0"/>
              <a:t> </a:t>
            </a:r>
            <a:r>
              <a:rPr lang="ru-RU" dirty="0" err="1"/>
              <a:t>цифрові</a:t>
            </a:r>
            <a:r>
              <a:rPr lang="ru-RU" dirty="0"/>
              <a:t> </a:t>
            </a:r>
            <a:r>
              <a:rPr lang="ru-RU" dirty="0" err="1"/>
              <a:t>платформи</a:t>
            </a:r>
            <a:r>
              <a:rPr lang="ru-RU" dirty="0"/>
              <a:t> є контент. </a:t>
            </a:r>
            <a:r>
              <a:rPr lang="ru-RU" u="sng" dirty="0">
                <a:hlinkClick r:id="rId2"/>
              </a:rPr>
              <a:t>Контент-маркетинг</a:t>
            </a:r>
            <a:r>
              <a:rPr lang="ru-RU" dirty="0"/>
              <a:t> 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стратегія</a:t>
            </a:r>
            <a:r>
              <a:rPr lang="ru-RU" dirty="0"/>
              <a:t> </a:t>
            </a:r>
            <a:r>
              <a:rPr lang="ru-RU" dirty="0" err="1"/>
              <a:t>органічного</a:t>
            </a:r>
            <a:r>
              <a:rPr lang="ru-RU" dirty="0"/>
              <a:t> </a:t>
            </a:r>
            <a:r>
              <a:rPr lang="ru-RU" dirty="0" err="1"/>
              <a:t>трафіку</a:t>
            </a:r>
            <a:r>
              <a:rPr lang="ru-RU" dirty="0"/>
              <a:t>, коли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пропонуєте</a:t>
            </a:r>
            <a:r>
              <a:rPr lang="ru-RU" dirty="0"/>
              <a:t> </a:t>
            </a:r>
            <a:r>
              <a:rPr lang="ru-RU" dirty="0" err="1"/>
              <a:t>якісний</a:t>
            </a:r>
            <a:r>
              <a:rPr lang="ru-RU" dirty="0"/>
              <a:t> контент,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зацікавить</a:t>
            </a:r>
            <a:r>
              <a:rPr lang="ru-RU" dirty="0"/>
              <a:t> і створить </a:t>
            </a:r>
            <a:r>
              <a:rPr lang="ru-RU" dirty="0" err="1"/>
              <a:t>цінність</a:t>
            </a:r>
            <a:r>
              <a:rPr lang="ru-RU" dirty="0"/>
              <a:t> для </a:t>
            </a:r>
            <a:r>
              <a:rPr lang="ru-RU" dirty="0" err="1"/>
              <a:t>певного</a:t>
            </a:r>
            <a:r>
              <a:rPr lang="ru-RU" dirty="0"/>
              <a:t> типу </a:t>
            </a:r>
            <a:r>
              <a:rPr lang="ru-RU" dirty="0" err="1"/>
              <a:t>аудиторії</a:t>
            </a:r>
            <a:r>
              <a:rPr lang="ru-RU" dirty="0"/>
              <a:t>, яка </a:t>
            </a:r>
            <a:r>
              <a:rPr lang="ru-RU" dirty="0" err="1"/>
              <a:t>завжди</a:t>
            </a:r>
            <a:r>
              <a:rPr lang="ru-RU" dirty="0"/>
              <a:t> буде </a:t>
            </a:r>
            <a:r>
              <a:rPr lang="ru-RU" dirty="0" err="1"/>
              <a:t>відвідувати</a:t>
            </a:r>
            <a:r>
              <a:rPr lang="ru-RU" dirty="0"/>
              <a:t> та </a:t>
            </a:r>
            <a:r>
              <a:rPr lang="ru-RU" dirty="0" err="1"/>
              <a:t>взаємодіяти</a:t>
            </a:r>
            <a:r>
              <a:rPr lang="ru-RU" dirty="0"/>
              <a:t> з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публікуєте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0007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1042</Words>
  <Application>Microsoft Office PowerPoint</Application>
  <PresentationFormat>Широкоэкранный</PresentationFormat>
  <Paragraphs>61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Тема Office</vt:lpstr>
      <vt:lpstr>Тема 2. Стратегії цифрового маркетингу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Важливість стратегії цифрового маркетингу </vt:lpstr>
      <vt:lpstr>Стратегія цифрового маркетингу – це план дій, який описує, як компанія використовує цифрові медіа-платформи та інші онлайн-інструменти для досягнення своїх маркетингових цілей</vt:lpstr>
      <vt:lpstr>КОНТЕНТ-МАРКЕТИНГ </vt:lpstr>
      <vt:lpstr>Презентация PowerPoint</vt:lpstr>
      <vt:lpstr>Презентация PowerPoint</vt:lpstr>
      <vt:lpstr>EMAIL-РОЗСИЛКА ТА EMAIL-МАРКЕТИНГ </vt:lpstr>
      <vt:lpstr>Презентация PowerPoint</vt:lpstr>
      <vt:lpstr>Презентация PowerPoint</vt:lpstr>
      <vt:lpstr>Презентация PowerPoint</vt:lpstr>
      <vt:lpstr>Презентация PowerPoint</vt:lpstr>
      <vt:lpstr>Як вибрати інструменти для реалізації стратегії?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 Стратегії цифрового маркетингу</dc:title>
  <dc:creator>Пользователь Windows</dc:creator>
  <cp:lastModifiedBy>Пользователь Windows</cp:lastModifiedBy>
  <cp:revision>5</cp:revision>
  <dcterms:created xsi:type="dcterms:W3CDTF">2025-01-24T10:50:47Z</dcterms:created>
  <dcterms:modified xsi:type="dcterms:W3CDTF">2025-01-25T09:58:32Z</dcterms:modified>
</cp:coreProperties>
</file>