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F7EC8-048A-4335-8F00-90DBEB772EB0}" type="datetimeFigureOut">
              <a:rPr lang="ru-RU" smtClean="0"/>
              <a:t>27.01.2026</a:t>
            </a:fld>
            <a:endParaRPr lang="uk-UA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17ABB-DB15-4D21-8AE3-ADD98B8CD856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F7EC8-048A-4335-8F00-90DBEB772EB0}" type="datetimeFigureOut">
              <a:rPr lang="ru-RU" smtClean="0"/>
              <a:t>27.01.2026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17ABB-DB15-4D21-8AE3-ADD98B8CD856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F7EC8-048A-4335-8F00-90DBEB772EB0}" type="datetimeFigureOut">
              <a:rPr lang="ru-RU" smtClean="0"/>
              <a:t>27.01.2026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17ABB-DB15-4D21-8AE3-ADD98B8CD856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F7EC8-048A-4335-8F00-90DBEB772EB0}" type="datetimeFigureOut">
              <a:rPr lang="ru-RU" smtClean="0"/>
              <a:t>27.01.2026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17ABB-DB15-4D21-8AE3-ADD98B8CD856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F7EC8-048A-4335-8F00-90DBEB772EB0}" type="datetimeFigureOut">
              <a:rPr lang="ru-RU" smtClean="0"/>
              <a:t>27.01.2026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17ABB-DB15-4D21-8AE3-ADD98B8CD856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F7EC8-048A-4335-8F00-90DBEB772EB0}" type="datetimeFigureOut">
              <a:rPr lang="ru-RU" smtClean="0"/>
              <a:t>27.01.2026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17ABB-DB15-4D21-8AE3-ADD98B8CD856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F7EC8-048A-4335-8F00-90DBEB772EB0}" type="datetimeFigureOut">
              <a:rPr lang="ru-RU" smtClean="0"/>
              <a:t>27.01.2026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17ABB-DB15-4D21-8AE3-ADD98B8CD856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F7EC8-048A-4335-8F00-90DBEB772EB0}" type="datetimeFigureOut">
              <a:rPr lang="ru-RU" smtClean="0"/>
              <a:t>27.01.2026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17ABB-DB15-4D21-8AE3-ADD98B8CD856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F7EC8-048A-4335-8F00-90DBEB772EB0}" type="datetimeFigureOut">
              <a:rPr lang="ru-RU" smtClean="0"/>
              <a:t>27.01.2026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17ABB-DB15-4D21-8AE3-ADD98B8CD856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F7EC8-048A-4335-8F00-90DBEB772EB0}" type="datetimeFigureOut">
              <a:rPr lang="ru-RU" smtClean="0"/>
              <a:t>27.01.2026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17ABB-DB15-4D21-8AE3-ADD98B8CD856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F7EC8-048A-4335-8F00-90DBEB772EB0}" type="datetimeFigureOut">
              <a:rPr lang="ru-RU" smtClean="0"/>
              <a:t>27.01.2026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B417ABB-DB15-4D21-8AE3-ADD98B8CD856}" type="slidenum">
              <a:rPr lang="uk-UA" smtClean="0"/>
              <a:t>‹#›</a:t>
            </a:fld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07F7EC8-048A-4335-8F00-90DBEB772EB0}" type="datetimeFigureOut">
              <a:rPr lang="ru-RU" smtClean="0"/>
              <a:t>27.01.2026</a:t>
            </a:fld>
            <a:endParaRPr lang="uk-UA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B417ABB-DB15-4D21-8AE3-ADD98B8CD856}" type="slidenum">
              <a:rPr lang="uk-UA" smtClean="0"/>
              <a:t>‹#›</a:t>
            </a:fld>
            <a:endParaRPr lang="uk-UA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2"/>
                </a:solidFill>
              </a:rPr>
              <a:t>АКТУАЛЬНІ ДОСЛІДЖЕННЯ РОЗВИТКУ ПСИХІКИ</a:t>
            </a:r>
            <a:endParaRPr lang="ru-RU" dirty="0">
              <a:solidFill>
                <a:schemeClr val="accent2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uk-UA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uk-UA" sz="30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Викладач:</a:t>
            </a:r>
          </a:p>
          <a:p>
            <a:r>
              <a:rPr lang="uk-UA" sz="30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доктор філософії</a:t>
            </a:r>
          </a:p>
          <a:p>
            <a:r>
              <a:rPr lang="uk-UA" sz="30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Олена </a:t>
            </a:r>
            <a:r>
              <a:rPr lang="uk-UA" sz="3000" b="1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Околович</a:t>
            </a:r>
            <a:endParaRPr lang="uk-UA" sz="3000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81772"/>
          </a:xfrm>
        </p:spPr>
        <p:txBody>
          <a:bodyPr>
            <a:normAutofit fontScale="90000"/>
          </a:bodyPr>
          <a:lstStyle/>
          <a:p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824426"/>
          </a:xfrm>
        </p:spPr>
        <p:txBody>
          <a:bodyPr/>
          <a:lstStyle/>
          <a:p>
            <a:pPr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Соціально-емоційний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розвиток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Значна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увага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приділяється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розвитку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емоційної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регуляції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формуванню емпатії;</a:t>
            </a:r>
          </a:p>
          <a:p>
            <a:pPr lvl="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розвитку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прив’язаності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соціальній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ідентичності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самосвідомості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Актуальними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впливу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сімейного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травматичного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досвіду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війни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міграції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соціальних криз.</a:t>
            </a:r>
          </a:p>
          <a:p>
            <a:pPr algn="just"/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24648"/>
          </a:xfrm>
        </p:spPr>
        <p:txBody>
          <a:bodyPr>
            <a:normAutofit fontScale="90000"/>
          </a:bodyPr>
          <a:lstStyle/>
          <a:p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4752988"/>
          </a:xfrm>
        </p:spPr>
        <p:txBody>
          <a:bodyPr>
            <a:normAutofit/>
          </a:bodyPr>
          <a:lstStyle/>
          <a:p>
            <a:pPr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розвитку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особистості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ідентичності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Сучасна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психологія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розглядає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розвиток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особистості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як: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відкритий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процес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такий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що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зазнавати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криз і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трансформацій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пов’язаний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із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життєвими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подіями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Особлива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увага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приділяється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підлітковому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юнацькому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кризам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дорослості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процесам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життєтворення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самореалізації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785818"/>
          </a:xfrm>
        </p:spPr>
        <p:txBody>
          <a:bodyPr>
            <a:normAutofit fontScale="90000"/>
          </a:bodyPr>
          <a:lstStyle/>
          <a:p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4752988"/>
          </a:xfrm>
        </p:spPr>
        <p:txBody>
          <a:bodyPr/>
          <a:lstStyle/>
          <a:p>
            <a:pPr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Культурно-історичні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соціокультурні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дослідження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основі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ідей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Л.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Виготського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сучасні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аналізують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роль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соціальної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взаємодії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мовлення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чинник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розвитку;</a:t>
            </a:r>
          </a:p>
          <a:p>
            <a:pPr lvl="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вплив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культури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освіти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психіку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Розвиток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психіки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розглядається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процес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інтеріоризації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соціального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досвіду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Актуальні проблеми та </a:t>
            </a:r>
            <a:r>
              <a:rPr lang="ru-RU" b="1" dirty="0" err="1" smtClean="0"/>
              <a:t>виклики</a:t>
            </a:r>
            <a:r>
              <a:rPr lang="ru-RU" b="1" dirty="0" smtClean="0"/>
              <a:t> </a:t>
            </a:r>
            <a:r>
              <a:rPr lang="ru-RU" b="1" dirty="0" err="1" smtClean="0"/>
              <a:t>досліджень</a:t>
            </a:r>
            <a:r>
              <a:rPr lang="ru-RU" b="1" dirty="0" smtClean="0"/>
              <a:t> розвитку </a:t>
            </a:r>
            <a:r>
              <a:rPr lang="ru-RU" b="1" dirty="0" err="1" smtClean="0"/>
              <a:t>психіки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Серед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ключових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проблем:</a:t>
            </a:r>
          </a:p>
          <a:p>
            <a:pPr lvl="0" algn="just"/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поєднання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біологічного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соціального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пояснення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algn="just"/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труднощі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довготривалих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лонгітюдних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досліджень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algn="just"/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етичні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аспекти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дітей та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вразливих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груп;</a:t>
            </a:r>
          </a:p>
          <a:p>
            <a:pPr lvl="0"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вплив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цифрових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технологій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психічний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розвиток.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939094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err="1" smtClean="0"/>
              <a:t>Практичне</a:t>
            </a:r>
            <a:r>
              <a:rPr lang="ru-RU" b="1" dirty="0" smtClean="0"/>
              <a:t> </a:t>
            </a:r>
            <a:r>
              <a:rPr lang="ru-RU" b="1" dirty="0" err="1" smtClean="0"/>
              <a:t>значення</a:t>
            </a:r>
            <a:r>
              <a:rPr lang="ru-RU" b="1" dirty="0" smtClean="0"/>
              <a:t> </a:t>
            </a:r>
            <a:r>
              <a:rPr lang="ru-RU" b="1" dirty="0" err="1" smtClean="0"/>
              <a:t>сучасних</a:t>
            </a:r>
            <a:r>
              <a:rPr lang="ru-RU" b="1" dirty="0" smtClean="0"/>
              <a:t> </a:t>
            </a:r>
            <a:r>
              <a:rPr lang="ru-RU" b="1" dirty="0" err="1" smtClean="0"/>
              <a:t>досліджень</a:t>
            </a:r>
            <a:r>
              <a:rPr lang="ru-RU" b="1" dirty="0" smtClean="0"/>
              <a:t> розвитку </a:t>
            </a:r>
            <a:r>
              <a:rPr lang="ru-RU" b="1" dirty="0" err="1" smtClean="0"/>
              <a:t>психіки</a:t>
            </a:r>
            <a:r>
              <a:rPr lang="ru-RU" dirty="0" smtClean="0"/>
              <a:t/>
            </a:r>
            <a:br>
              <a:rPr lang="ru-RU" dirty="0" smtClean="0"/>
            </a:b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43182"/>
            <a:ext cx="8229600" cy="3681418"/>
          </a:xfrm>
        </p:spPr>
        <p:txBody>
          <a:bodyPr/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Результати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актуальних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досліджень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використовуються у: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віковій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педагогічній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психології;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клінічній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реабілітаційній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практиці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інклюзивній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освіті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психологічному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консультуванні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розробці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програм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психопрофілактики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розвитку.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192882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err="1" smtClean="0"/>
              <a:t>Значення</a:t>
            </a:r>
            <a:r>
              <a:rPr lang="ru-RU" b="1" dirty="0" smtClean="0"/>
              <a:t> </a:t>
            </a:r>
            <a:r>
              <a:rPr lang="ru-RU" b="1" dirty="0" smtClean="0"/>
              <a:t>для професійної </a:t>
            </a:r>
            <a:r>
              <a:rPr lang="ru-RU" b="1" dirty="0" err="1" smtClean="0"/>
              <a:t>підготовки</a:t>
            </a:r>
            <a:r>
              <a:rPr lang="ru-RU" b="1" dirty="0" smtClean="0"/>
              <a:t> психолога</a:t>
            </a:r>
            <a:r>
              <a:rPr lang="ru-RU" dirty="0" smtClean="0"/>
              <a:t/>
            </a:r>
            <a:br>
              <a:rPr lang="ru-RU" dirty="0" smtClean="0"/>
            </a:b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43182"/>
            <a:ext cx="8229600" cy="3681418"/>
          </a:xfrm>
        </p:spPr>
        <p:txBody>
          <a:bodyPr/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Знання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сучасних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досліджень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розвитку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психіки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дозволяє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майбутньому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психологу:</a:t>
            </a:r>
          </a:p>
          <a:p>
            <a:pPr lvl="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адекватно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оцінювати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вікові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індивідуальні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особливості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уникати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спрощених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уявлень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 розвиток;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обґрунтовано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добирати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методи роботи;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працювати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умовах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змін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і криз.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err="1" smtClean="0"/>
              <a:t>Висновки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Актуальні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розвитку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психіки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демонструють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перехід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лінійних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універсальних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моделей до: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багатовимірного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контекстуально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зумовленого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індивідуалізованого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розуміння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розвитку.</a:t>
            </a: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Сучасна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психологія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розглядає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розвиток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психіки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складний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процес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взаємодії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мозку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культури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особистісного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досвіду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785818"/>
          </a:xfrm>
        </p:spPr>
        <p:txBody>
          <a:bodyPr>
            <a:normAutofit/>
          </a:bodyPr>
          <a:lstStyle/>
          <a:p>
            <a:r>
              <a:rPr lang="ru-RU" sz="4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Список </a:t>
            </a:r>
            <a:r>
              <a:rPr lang="ru-RU" sz="48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використаних</a:t>
            </a:r>
            <a:r>
              <a:rPr lang="ru-RU" sz="4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джерел</a:t>
            </a:r>
            <a:endParaRPr lang="uk-UA" sz="48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03874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Обов’язкові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джерела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Максименко С. Д.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Загальна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психологія :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/ С. Д. Максименко. —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Київ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: Центр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учбової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літератури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2019. — 272 с.</a:t>
            </a:r>
          </a:p>
          <a:p>
            <a:pPr algn="just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Максименко С. Д.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Психологія розвитку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особистості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монографія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/ С. Д. Максименко. —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Київ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: КММ, 2015. — 356 с.</a:t>
            </a:r>
          </a:p>
          <a:p>
            <a:pPr algn="just"/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Савчин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М. В.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Вікова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психологія :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/ М. В.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Савчин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—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Київ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Академвидав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2020. — 368 с.</a:t>
            </a:r>
          </a:p>
          <a:p>
            <a:pPr algn="just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Титаренко Т. М.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Психологія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життєвого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шляху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особистості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/ Т. М. Титаренко. —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Київ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Каравела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2018. — 312 с.</a:t>
            </a:r>
          </a:p>
          <a:p>
            <a:pPr algn="just"/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Основи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вікової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педагогічної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психології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/ за ред. С. Д. Максименка. —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Київ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: Слово, 2019. — 304 с.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53210"/>
          </a:xfrm>
        </p:spPr>
        <p:txBody>
          <a:bodyPr>
            <a:normAutofit fontScale="90000"/>
          </a:bodyPr>
          <a:lstStyle/>
          <a:p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895864"/>
          </a:xfrm>
        </p:spPr>
        <p:txBody>
          <a:bodyPr>
            <a:normAutofit fontScale="92500"/>
          </a:bodyPr>
          <a:lstStyle/>
          <a:p>
            <a:pPr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Додаткові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джерела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Виготський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Л. С.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Психологія розвитку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людини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/ Л. С.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Виготський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; пер. з рос. 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Київ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: Слово, 2016. — 424 с.</a:t>
            </a:r>
          </a:p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Психологія розвитку та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вікова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психологія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підручник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/ за ред. О. В.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Скрипченка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Київ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Либідь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2018. — 384 с.</a:t>
            </a:r>
          </a:p>
          <a:p>
            <a:pPr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Рибалка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В. В.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Методологія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організація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психологічних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досліджень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/ В. В.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Рибалка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Київ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Каравела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2017. — 312 с.</a:t>
            </a:r>
          </a:p>
          <a:p>
            <a:pPr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Етичний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кодекс психолога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Українська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спілка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психотерапевтів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Київ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2017.</a:t>
            </a:r>
          </a:p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Закон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«Про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освіту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05.09.2017 № 2145-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VIII.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714380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ЗМІСТ</a:t>
            </a:r>
            <a:endParaRPr lang="uk-UA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324492"/>
          </a:xfrm>
        </p:spPr>
        <p:txBody>
          <a:bodyPr>
            <a:normAutofit lnSpcReduction="10000"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1.Вступ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Поняття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розвитку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психіки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в сучасній психології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Методологічні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орієнтири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сучасних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досліджень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розвитку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психіки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4. Основні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напрями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актуальних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досліджень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розвитку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психіки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5. Актуальні проблеми та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виклики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досліджень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розвитку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психіки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Практичне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значення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сучасних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досліджень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розвитку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психіки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7.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Значення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для професійної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підготовки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психолога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8.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Висновки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9. Список використаних джерел</a:t>
            </a:r>
            <a:endParaRPr lang="uk-UA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41848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err="1" smtClean="0"/>
              <a:t>Вступ</a:t>
            </a:r>
            <a:r>
              <a:rPr lang="ru-RU" dirty="0" smtClean="0"/>
              <a:t/>
            </a:r>
            <a:br>
              <a:rPr lang="ru-RU" dirty="0" smtClean="0"/>
            </a:b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Проблема розвитку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психіки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однією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центральних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психологічній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науці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Вона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охоплює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питання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походження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становлення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змін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ускладнення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психічних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процесів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особистості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протягом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усього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життя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людини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У ХХІ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столітті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розвитку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психіки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набули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особливої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актуальності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зв’язку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глибокими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соціальними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трансформаціями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цифровізацією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кризовими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подіями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зростанням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ролі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міждисциплінарних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підходів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нейронаук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857364"/>
            <a:ext cx="8229600" cy="3071834"/>
          </a:xfrm>
        </p:spPr>
        <p:txBody>
          <a:bodyPr/>
          <a:lstStyle/>
          <a:p>
            <a:pPr algn="just"/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Сучасні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розвитку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психіки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спрямовані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опис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вікових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змін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а й на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пояснення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механізмів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розвитку,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індивідуальних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траєкторій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впливу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культури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біологічних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чинників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200026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Поняття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розвитку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психіки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в сучасній психології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uk-UA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928934"/>
            <a:ext cx="8229600" cy="3395666"/>
          </a:xfrm>
        </p:spPr>
        <p:txBody>
          <a:bodyPr/>
          <a:lstStyle/>
          <a:p>
            <a:pPr algn="just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Розвиток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психіки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закономірний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необоротний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спрямований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процес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кількісних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якісних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змін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психічних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процесів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станів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властивостей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особистості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що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відбувається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внаслідок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взаємодії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біологічних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соціальних і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психологічних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факторів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 сучасній психології розвиток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розглядається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як:</a:t>
            </a:r>
          </a:p>
          <a:p>
            <a:pPr lvl="0"/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нелінійний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процес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/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індивідуально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варіативний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/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контекстуально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зумовлений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такий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що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триває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протягом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усього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життєвого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шляху </a:t>
            </a:r>
            <a:endParaRPr lang="uk-UA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86765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Методологічні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орієнтири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сучасних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досліджень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розвитку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психіки</a:t>
            </a:r>
            <a:endParaRPr lang="uk-UA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928934"/>
            <a:ext cx="8229600" cy="3395666"/>
          </a:xfrm>
        </p:spPr>
        <p:txBody>
          <a:bodyPr>
            <a:normAutofit fontScale="92500"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Актуальні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спираються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методологічні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положення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принцип розвитку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психіку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вивчають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динаміці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системний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підхід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— розвиток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психіки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цілісної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діяльнісний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підхід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психіка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формується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особистісний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підхід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урахування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унікальності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індивіда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міждисциплінарність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інтеграція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психології,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нейронаук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педагогіки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соціології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Основні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напрями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актуальних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досліджень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розвитку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психіки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Нейропсихологічні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розвитку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Сучасні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нейропсихологічні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зосереджені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на: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дозріванні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мозкових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структур;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нейропластичності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зв’язку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між розвитком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мозку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психічними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функціями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методів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МРТ, ЕЕГ,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нейровізуалізації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дозволяє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простежити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розвиток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когнітивних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функцій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вивчати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критичні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сенситивні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періоди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аналізувати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наслідки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ранніх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травм і депривації.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когнітивного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розвитку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Актуальні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напрями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включають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розвиток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виконавчих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функцій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метакогніції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розвиток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мислення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умовах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цифрового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вплив навчання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культури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когнітивний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розвиток.</a:t>
            </a: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Сучасні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відходять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жорстких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вікових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стадій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підкреслюють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індивідуальні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траєкторії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розвитку.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46</TotalTime>
  <Words>910</Words>
  <Application>Microsoft Office PowerPoint</Application>
  <PresentationFormat>Экран (4:3)</PresentationFormat>
  <Paragraphs>112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Поток</vt:lpstr>
      <vt:lpstr>АКТУАЛЬНІ ДОСЛІДЖЕННЯ РОЗВИТКУ ПСИХІКИ</vt:lpstr>
      <vt:lpstr>ЗМІСТ</vt:lpstr>
      <vt:lpstr>         Вступ </vt:lpstr>
      <vt:lpstr>Слайд 4</vt:lpstr>
      <vt:lpstr>         Поняття розвитку психіки в сучасній психології </vt:lpstr>
      <vt:lpstr>Слайд 6</vt:lpstr>
      <vt:lpstr>Методологічні орієнтири сучасних досліджень розвитку психіки</vt:lpstr>
      <vt:lpstr>Основні напрями актуальних досліджень розвитку психіки</vt:lpstr>
      <vt:lpstr>Слайд 9</vt:lpstr>
      <vt:lpstr>Слайд 10</vt:lpstr>
      <vt:lpstr>Слайд 11</vt:lpstr>
      <vt:lpstr>Слайд 12</vt:lpstr>
      <vt:lpstr>Актуальні проблеми та виклики досліджень розвитку психіки</vt:lpstr>
      <vt:lpstr>   Практичне значення сучасних досліджень розвитку психіки </vt:lpstr>
      <vt:lpstr>  Значення для професійної підготовки психолога </vt:lpstr>
      <vt:lpstr>Висновки</vt:lpstr>
      <vt:lpstr>Список використаних джерел</vt:lpstr>
      <vt:lpstr>Слайд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АКТУАЛЬНІ ДОСЛІДЖЕННЯ РОЗВИТКУ ПСИХІКИ</dc:title>
  <dc:creator>Пользователь</dc:creator>
  <cp:lastModifiedBy>Пользователь</cp:lastModifiedBy>
  <cp:revision>5</cp:revision>
  <dcterms:created xsi:type="dcterms:W3CDTF">2026-01-27T09:16:59Z</dcterms:created>
  <dcterms:modified xsi:type="dcterms:W3CDTF">2026-01-27T10:03:29Z</dcterms:modified>
</cp:coreProperties>
</file>