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Документальне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соціально</a:t>
            </a:r>
            <a:r>
              <a:rPr lang="ru-RU" dirty="0"/>
              <a:t>-правового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молоді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644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«</a:t>
            </a:r>
            <a:r>
              <a:rPr lang="ru-RU" dirty="0" err="1"/>
              <a:t>Документальне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соціально</a:t>
            </a:r>
            <a:r>
              <a:rPr lang="ru-RU" dirty="0"/>
              <a:t>-правового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молоді</a:t>
            </a:r>
            <a:r>
              <a:rPr lang="ru-RU" dirty="0"/>
              <a:t>» </a:t>
            </a:r>
            <a:r>
              <a:rPr lang="ru-RU" dirty="0" err="1"/>
              <a:t>складена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освітньо-професійної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бакалавра </a:t>
            </a:r>
            <a:r>
              <a:rPr lang="ru-RU" dirty="0" err="1"/>
              <a:t>напряму</a:t>
            </a:r>
            <a:r>
              <a:rPr lang="ru-RU" dirty="0"/>
              <a:t> «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педагогіка</a:t>
            </a:r>
            <a:r>
              <a:rPr lang="ru-RU" dirty="0"/>
              <a:t>».</a:t>
            </a:r>
          </a:p>
          <a:p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дисципліна</a:t>
            </a:r>
            <a:r>
              <a:rPr lang="ru-RU" dirty="0"/>
              <a:t> „</a:t>
            </a:r>
            <a:r>
              <a:rPr lang="ru-RU" dirty="0" err="1"/>
              <a:t>Документальне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соціально</a:t>
            </a:r>
            <a:r>
              <a:rPr lang="ru-RU" dirty="0"/>
              <a:t>-правового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молоді</a:t>
            </a:r>
            <a:r>
              <a:rPr lang="ru-RU" dirty="0"/>
              <a:t>” </a:t>
            </a:r>
            <a:r>
              <a:rPr lang="ru-RU" dirty="0" err="1"/>
              <a:t>належить</a:t>
            </a:r>
            <a:r>
              <a:rPr lang="ru-RU" dirty="0"/>
              <a:t> до циклу </a:t>
            </a:r>
            <a:r>
              <a:rPr lang="ru-RU" dirty="0" err="1"/>
              <a:t>дисциплін</a:t>
            </a:r>
            <a:r>
              <a:rPr lang="ru-RU" dirty="0"/>
              <a:t> </a:t>
            </a:r>
            <a:r>
              <a:rPr lang="ru-RU" dirty="0" err="1"/>
              <a:t>професійно-практичної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„</a:t>
            </a:r>
            <a:r>
              <a:rPr lang="ru-RU" dirty="0" err="1"/>
              <a:t>бакалаврів</a:t>
            </a:r>
            <a:r>
              <a:rPr lang="ru-RU" dirty="0"/>
              <a:t>”.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299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Якість та ефективність організації соціальної підтримки дітей та молоді багато в чому залежить від належного використання тих чи інших документів. Це пояснюється, насамперед, їх великою кількістю, різновидами використання тощо.</a:t>
            </a:r>
          </a:p>
          <a:p>
            <a:r>
              <a:rPr lang="uk-UA" dirty="0"/>
              <a:t>З метою забезпечення належного документообігу майбутньому спеціалісту вкрай необхідно володіти певними теоретичними знаннями та практичними навичками оформлення документації.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994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вивчення основ документування та документального забезпечення в соціальній галузі з метою забезпечення соціально-правового захисту дітей та молоді, підвищення адаптованості випускників спеціальності «Соціальна робота» до вимог роботодавців та умов  практичної роботи. Формування практичних навичок діловодства в соціальній сфері. </a:t>
            </a:r>
          </a:p>
        </p:txBody>
      </p:sp>
    </p:spTree>
    <p:extLst>
      <p:ext uri="{BB962C8B-B14F-4D97-AF65-F5344CB8AC3E}">
        <p14:creationId xmlns:p14="http://schemas.microsoft.com/office/powerpoint/2010/main" val="16034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–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цілісне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документального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прихильність</a:t>
            </a:r>
            <a:r>
              <a:rPr lang="ru-RU" dirty="0"/>
              <a:t> до потреби </a:t>
            </a:r>
            <a:r>
              <a:rPr lang="ru-RU" dirty="0" err="1"/>
              <a:t>дотримання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документального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r>
              <a:rPr lang="ru-RU" dirty="0" err="1"/>
              <a:t>розкрити</a:t>
            </a:r>
            <a:r>
              <a:rPr lang="ru-RU" dirty="0"/>
              <a:t> </a:t>
            </a:r>
            <a:r>
              <a:rPr lang="ru-RU" dirty="0" err="1"/>
              <a:t>актуальні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нормовування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в 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; </a:t>
            </a:r>
          </a:p>
          <a:p>
            <a:r>
              <a:rPr lang="ru-RU" dirty="0"/>
              <a:t>–	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документування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напрямками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метою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молоді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оволодіння</a:t>
            </a:r>
            <a:r>
              <a:rPr lang="ru-RU" dirty="0"/>
              <a:t> студентами </a:t>
            </a:r>
            <a:r>
              <a:rPr lang="ru-RU" dirty="0" err="1"/>
              <a:t>певною</a:t>
            </a:r>
            <a:r>
              <a:rPr lang="ru-RU" dirty="0"/>
              <a:t> системою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та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соціальному</a:t>
            </a:r>
            <a:r>
              <a:rPr lang="ru-RU" dirty="0"/>
              <a:t> педагогу.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704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14202"/>
          </a:xfrm>
        </p:spPr>
        <p:txBody>
          <a:bodyPr>
            <a:noAutofit/>
          </a:bodyPr>
          <a:lstStyle/>
          <a:p>
            <a:r>
              <a:rPr lang="ru-RU" sz="2800" dirty="0" err="1"/>
              <a:t>Згідно</a:t>
            </a:r>
            <a:r>
              <a:rPr lang="ru-RU" sz="2800" dirty="0"/>
              <a:t> з </a:t>
            </a:r>
            <a:r>
              <a:rPr lang="ru-RU" sz="2800" dirty="0" err="1"/>
              <a:t>вимогами</a:t>
            </a:r>
            <a:r>
              <a:rPr lang="ru-RU" sz="2800" dirty="0"/>
              <a:t> </a:t>
            </a:r>
            <a:r>
              <a:rPr lang="ru-RU" sz="2800" dirty="0" err="1"/>
              <a:t>освітньо-професійної</a:t>
            </a:r>
            <a:r>
              <a:rPr lang="ru-RU" sz="2800" dirty="0"/>
              <a:t> </a:t>
            </a:r>
            <a:r>
              <a:rPr lang="ru-RU" sz="2800" dirty="0" err="1"/>
              <a:t>програми</a:t>
            </a:r>
            <a:r>
              <a:rPr lang="ru-RU" sz="2800" dirty="0"/>
              <a:t> </a:t>
            </a:r>
            <a:r>
              <a:rPr lang="ru-RU" sz="2800" dirty="0" err="1"/>
              <a:t>студенти</a:t>
            </a:r>
            <a:r>
              <a:rPr lang="ru-RU" sz="2800" dirty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:</a:t>
            </a:r>
            <a:br>
              <a:rPr lang="ru-RU" sz="2800" dirty="0"/>
            </a:br>
            <a:r>
              <a:rPr lang="ru-RU" sz="2800" dirty="0"/>
              <a:t>знати: </a:t>
            </a:r>
            <a:br>
              <a:rPr lang="ru-RU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4176504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-	сутність теорії і практики застосування документального забезпечення у соціальній роботі, проблеми сучасного етапу розвитку і становлення діловодства;</a:t>
            </a:r>
          </a:p>
          <a:p>
            <a:r>
              <a:rPr lang="uk-UA" dirty="0"/>
              <a:t>-	предмет діловодства і документування, їх головні функції та принципи;</a:t>
            </a:r>
          </a:p>
          <a:p>
            <a:r>
              <a:rPr lang="uk-UA" dirty="0"/>
              <a:t>-	критерії оцінки якості документування, методи контролю за етапами документального забезпечення;</a:t>
            </a:r>
          </a:p>
          <a:p>
            <a:r>
              <a:rPr lang="uk-UA" dirty="0"/>
              <a:t>-	систему документації та її класифікацію;</a:t>
            </a:r>
          </a:p>
          <a:p>
            <a:r>
              <a:rPr lang="uk-UA" dirty="0"/>
              <a:t>-	порядок складання та формування справ;</a:t>
            </a:r>
          </a:p>
          <a:p>
            <a:r>
              <a:rPr lang="uk-UA" dirty="0"/>
              <a:t>-	цикл документообігу вхідної та вхідної кореспонденції;</a:t>
            </a:r>
          </a:p>
          <a:p>
            <a:r>
              <a:rPr lang="uk-UA" dirty="0"/>
              <a:t>-	принципи роботи зі зверненнями громадян;</a:t>
            </a:r>
          </a:p>
          <a:p>
            <a:r>
              <a:rPr lang="uk-UA" dirty="0"/>
              <a:t>-	загальні вимоги до оформлення документів;</a:t>
            </a:r>
          </a:p>
          <a:p>
            <a:r>
              <a:rPr lang="uk-UA" dirty="0"/>
              <a:t>-	особливості складення окремих видів документів які гарантують соціальний захист дітей та молоді.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286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14202"/>
          </a:xfrm>
        </p:spPr>
        <p:txBody>
          <a:bodyPr>
            <a:noAutofit/>
          </a:bodyPr>
          <a:lstStyle/>
          <a:p>
            <a:r>
              <a:rPr lang="ru-RU" sz="2800" dirty="0" err="1"/>
              <a:t>Згідно</a:t>
            </a:r>
            <a:r>
              <a:rPr lang="ru-RU" sz="2800" dirty="0"/>
              <a:t> з </a:t>
            </a:r>
            <a:r>
              <a:rPr lang="ru-RU" sz="2800" dirty="0" err="1"/>
              <a:t>вимогами</a:t>
            </a:r>
            <a:r>
              <a:rPr lang="ru-RU" sz="2800" dirty="0"/>
              <a:t> </a:t>
            </a:r>
            <a:r>
              <a:rPr lang="ru-RU" sz="2800" dirty="0" err="1"/>
              <a:t>освітньо-професійної</a:t>
            </a:r>
            <a:r>
              <a:rPr lang="ru-RU" sz="2800" dirty="0"/>
              <a:t> </a:t>
            </a:r>
            <a:r>
              <a:rPr lang="ru-RU" sz="2800" dirty="0" err="1"/>
              <a:t>програми</a:t>
            </a:r>
            <a:r>
              <a:rPr lang="ru-RU" sz="2800" dirty="0"/>
              <a:t> </a:t>
            </a:r>
            <a:r>
              <a:rPr lang="ru-RU" sz="2800" dirty="0" err="1"/>
              <a:t>студенти</a:t>
            </a:r>
            <a:r>
              <a:rPr lang="ru-RU" sz="2800" dirty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:</a:t>
            </a:r>
            <a:br>
              <a:rPr lang="ru-RU" sz="2800" dirty="0"/>
            </a:br>
            <a:r>
              <a:rPr lang="ru-RU" sz="2800" dirty="0" err="1" smtClean="0"/>
              <a:t>вміти</a:t>
            </a:r>
            <a:r>
              <a:rPr lang="ru-RU" sz="2800" dirty="0" smtClean="0"/>
              <a:t>: </a:t>
            </a:r>
            <a:r>
              <a:rPr lang="ru-RU" sz="2800" dirty="0"/>
              <a:t/>
            </a:r>
            <a:br>
              <a:rPr lang="ru-RU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4176504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-	формувати номенклатуру справ організації;</a:t>
            </a:r>
          </a:p>
          <a:p>
            <a:r>
              <a:rPr lang="uk-UA" dirty="0"/>
              <a:t>-	створювати окремі документи, які спрямовані на соціальний захист дітей та молоді;</a:t>
            </a:r>
          </a:p>
          <a:p>
            <a:r>
              <a:rPr lang="uk-UA" dirty="0"/>
              <a:t>-	оформлювати відповідну галузеву документацію;</a:t>
            </a:r>
          </a:p>
          <a:p>
            <a:r>
              <a:rPr lang="uk-UA" dirty="0"/>
              <a:t>-	аналізувати якість документування;</a:t>
            </a:r>
          </a:p>
          <a:p>
            <a:r>
              <a:rPr lang="uk-UA" dirty="0"/>
              <a:t>-	систематизувати та узагальнювати документи;</a:t>
            </a:r>
          </a:p>
          <a:p>
            <a:r>
              <a:rPr lang="uk-UA" dirty="0"/>
              <a:t>-	організовувати процеси проходження, виконання та зберігання документів;</a:t>
            </a:r>
          </a:p>
          <a:p>
            <a:r>
              <a:rPr lang="uk-UA" dirty="0"/>
              <a:t>-	використовувати в роботі сучасні інформаційні технології.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743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7374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198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Презентація курсу</vt:lpstr>
      <vt:lpstr>ВСТУП</vt:lpstr>
      <vt:lpstr>Презентация PowerPoint</vt:lpstr>
      <vt:lpstr>Мета курсу</vt:lpstr>
      <vt:lpstr>Завдання</vt:lpstr>
      <vt:lpstr>Згідно з вимогами освітньо-професійної програми студенти повинні: знати:  </vt:lpstr>
      <vt:lpstr>Згідно з вимогами освітньо-професійної програми студенти повинні: вміти: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</dc:title>
  <dc:creator>user</dc:creator>
  <cp:lastModifiedBy>user</cp:lastModifiedBy>
  <cp:revision>1</cp:revision>
  <dcterms:created xsi:type="dcterms:W3CDTF">2017-02-28T17:44:12Z</dcterms:created>
  <dcterms:modified xsi:type="dcterms:W3CDTF">2017-02-28T17:48:14Z</dcterms:modified>
</cp:coreProperties>
</file>