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1" r:id="rId1"/>
    <p:sldMasterId id="2147483893" r:id="rId2"/>
  </p:sldMasterIdLst>
  <p:sldIdLst>
    <p:sldId id="279" r:id="rId3"/>
    <p:sldId id="277" r:id="rId4"/>
    <p:sldId id="256" r:id="rId5"/>
    <p:sldId id="281" r:id="rId6"/>
    <p:sldId id="282" r:id="rId7"/>
    <p:sldId id="288" r:id="rId8"/>
    <p:sldId id="271" r:id="rId9"/>
    <p:sldId id="272" r:id="rId10"/>
    <p:sldId id="274" r:id="rId11"/>
    <p:sldId id="257" r:id="rId12"/>
    <p:sldId id="275" r:id="rId13"/>
    <p:sldId id="283" r:id="rId14"/>
    <p:sldId id="289" r:id="rId15"/>
    <p:sldId id="284" r:id="rId16"/>
    <p:sldId id="286" r:id="rId17"/>
    <p:sldId id="292" r:id="rId18"/>
    <p:sldId id="293" r:id="rId19"/>
    <p:sldId id="290" r:id="rId20"/>
    <p:sldId id="285" r:id="rId21"/>
    <p:sldId id="294" r:id="rId22"/>
    <p:sldId id="295" r:id="rId23"/>
    <p:sldId id="297" r:id="rId24"/>
    <p:sldId id="296" r:id="rId25"/>
    <p:sldId id="298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D06452-B73B-4D43-BBE3-B3AC3851D88C}" type="doc">
      <dgm:prSet loTypeId="urn:microsoft.com/office/officeart/2005/8/layout/hierarchy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0C92E8B-55B9-4A96-BD8D-D7E0F58AC8DF}">
      <dgm:prSet phldrT="[Текст]" custT="1"/>
      <dgm:spPr/>
      <dgm:t>
        <a:bodyPr/>
        <a:lstStyle/>
        <a:p>
          <a:r>
            <a:rPr lang="ru-RU" sz="5400" b="0" cap="none" spc="0" dirty="0" err="1" smtClean="0">
              <a:ln w="0"/>
              <a:solidFill>
                <a:schemeClr val="tx1"/>
              </a:solidFill>
              <a:latin typeface="Palatino Linotype" panose="02040502050505030304" pitchFamily="18" charset="0"/>
            </a:rPr>
            <a:t>Види</a:t>
          </a:r>
          <a:r>
            <a:rPr lang="ru-RU" sz="5400" b="0" cap="none" spc="0" dirty="0" smtClean="0">
              <a:ln w="0"/>
              <a:solidFill>
                <a:schemeClr val="tx1"/>
              </a:solidFill>
              <a:latin typeface="Palatino Linotype" panose="02040502050505030304" pitchFamily="18" charset="0"/>
            </a:rPr>
            <a:t> утоп</a:t>
          </a:r>
          <a:r>
            <a:rPr lang="en-US" sz="5400" b="0" cap="none" spc="0" dirty="0" err="1" smtClean="0">
              <a:ln w="0"/>
              <a:solidFill>
                <a:schemeClr val="tx1"/>
              </a:solidFill>
              <a:latin typeface="Palatino Linotype" panose="02040502050505030304" pitchFamily="18" charset="0"/>
            </a:rPr>
            <a:t>i</a:t>
          </a:r>
          <a:r>
            <a:rPr lang="uk-UA" sz="5400" b="0" cap="none" spc="0" dirty="0" smtClean="0">
              <a:ln w="0"/>
              <a:solidFill>
                <a:schemeClr val="tx1"/>
              </a:solidFill>
              <a:latin typeface="Palatino Linotype" panose="02040502050505030304" pitchFamily="18" charset="0"/>
            </a:rPr>
            <a:t>й</a:t>
          </a:r>
          <a:endParaRPr lang="ru-RU" sz="5400" dirty="0"/>
        </a:p>
      </dgm:t>
    </dgm:pt>
    <dgm:pt modelId="{660CF407-150D-4D5C-901F-49E19D6961D2}" type="parTrans" cxnId="{D46B3672-9DB2-4FA3-9486-132C8E59A31D}">
      <dgm:prSet/>
      <dgm:spPr/>
      <dgm:t>
        <a:bodyPr/>
        <a:lstStyle/>
        <a:p>
          <a:endParaRPr lang="ru-RU"/>
        </a:p>
      </dgm:t>
    </dgm:pt>
    <dgm:pt modelId="{1E8624CC-B89B-404A-95F9-1AD9A0B343B2}" type="sibTrans" cxnId="{D46B3672-9DB2-4FA3-9486-132C8E59A31D}">
      <dgm:prSet/>
      <dgm:spPr/>
      <dgm:t>
        <a:bodyPr/>
        <a:lstStyle/>
        <a:p>
          <a:endParaRPr lang="ru-RU"/>
        </a:p>
      </dgm:t>
    </dgm:pt>
    <dgm:pt modelId="{420D74A6-C67C-4B00-9FF6-3CA583C19EAD}">
      <dgm:prSet phldrT="[Текст]"/>
      <dgm:spPr/>
      <dgm:t>
        <a:bodyPr/>
        <a:lstStyle/>
        <a:p>
          <a:r>
            <a:rPr lang="uk-UA" dirty="0" smtClean="0">
              <a:latin typeface="Palatino Linotype" panose="02040502050505030304" pitchFamily="18" charset="0"/>
            </a:rPr>
            <a:t>романтичні</a:t>
          </a:r>
          <a:endParaRPr lang="ru-RU" dirty="0">
            <a:latin typeface="Palatino Linotype" panose="02040502050505030304" pitchFamily="18" charset="0"/>
          </a:endParaRPr>
        </a:p>
      </dgm:t>
    </dgm:pt>
    <dgm:pt modelId="{E4BBBD60-2573-46BF-A926-D58A29C2ED92}" type="parTrans" cxnId="{7186C54C-21D8-4E2C-96B6-2E7D65D08BA1}">
      <dgm:prSet/>
      <dgm:spPr/>
      <dgm:t>
        <a:bodyPr/>
        <a:lstStyle/>
        <a:p>
          <a:endParaRPr lang="ru-RU"/>
        </a:p>
      </dgm:t>
    </dgm:pt>
    <dgm:pt modelId="{23F77A4C-A247-4BBB-BFEE-A13C790C7CE8}" type="sibTrans" cxnId="{7186C54C-21D8-4E2C-96B6-2E7D65D08BA1}">
      <dgm:prSet/>
      <dgm:spPr/>
      <dgm:t>
        <a:bodyPr/>
        <a:lstStyle/>
        <a:p>
          <a:endParaRPr lang="ru-RU"/>
        </a:p>
      </dgm:t>
    </dgm:pt>
    <dgm:pt modelId="{028D9F46-4039-4F8A-B5DE-1100E84A3FD0}">
      <dgm:prSet phldrT="[Текст]"/>
      <dgm:spPr/>
      <dgm:t>
        <a:bodyPr/>
        <a:lstStyle/>
        <a:p>
          <a:r>
            <a:rPr lang="uk-UA" dirty="0" smtClean="0">
              <a:latin typeface="Palatino Linotype" panose="02040502050505030304" pitchFamily="18" charset="0"/>
            </a:rPr>
            <a:t>технократичні</a:t>
          </a:r>
          <a:endParaRPr lang="ru-RU" dirty="0">
            <a:latin typeface="Palatino Linotype" panose="02040502050505030304" pitchFamily="18" charset="0"/>
          </a:endParaRPr>
        </a:p>
      </dgm:t>
    </dgm:pt>
    <dgm:pt modelId="{3FF302E8-316B-4DFE-BF26-90A83E82A2E0}" type="parTrans" cxnId="{521A8BD7-B22B-4BCA-AB0D-A857DF9FD90B}">
      <dgm:prSet/>
      <dgm:spPr/>
      <dgm:t>
        <a:bodyPr/>
        <a:lstStyle/>
        <a:p>
          <a:endParaRPr lang="ru-RU"/>
        </a:p>
      </dgm:t>
    </dgm:pt>
    <dgm:pt modelId="{BA98136F-5B28-4C48-917B-47C9B8D41C9B}" type="sibTrans" cxnId="{521A8BD7-B22B-4BCA-AB0D-A857DF9FD90B}">
      <dgm:prSet/>
      <dgm:spPr/>
      <dgm:t>
        <a:bodyPr/>
        <a:lstStyle/>
        <a:p>
          <a:endParaRPr lang="ru-RU"/>
        </a:p>
      </dgm:t>
    </dgm:pt>
    <dgm:pt modelId="{4B0FCBC6-2FF0-478D-8A78-8251A520885A}">
      <dgm:prSet phldrT="[Текст]"/>
      <dgm:spPr/>
      <dgm:t>
        <a:bodyPr/>
        <a:lstStyle/>
        <a:p>
          <a:r>
            <a:rPr lang="uk-UA" dirty="0" smtClean="0">
              <a:latin typeface="Palatino Linotype" panose="02040502050505030304" pitchFamily="18" charset="0"/>
            </a:rPr>
            <a:t>теократичні</a:t>
          </a:r>
          <a:endParaRPr lang="ru-RU" dirty="0">
            <a:latin typeface="Palatino Linotype" panose="02040502050505030304" pitchFamily="18" charset="0"/>
          </a:endParaRPr>
        </a:p>
      </dgm:t>
    </dgm:pt>
    <dgm:pt modelId="{3CCC238C-1682-4E4C-AE71-02CD89B402DC}" type="parTrans" cxnId="{ADDE4FE8-976C-4CC8-9BA4-FC8616015FB9}">
      <dgm:prSet/>
      <dgm:spPr/>
      <dgm:t>
        <a:bodyPr/>
        <a:lstStyle/>
        <a:p>
          <a:endParaRPr lang="ru-RU"/>
        </a:p>
      </dgm:t>
    </dgm:pt>
    <dgm:pt modelId="{6410D94F-73BA-432A-AF5B-C282070D7EE8}" type="sibTrans" cxnId="{ADDE4FE8-976C-4CC8-9BA4-FC8616015FB9}">
      <dgm:prSet/>
      <dgm:spPr/>
      <dgm:t>
        <a:bodyPr/>
        <a:lstStyle/>
        <a:p>
          <a:endParaRPr lang="ru-RU"/>
        </a:p>
      </dgm:t>
    </dgm:pt>
    <dgm:pt modelId="{ECEEECE1-655A-4A3A-B7D7-2E7822485E8C}">
      <dgm:prSet phldrT="[Текст]"/>
      <dgm:spPr/>
      <dgm:t>
        <a:bodyPr/>
        <a:lstStyle/>
        <a:p>
          <a:r>
            <a:rPr lang="uk-UA" dirty="0" smtClean="0">
              <a:latin typeface="Palatino Linotype" panose="02040502050505030304" pitchFamily="18" charset="0"/>
            </a:rPr>
            <a:t>містичні</a:t>
          </a:r>
          <a:endParaRPr lang="ru-RU" dirty="0">
            <a:latin typeface="Palatino Linotype" panose="02040502050505030304" pitchFamily="18" charset="0"/>
          </a:endParaRPr>
        </a:p>
      </dgm:t>
    </dgm:pt>
    <dgm:pt modelId="{A675128B-A9D3-4EA1-90D6-1BAB472846A3}" type="parTrans" cxnId="{BD467D55-4A25-434B-826F-D802C6709F9B}">
      <dgm:prSet/>
      <dgm:spPr/>
      <dgm:t>
        <a:bodyPr/>
        <a:lstStyle/>
        <a:p>
          <a:endParaRPr lang="ru-RU"/>
        </a:p>
      </dgm:t>
    </dgm:pt>
    <dgm:pt modelId="{AFDCE967-0A96-4241-93C8-562A3395711A}" type="sibTrans" cxnId="{BD467D55-4A25-434B-826F-D802C6709F9B}">
      <dgm:prSet/>
      <dgm:spPr/>
      <dgm:t>
        <a:bodyPr/>
        <a:lstStyle/>
        <a:p>
          <a:endParaRPr lang="ru-RU"/>
        </a:p>
      </dgm:t>
    </dgm:pt>
    <dgm:pt modelId="{8244F699-E49E-4069-9589-AAA7A7AC3809}" type="pres">
      <dgm:prSet presAssocID="{1BD06452-B73B-4D43-BBE3-B3AC3851D88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3E14309-4B21-4B3F-8A29-2D6EA3E47DE9}" type="pres">
      <dgm:prSet presAssocID="{80C92E8B-55B9-4A96-BD8D-D7E0F58AC8DF}" presName="hierRoot1" presStyleCnt="0"/>
      <dgm:spPr/>
    </dgm:pt>
    <dgm:pt modelId="{FD330E41-5A2F-43EC-8A5C-B61D912ECA31}" type="pres">
      <dgm:prSet presAssocID="{80C92E8B-55B9-4A96-BD8D-D7E0F58AC8DF}" presName="composite" presStyleCnt="0"/>
      <dgm:spPr/>
    </dgm:pt>
    <dgm:pt modelId="{4521FA23-7DCE-4653-84C7-F91B07344263}" type="pres">
      <dgm:prSet presAssocID="{80C92E8B-55B9-4A96-BD8D-D7E0F58AC8DF}" presName="background" presStyleLbl="node0" presStyleIdx="0" presStyleCnt="1"/>
      <dgm:spPr/>
    </dgm:pt>
    <dgm:pt modelId="{B3772152-F4C7-4CB6-B1FB-D0CDF5CC7A27}" type="pres">
      <dgm:prSet presAssocID="{80C92E8B-55B9-4A96-BD8D-D7E0F58AC8DF}" presName="text" presStyleLbl="fgAcc0" presStyleIdx="0" presStyleCnt="1" custScaleX="152719" custScaleY="1547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DFD86CC-4932-49C9-9F8D-0BDC9A03CF99}" type="pres">
      <dgm:prSet presAssocID="{80C92E8B-55B9-4A96-BD8D-D7E0F58AC8DF}" presName="hierChild2" presStyleCnt="0"/>
      <dgm:spPr/>
    </dgm:pt>
    <dgm:pt modelId="{48C30D94-3343-4042-92D2-92450277C6B1}" type="pres">
      <dgm:prSet presAssocID="{E4BBBD60-2573-46BF-A926-D58A29C2ED92}" presName="Name10" presStyleLbl="parChTrans1D2" presStyleIdx="0" presStyleCnt="4"/>
      <dgm:spPr/>
      <dgm:t>
        <a:bodyPr/>
        <a:lstStyle/>
        <a:p>
          <a:endParaRPr lang="ru-RU"/>
        </a:p>
      </dgm:t>
    </dgm:pt>
    <dgm:pt modelId="{29A1BFD4-5011-4501-B32D-9063C0CE8FDD}" type="pres">
      <dgm:prSet presAssocID="{420D74A6-C67C-4B00-9FF6-3CA583C19EAD}" presName="hierRoot2" presStyleCnt="0"/>
      <dgm:spPr/>
    </dgm:pt>
    <dgm:pt modelId="{6D5A18EE-B5D2-4C72-AFC2-61EE9ECA7468}" type="pres">
      <dgm:prSet presAssocID="{420D74A6-C67C-4B00-9FF6-3CA583C19EAD}" presName="composite2" presStyleCnt="0"/>
      <dgm:spPr/>
    </dgm:pt>
    <dgm:pt modelId="{E2E8A12D-1318-4C08-B8B6-DE3A3463A0CA}" type="pres">
      <dgm:prSet presAssocID="{420D74A6-C67C-4B00-9FF6-3CA583C19EAD}" presName="background2" presStyleLbl="node2" presStyleIdx="0" presStyleCnt="4"/>
      <dgm:spPr/>
    </dgm:pt>
    <dgm:pt modelId="{F25F192B-9FB9-4E43-92C1-8BC048CAC804}" type="pres">
      <dgm:prSet presAssocID="{420D74A6-C67C-4B00-9FF6-3CA583C19EAD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F9819C-9BAA-46DE-A6C6-20F62AF86FB3}" type="pres">
      <dgm:prSet presAssocID="{420D74A6-C67C-4B00-9FF6-3CA583C19EAD}" presName="hierChild3" presStyleCnt="0"/>
      <dgm:spPr/>
    </dgm:pt>
    <dgm:pt modelId="{745FE1BB-8127-4E5F-9732-C9EC414A1B95}" type="pres">
      <dgm:prSet presAssocID="{3FF302E8-316B-4DFE-BF26-90A83E82A2E0}" presName="Name10" presStyleLbl="parChTrans1D2" presStyleIdx="1" presStyleCnt="4"/>
      <dgm:spPr/>
      <dgm:t>
        <a:bodyPr/>
        <a:lstStyle/>
        <a:p>
          <a:endParaRPr lang="ru-RU"/>
        </a:p>
      </dgm:t>
    </dgm:pt>
    <dgm:pt modelId="{BFC8C079-F3CF-4A9B-B561-6080F75EEA82}" type="pres">
      <dgm:prSet presAssocID="{028D9F46-4039-4F8A-B5DE-1100E84A3FD0}" presName="hierRoot2" presStyleCnt="0"/>
      <dgm:spPr/>
    </dgm:pt>
    <dgm:pt modelId="{1D661E96-907A-419E-AF69-6C2AF9CD27E1}" type="pres">
      <dgm:prSet presAssocID="{028D9F46-4039-4F8A-B5DE-1100E84A3FD0}" presName="composite2" presStyleCnt="0"/>
      <dgm:spPr/>
    </dgm:pt>
    <dgm:pt modelId="{A51FD012-6378-49B3-A5B4-A67100233FFE}" type="pres">
      <dgm:prSet presAssocID="{028D9F46-4039-4F8A-B5DE-1100E84A3FD0}" presName="background2" presStyleLbl="node2" presStyleIdx="1" presStyleCnt="4"/>
      <dgm:spPr/>
    </dgm:pt>
    <dgm:pt modelId="{8BC34787-27BC-4BE5-84FB-35EE065F479E}" type="pres">
      <dgm:prSet presAssocID="{028D9F46-4039-4F8A-B5DE-1100E84A3FD0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24B1BA-F30F-42C0-B39C-099C0EE6DA5F}" type="pres">
      <dgm:prSet presAssocID="{028D9F46-4039-4F8A-B5DE-1100E84A3FD0}" presName="hierChild3" presStyleCnt="0"/>
      <dgm:spPr/>
    </dgm:pt>
    <dgm:pt modelId="{7DCA602D-DF58-4473-B4AB-ED6BDCB142F4}" type="pres">
      <dgm:prSet presAssocID="{3CCC238C-1682-4E4C-AE71-02CD89B402DC}" presName="Name10" presStyleLbl="parChTrans1D2" presStyleIdx="2" presStyleCnt="4"/>
      <dgm:spPr/>
      <dgm:t>
        <a:bodyPr/>
        <a:lstStyle/>
        <a:p>
          <a:endParaRPr lang="ru-RU"/>
        </a:p>
      </dgm:t>
    </dgm:pt>
    <dgm:pt modelId="{0B78D8B0-1545-439A-AEB7-720528BA68EA}" type="pres">
      <dgm:prSet presAssocID="{4B0FCBC6-2FF0-478D-8A78-8251A520885A}" presName="hierRoot2" presStyleCnt="0"/>
      <dgm:spPr/>
    </dgm:pt>
    <dgm:pt modelId="{7F00E63C-F0D9-4DF9-B1F5-77A0CF201DA6}" type="pres">
      <dgm:prSet presAssocID="{4B0FCBC6-2FF0-478D-8A78-8251A520885A}" presName="composite2" presStyleCnt="0"/>
      <dgm:spPr/>
    </dgm:pt>
    <dgm:pt modelId="{E800C131-5068-4DD0-9D62-0A78ACFBB8ED}" type="pres">
      <dgm:prSet presAssocID="{4B0FCBC6-2FF0-478D-8A78-8251A520885A}" presName="background2" presStyleLbl="node2" presStyleIdx="2" presStyleCnt="4"/>
      <dgm:spPr/>
    </dgm:pt>
    <dgm:pt modelId="{829B2664-5088-4C9C-A02C-94AD0D4DB86F}" type="pres">
      <dgm:prSet presAssocID="{4B0FCBC6-2FF0-478D-8A78-8251A520885A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A17AC04-3ACF-4D82-9CA4-AFA7FE67DE4D}" type="pres">
      <dgm:prSet presAssocID="{4B0FCBC6-2FF0-478D-8A78-8251A520885A}" presName="hierChild3" presStyleCnt="0"/>
      <dgm:spPr/>
    </dgm:pt>
    <dgm:pt modelId="{997EDF24-00EC-496F-9130-E3FFBA5D9337}" type="pres">
      <dgm:prSet presAssocID="{A675128B-A9D3-4EA1-90D6-1BAB472846A3}" presName="Name10" presStyleLbl="parChTrans1D2" presStyleIdx="3" presStyleCnt="4"/>
      <dgm:spPr/>
      <dgm:t>
        <a:bodyPr/>
        <a:lstStyle/>
        <a:p>
          <a:endParaRPr lang="ru-RU"/>
        </a:p>
      </dgm:t>
    </dgm:pt>
    <dgm:pt modelId="{D6F186D4-7C00-4A9B-8837-34B53A64B8DD}" type="pres">
      <dgm:prSet presAssocID="{ECEEECE1-655A-4A3A-B7D7-2E7822485E8C}" presName="hierRoot2" presStyleCnt="0"/>
      <dgm:spPr/>
    </dgm:pt>
    <dgm:pt modelId="{12278647-FDF2-4990-8D63-E2770AB403C7}" type="pres">
      <dgm:prSet presAssocID="{ECEEECE1-655A-4A3A-B7D7-2E7822485E8C}" presName="composite2" presStyleCnt="0"/>
      <dgm:spPr/>
    </dgm:pt>
    <dgm:pt modelId="{F5B13E78-1A78-43D1-9D18-B33DE35AC25C}" type="pres">
      <dgm:prSet presAssocID="{ECEEECE1-655A-4A3A-B7D7-2E7822485E8C}" presName="background2" presStyleLbl="node2" presStyleIdx="3" presStyleCnt="4"/>
      <dgm:spPr/>
    </dgm:pt>
    <dgm:pt modelId="{ACFD61B1-BDAA-4502-ADC8-0D4357DAF4F9}" type="pres">
      <dgm:prSet presAssocID="{ECEEECE1-655A-4A3A-B7D7-2E7822485E8C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0C2053B-6F0F-4E0E-BF29-6CEBE5C03EC3}" type="pres">
      <dgm:prSet presAssocID="{ECEEECE1-655A-4A3A-B7D7-2E7822485E8C}" presName="hierChild3" presStyleCnt="0"/>
      <dgm:spPr/>
    </dgm:pt>
  </dgm:ptLst>
  <dgm:cxnLst>
    <dgm:cxn modelId="{D46B3672-9DB2-4FA3-9486-132C8E59A31D}" srcId="{1BD06452-B73B-4D43-BBE3-B3AC3851D88C}" destId="{80C92E8B-55B9-4A96-BD8D-D7E0F58AC8DF}" srcOrd="0" destOrd="0" parTransId="{660CF407-150D-4D5C-901F-49E19D6961D2}" sibTransId="{1E8624CC-B89B-404A-95F9-1AD9A0B343B2}"/>
    <dgm:cxn modelId="{2131193C-158E-48DF-B69E-C3510AC25ECA}" type="presOf" srcId="{80C92E8B-55B9-4A96-BD8D-D7E0F58AC8DF}" destId="{B3772152-F4C7-4CB6-B1FB-D0CDF5CC7A27}" srcOrd="0" destOrd="0" presId="urn:microsoft.com/office/officeart/2005/8/layout/hierarchy1"/>
    <dgm:cxn modelId="{07738970-7A2A-49A3-B968-6A368A8DBEA6}" type="presOf" srcId="{4B0FCBC6-2FF0-478D-8A78-8251A520885A}" destId="{829B2664-5088-4C9C-A02C-94AD0D4DB86F}" srcOrd="0" destOrd="0" presId="urn:microsoft.com/office/officeart/2005/8/layout/hierarchy1"/>
    <dgm:cxn modelId="{8A39F576-EBB7-4890-97F8-D265E86FE294}" type="presOf" srcId="{028D9F46-4039-4F8A-B5DE-1100E84A3FD0}" destId="{8BC34787-27BC-4BE5-84FB-35EE065F479E}" srcOrd="0" destOrd="0" presId="urn:microsoft.com/office/officeart/2005/8/layout/hierarchy1"/>
    <dgm:cxn modelId="{69C21F23-5ECF-4970-9465-9463084A4685}" type="presOf" srcId="{420D74A6-C67C-4B00-9FF6-3CA583C19EAD}" destId="{F25F192B-9FB9-4E43-92C1-8BC048CAC804}" srcOrd="0" destOrd="0" presId="urn:microsoft.com/office/officeart/2005/8/layout/hierarchy1"/>
    <dgm:cxn modelId="{E6DC6EAD-8552-40D2-9504-BE5734E43013}" type="presOf" srcId="{A675128B-A9D3-4EA1-90D6-1BAB472846A3}" destId="{997EDF24-00EC-496F-9130-E3FFBA5D9337}" srcOrd="0" destOrd="0" presId="urn:microsoft.com/office/officeart/2005/8/layout/hierarchy1"/>
    <dgm:cxn modelId="{BD467D55-4A25-434B-826F-D802C6709F9B}" srcId="{80C92E8B-55B9-4A96-BD8D-D7E0F58AC8DF}" destId="{ECEEECE1-655A-4A3A-B7D7-2E7822485E8C}" srcOrd="3" destOrd="0" parTransId="{A675128B-A9D3-4EA1-90D6-1BAB472846A3}" sibTransId="{AFDCE967-0A96-4241-93C8-562A3395711A}"/>
    <dgm:cxn modelId="{521A8BD7-B22B-4BCA-AB0D-A857DF9FD90B}" srcId="{80C92E8B-55B9-4A96-BD8D-D7E0F58AC8DF}" destId="{028D9F46-4039-4F8A-B5DE-1100E84A3FD0}" srcOrd="1" destOrd="0" parTransId="{3FF302E8-316B-4DFE-BF26-90A83E82A2E0}" sibTransId="{BA98136F-5B28-4C48-917B-47C9B8D41C9B}"/>
    <dgm:cxn modelId="{7186C54C-21D8-4E2C-96B6-2E7D65D08BA1}" srcId="{80C92E8B-55B9-4A96-BD8D-D7E0F58AC8DF}" destId="{420D74A6-C67C-4B00-9FF6-3CA583C19EAD}" srcOrd="0" destOrd="0" parTransId="{E4BBBD60-2573-46BF-A926-D58A29C2ED92}" sibTransId="{23F77A4C-A247-4BBB-BFEE-A13C790C7CE8}"/>
    <dgm:cxn modelId="{CB3AAC89-FA17-4300-97C4-A2A7C2F8D84E}" type="presOf" srcId="{3FF302E8-316B-4DFE-BF26-90A83E82A2E0}" destId="{745FE1BB-8127-4E5F-9732-C9EC414A1B95}" srcOrd="0" destOrd="0" presId="urn:microsoft.com/office/officeart/2005/8/layout/hierarchy1"/>
    <dgm:cxn modelId="{FEAA3BD9-A779-4C90-AE0D-6019DDB63891}" type="presOf" srcId="{ECEEECE1-655A-4A3A-B7D7-2E7822485E8C}" destId="{ACFD61B1-BDAA-4502-ADC8-0D4357DAF4F9}" srcOrd="0" destOrd="0" presId="urn:microsoft.com/office/officeart/2005/8/layout/hierarchy1"/>
    <dgm:cxn modelId="{FA88177A-CBEB-42CD-801D-2890E9C521CF}" type="presOf" srcId="{E4BBBD60-2573-46BF-A926-D58A29C2ED92}" destId="{48C30D94-3343-4042-92D2-92450277C6B1}" srcOrd="0" destOrd="0" presId="urn:microsoft.com/office/officeart/2005/8/layout/hierarchy1"/>
    <dgm:cxn modelId="{F22EF9A5-9A64-483D-B723-2C8E5452464D}" type="presOf" srcId="{3CCC238C-1682-4E4C-AE71-02CD89B402DC}" destId="{7DCA602D-DF58-4473-B4AB-ED6BDCB142F4}" srcOrd="0" destOrd="0" presId="urn:microsoft.com/office/officeart/2005/8/layout/hierarchy1"/>
    <dgm:cxn modelId="{ADDE4FE8-976C-4CC8-9BA4-FC8616015FB9}" srcId="{80C92E8B-55B9-4A96-BD8D-D7E0F58AC8DF}" destId="{4B0FCBC6-2FF0-478D-8A78-8251A520885A}" srcOrd="2" destOrd="0" parTransId="{3CCC238C-1682-4E4C-AE71-02CD89B402DC}" sibTransId="{6410D94F-73BA-432A-AF5B-C282070D7EE8}"/>
    <dgm:cxn modelId="{F1FED8B6-723F-4A16-8366-18ADC4CD1C04}" type="presOf" srcId="{1BD06452-B73B-4D43-BBE3-B3AC3851D88C}" destId="{8244F699-E49E-4069-9589-AAA7A7AC3809}" srcOrd="0" destOrd="0" presId="urn:microsoft.com/office/officeart/2005/8/layout/hierarchy1"/>
    <dgm:cxn modelId="{92B74380-93E8-4667-8DBC-F5D4B5A2BE1C}" type="presParOf" srcId="{8244F699-E49E-4069-9589-AAA7A7AC3809}" destId="{A3E14309-4B21-4B3F-8A29-2D6EA3E47DE9}" srcOrd="0" destOrd="0" presId="urn:microsoft.com/office/officeart/2005/8/layout/hierarchy1"/>
    <dgm:cxn modelId="{FE6D102F-AE2C-48BA-8B2A-5BB60F27E256}" type="presParOf" srcId="{A3E14309-4B21-4B3F-8A29-2D6EA3E47DE9}" destId="{FD330E41-5A2F-43EC-8A5C-B61D912ECA31}" srcOrd="0" destOrd="0" presId="urn:microsoft.com/office/officeart/2005/8/layout/hierarchy1"/>
    <dgm:cxn modelId="{891F6DC8-6EDD-4941-8A4A-1BDC6EA96AC4}" type="presParOf" srcId="{FD330E41-5A2F-43EC-8A5C-B61D912ECA31}" destId="{4521FA23-7DCE-4653-84C7-F91B07344263}" srcOrd="0" destOrd="0" presId="urn:microsoft.com/office/officeart/2005/8/layout/hierarchy1"/>
    <dgm:cxn modelId="{8DBF663C-E2DE-4555-8D91-F5AF76AE456B}" type="presParOf" srcId="{FD330E41-5A2F-43EC-8A5C-B61D912ECA31}" destId="{B3772152-F4C7-4CB6-B1FB-D0CDF5CC7A27}" srcOrd="1" destOrd="0" presId="urn:microsoft.com/office/officeart/2005/8/layout/hierarchy1"/>
    <dgm:cxn modelId="{78947B7E-0B02-478E-804E-0364FC804D45}" type="presParOf" srcId="{A3E14309-4B21-4B3F-8A29-2D6EA3E47DE9}" destId="{7DFD86CC-4932-49C9-9F8D-0BDC9A03CF99}" srcOrd="1" destOrd="0" presId="urn:microsoft.com/office/officeart/2005/8/layout/hierarchy1"/>
    <dgm:cxn modelId="{E744252D-20A4-41EA-AF41-BB75F94CF052}" type="presParOf" srcId="{7DFD86CC-4932-49C9-9F8D-0BDC9A03CF99}" destId="{48C30D94-3343-4042-92D2-92450277C6B1}" srcOrd="0" destOrd="0" presId="urn:microsoft.com/office/officeart/2005/8/layout/hierarchy1"/>
    <dgm:cxn modelId="{50234B38-5B01-41AE-817B-7E2B87372C05}" type="presParOf" srcId="{7DFD86CC-4932-49C9-9F8D-0BDC9A03CF99}" destId="{29A1BFD4-5011-4501-B32D-9063C0CE8FDD}" srcOrd="1" destOrd="0" presId="urn:microsoft.com/office/officeart/2005/8/layout/hierarchy1"/>
    <dgm:cxn modelId="{6070A110-CBA2-47B8-89EF-AD5A7B4F0F8E}" type="presParOf" srcId="{29A1BFD4-5011-4501-B32D-9063C0CE8FDD}" destId="{6D5A18EE-B5D2-4C72-AFC2-61EE9ECA7468}" srcOrd="0" destOrd="0" presId="urn:microsoft.com/office/officeart/2005/8/layout/hierarchy1"/>
    <dgm:cxn modelId="{559843C3-B4B3-413D-97A8-584F0B4992B0}" type="presParOf" srcId="{6D5A18EE-B5D2-4C72-AFC2-61EE9ECA7468}" destId="{E2E8A12D-1318-4C08-B8B6-DE3A3463A0CA}" srcOrd="0" destOrd="0" presId="urn:microsoft.com/office/officeart/2005/8/layout/hierarchy1"/>
    <dgm:cxn modelId="{B361A761-1E2B-4442-BA0B-9EC5C535B4D9}" type="presParOf" srcId="{6D5A18EE-B5D2-4C72-AFC2-61EE9ECA7468}" destId="{F25F192B-9FB9-4E43-92C1-8BC048CAC804}" srcOrd="1" destOrd="0" presId="urn:microsoft.com/office/officeart/2005/8/layout/hierarchy1"/>
    <dgm:cxn modelId="{B98B7AEE-673C-4CAC-8A4D-18A20ACC32DC}" type="presParOf" srcId="{29A1BFD4-5011-4501-B32D-9063C0CE8FDD}" destId="{9DF9819C-9BAA-46DE-A6C6-20F62AF86FB3}" srcOrd="1" destOrd="0" presId="urn:microsoft.com/office/officeart/2005/8/layout/hierarchy1"/>
    <dgm:cxn modelId="{B80E35EC-BBDE-4E95-8A99-46EB1E9D4B4C}" type="presParOf" srcId="{7DFD86CC-4932-49C9-9F8D-0BDC9A03CF99}" destId="{745FE1BB-8127-4E5F-9732-C9EC414A1B95}" srcOrd="2" destOrd="0" presId="urn:microsoft.com/office/officeart/2005/8/layout/hierarchy1"/>
    <dgm:cxn modelId="{76B77985-6C10-4FCD-8C52-54EAEC94D4DC}" type="presParOf" srcId="{7DFD86CC-4932-49C9-9F8D-0BDC9A03CF99}" destId="{BFC8C079-F3CF-4A9B-B561-6080F75EEA82}" srcOrd="3" destOrd="0" presId="urn:microsoft.com/office/officeart/2005/8/layout/hierarchy1"/>
    <dgm:cxn modelId="{1D881DC6-17DD-44CF-A48F-39614A65FF51}" type="presParOf" srcId="{BFC8C079-F3CF-4A9B-B561-6080F75EEA82}" destId="{1D661E96-907A-419E-AF69-6C2AF9CD27E1}" srcOrd="0" destOrd="0" presId="urn:microsoft.com/office/officeart/2005/8/layout/hierarchy1"/>
    <dgm:cxn modelId="{9A83734A-81EE-47EF-9341-6A75EE5B7A02}" type="presParOf" srcId="{1D661E96-907A-419E-AF69-6C2AF9CD27E1}" destId="{A51FD012-6378-49B3-A5B4-A67100233FFE}" srcOrd="0" destOrd="0" presId="urn:microsoft.com/office/officeart/2005/8/layout/hierarchy1"/>
    <dgm:cxn modelId="{CD54FE04-823F-46A1-8A07-206F67FCCE73}" type="presParOf" srcId="{1D661E96-907A-419E-AF69-6C2AF9CD27E1}" destId="{8BC34787-27BC-4BE5-84FB-35EE065F479E}" srcOrd="1" destOrd="0" presId="urn:microsoft.com/office/officeart/2005/8/layout/hierarchy1"/>
    <dgm:cxn modelId="{80269311-F011-4E2D-8986-0547AA038AFB}" type="presParOf" srcId="{BFC8C079-F3CF-4A9B-B561-6080F75EEA82}" destId="{0424B1BA-F30F-42C0-B39C-099C0EE6DA5F}" srcOrd="1" destOrd="0" presId="urn:microsoft.com/office/officeart/2005/8/layout/hierarchy1"/>
    <dgm:cxn modelId="{87231579-3F4A-4744-961E-F1972F497228}" type="presParOf" srcId="{7DFD86CC-4932-49C9-9F8D-0BDC9A03CF99}" destId="{7DCA602D-DF58-4473-B4AB-ED6BDCB142F4}" srcOrd="4" destOrd="0" presId="urn:microsoft.com/office/officeart/2005/8/layout/hierarchy1"/>
    <dgm:cxn modelId="{C1D23052-5030-4DAE-B5EF-862FE0F46623}" type="presParOf" srcId="{7DFD86CC-4932-49C9-9F8D-0BDC9A03CF99}" destId="{0B78D8B0-1545-439A-AEB7-720528BA68EA}" srcOrd="5" destOrd="0" presId="urn:microsoft.com/office/officeart/2005/8/layout/hierarchy1"/>
    <dgm:cxn modelId="{37D924DF-D4A3-4AB1-BD09-B9E08F072827}" type="presParOf" srcId="{0B78D8B0-1545-439A-AEB7-720528BA68EA}" destId="{7F00E63C-F0D9-4DF9-B1F5-77A0CF201DA6}" srcOrd="0" destOrd="0" presId="urn:microsoft.com/office/officeart/2005/8/layout/hierarchy1"/>
    <dgm:cxn modelId="{A515D0FE-F209-4C9F-A3FA-F0135660C9ED}" type="presParOf" srcId="{7F00E63C-F0D9-4DF9-B1F5-77A0CF201DA6}" destId="{E800C131-5068-4DD0-9D62-0A78ACFBB8ED}" srcOrd="0" destOrd="0" presId="urn:microsoft.com/office/officeart/2005/8/layout/hierarchy1"/>
    <dgm:cxn modelId="{68705987-B324-43DE-998B-369EA04AE1AE}" type="presParOf" srcId="{7F00E63C-F0D9-4DF9-B1F5-77A0CF201DA6}" destId="{829B2664-5088-4C9C-A02C-94AD0D4DB86F}" srcOrd="1" destOrd="0" presId="urn:microsoft.com/office/officeart/2005/8/layout/hierarchy1"/>
    <dgm:cxn modelId="{C38EF1EC-10C1-4FA3-9F68-99E70F7D94F5}" type="presParOf" srcId="{0B78D8B0-1545-439A-AEB7-720528BA68EA}" destId="{CA17AC04-3ACF-4D82-9CA4-AFA7FE67DE4D}" srcOrd="1" destOrd="0" presId="urn:microsoft.com/office/officeart/2005/8/layout/hierarchy1"/>
    <dgm:cxn modelId="{FA28D95B-280E-49D8-8B30-A975C8C00384}" type="presParOf" srcId="{7DFD86CC-4932-49C9-9F8D-0BDC9A03CF99}" destId="{997EDF24-00EC-496F-9130-E3FFBA5D9337}" srcOrd="6" destOrd="0" presId="urn:microsoft.com/office/officeart/2005/8/layout/hierarchy1"/>
    <dgm:cxn modelId="{DA94D19F-3081-4B07-8031-2DB461E0ABC0}" type="presParOf" srcId="{7DFD86CC-4932-49C9-9F8D-0BDC9A03CF99}" destId="{D6F186D4-7C00-4A9B-8837-34B53A64B8DD}" srcOrd="7" destOrd="0" presId="urn:microsoft.com/office/officeart/2005/8/layout/hierarchy1"/>
    <dgm:cxn modelId="{6CA76C8B-F9A9-4940-8559-B25DF60F0509}" type="presParOf" srcId="{D6F186D4-7C00-4A9B-8837-34B53A64B8DD}" destId="{12278647-FDF2-4990-8D63-E2770AB403C7}" srcOrd="0" destOrd="0" presId="urn:microsoft.com/office/officeart/2005/8/layout/hierarchy1"/>
    <dgm:cxn modelId="{AB1A559C-B101-48A4-AEF1-1E8CC3DFF465}" type="presParOf" srcId="{12278647-FDF2-4990-8D63-E2770AB403C7}" destId="{F5B13E78-1A78-43D1-9D18-B33DE35AC25C}" srcOrd="0" destOrd="0" presId="urn:microsoft.com/office/officeart/2005/8/layout/hierarchy1"/>
    <dgm:cxn modelId="{5F7CB7C8-B27C-4AA7-B5EC-334A5627BC53}" type="presParOf" srcId="{12278647-FDF2-4990-8D63-E2770AB403C7}" destId="{ACFD61B1-BDAA-4502-ADC8-0D4357DAF4F9}" srcOrd="1" destOrd="0" presId="urn:microsoft.com/office/officeart/2005/8/layout/hierarchy1"/>
    <dgm:cxn modelId="{A60904E9-7E6E-4AF9-B6B9-2A76A8E7F751}" type="presParOf" srcId="{D6F186D4-7C00-4A9B-8837-34B53A64B8DD}" destId="{90C2053B-6F0F-4E0E-BF29-6CEBE5C03EC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7EDF24-00EC-496F-9130-E3FFBA5D9337}">
      <dsp:nvSpPr>
        <dsp:cNvPr id="0" name=""/>
        <dsp:cNvSpPr/>
      </dsp:nvSpPr>
      <dsp:spPr>
        <a:xfrm>
          <a:off x="5887901" y="3415312"/>
          <a:ext cx="4623433" cy="7334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9821"/>
              </a:lnTo>
              <a:lnTo>
                <a:pt x="4623433" y="499821"/>
              </a:lnTo>
              <a:lnTo>
                <a:pt x="4623433" y="73344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CA602D-DF58-4473-B4AB-ED6BDCB142F4}">
      <dsp:nvSpPr>
        <dsp:cNvPr id="0" name=""/>
        <dsp:cNvSpPr/>
      </dsp:nvSpPr>
      <dsp:spPr>
        <a:xfrm>
          <a:off x="5887901" y="3415312"/>
          <a:ext cx="1541144" cy="7334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9821"/>
              </a:lnTo>
              <a:lnTo>
                <a:pt x="1541144" y="499821"/>
              </a:lnTo>
              <a:lnTo>
                <a:pt x="1541144" y="73344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5FE1BB-8127-4E5F-9732-C9EC414A1B95}">
      <dsp:nvSpPr>
        <dsp:cNvPr id="0" name=""/>
        <dsp:cNvSpPr/>
      </dsp:nvSpPr>
      <dsp:spPr>
        <a:xfrm>
          <a:off x="4346757" y="3415312"/>
          <a:ext cx="1541144" cy="733444"/>
        </a:xfrm>
        <a:custGeom>
          <a:avLst/>
          <a:gdLst/>
          <a:ahLst/>
          <a:cxnLst/>
          <a:rect l="0" t="0" r="0" b="0"/>
          <a:pathLst>
            <a:path>
              <a:moveTo>
                <a:pt x="1541144" y="0"/>
              </a:moveTo>
              <a:lnTo>
                <a:pt x="1541144" y="499821"/>
              </a:lnTo>
              <a:lnTo>
                <a:pt x="0" y="499821"/>
              </a:lnTo>
              <a:lnTo>
                <a:pt x="0" y="73344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C30D94-3343-4042-92D2-92450277C6B1}">
      <dsp:nvSpPr>
        <dsp:cNvPr id="0" name=""/>
        <dsp:cNvSpPr/>
      </dsp:nvSpPr>
      <dsp:spPr>
        <a:xfrm>
          <a:off x="1264468" y="3415312"/>
          <a:ext cx="4623433" cy="733444"/>
        </a:xfrm>
        <a:custGeom>
          <a:avLst/>
          <a:gdLst/>
          <a:ahLst/>
          <a:cxnLst/>
          <a:rect l="0" t="0" r="0" b="0"/>
          <a:pathLst>
            <a:path>
              <a:moveTo>
                <a:pt x="4623433" y="0"/>
              </a:moveTo>
              <a:lnTo>
                <a:pt x="4623433" y="499821"/>
              </a:lnTo>
              <a:lnTo>
                <a:pt x="0" y="499821"/>
              </a:lnTo>
              <a:lnTo>
                <a:pt x="0" y="73344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21FA23-7DCE-4653-84C7-F91B07344263}">
      <dsp:nvSpPr>
        <dsp:cNvPr id="0" name=""/>
        <dsp:cNvSpPr/>
      </dsp:nvSpPr>
      <dsp:spPr>
        <a:xfrm>
          <a:off x="3962212" y="937915"/>
          <a:ext cx="3851378" cy="247739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772152-F4C7-4CB6-B1FB-D0CDF5CC7A27}">
      <dsp:nvSpPr>
        <dsp:cNvPr id="0" name=""/>
        <dsp:cNvSpPr/>
      </dsp:nvSpPr>
      <dsp:spPr>
        <a:xfrm>
          <a:off x="4242420" y="1204113"/>
          <a:ext cx="3851378" cy="24773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b="0" kern="1200" cap="none" spc="0" dirty="0" err="1" smtClean="0">
              <a:ln w="0"/>
              <a:solidFill>
                <a:schemeClr val="tx1"/>
              </a:solidFill>
              <a:latin typeface="Palatino Linotype" panose="02040502050505030304" pitchFamily="18" charset="0"/>
            </a:rPr>
            <a:t>Види</a:t>
          </a:r>
          <a:r>
            <a:rPr lang="ru-RU" sz="5400" b="0" kern="1200" cap="none" spc="0" dirty="0" smtClean="0">
              <a:ln w="0"/>
              <a:solidFill>
                <a:schemeClr val="tx1"/>
              </a:solidFill>
              <a:latin typeface="Palatino Linotype" panose="02040502050505030304" pitchFamily="18" charset="0"/>
            </a:rPr>
            <a:t> утоп</a:t>
          </a:r>
          <a:r>
            <a:rPr lang="en-US" sz="5400" b="0" kern="1200" cap="none" spc="0" dirty="0" err="1" smtClean="0">
              <a:ln w="0"/>
              <a:solidFill>
                <a:schemeClr val="tx1"/>
              </a:solidFill>
              <a:latin typeface="Palatino Linotype" panose="02040502050505030304" pitchFamily="18" charset="0"/>
            </a:rPr>
            <a:t>i</a:t>
          </a:r>
          <a:r>
            <a:rPr lang="uk-UA" sz="5400" b="0" kern="1200" cap="none" spc="0" dirty="0" smtClean="0">
              <a:ln w="0"/>
              <a:solidFill>
                <a:schemeClr val="tx1"/>
              </a:solidFill>
              <a:latin typeface="Palatino Linotype" panose="02040502050505030304" pitchFamily="18" charset="0"/>
            </a:rPr>
            <a:t>й</a:t>
          </a:r>
          <a:endParaRPr lang="ru-RU" sz="5400" kern="1200" dirty="0"/>
        </a:p>
      </dsp:txBody>
      <dsp:txXfrm>
        <a:off x="4314980" y="1276673"/>
        <a:ext cx="3706258" cy="2332277"/>
      </dsp:txXfrm>
    </dsp:sp>
    <dsp:sp modelId="{E2E8A12D-1318-4C08-B8B6-DE3A3463A0CA}">
      <dsp:nvSpPr>
        <dsp:cNvPr id="0" name=""/>
        <dsp:cNvSpPr/>
      </dsp:nvSpPr>
      <dsp:spPr>
        <a:xfrm>
          <a:off x="3532" y="4148757"/>
          <a:ext cx="2521872" cy="160138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5F192B-9FB9-4E43-92C1-8BC048CAC804}">
      <dsp:nvSpPr>
        <dsp:cNvPr id="0" name=""/>
        <dsp:cNvSpPr/>
      </dsp:nvSpPr>
      <dsp:spPr>
        <a:xfrm>
          <a:off x="283740" y="4414955"/>
          <a:ext cx="2521872" cy="16013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>
              <a:latin typeface="Palatino Linotype" panose="02040502050505030304" pitchFamily="18" charset="0"/>
            </a:rPr>
            <a:t>романтичні</a:t>
          </a:r>
          <a:endParaRPr lang="ru-RU" sz="2600" kern="1200" dirty="0">
            <a:latin typeface="Palatino Linotype" panose="02040502050505030304" pitchFamily="18" charset="0"/>
          </a:endParaRPr>
        </a:p>
      </dsp:txBody>
      <dsp:txXfrm>
        <a:off x="330643" y="4461858"/>
        <a:ext cx="2428066" cy="1507583"/>
      </dsp:txXfrm>
    </dsp:sp>
    <dsp:sp modelId="{A51FD012-6378-49B3-A5B4-A67100233FFE}">
      <dsp:nvSpPr>
        <dsp:cNvPr id="0" name=""/>
        <dsp:cNvSpPr/>
      </dsp:nvSpPr>
      <dsp:spPr>
        <a:xfrm>
          <a:off x="3085821" y="4148757"/>
          <a:ext cx="2521872" cy="160138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C34787-27BC-4BE5-84FB-35EE065F479E}">
      <dsp:nvSpPr>
        <dsp:cNvPr id="0" name=""/>
        <dsp:cNvSpPr/>
      </dsp:nvSpPr>
      <dsp:spPr>
        <a:xfrm>
          <a:off x="3366029" y="4414955"/>
          <a:ext cx="2521872" cy="16013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>
              <a:latin typeface="Palatino Linotype" panose="02040502050505030304" pitchFamily="18" charset="0"/>
            </a:rPr>
            <a:t>технократичні</a:t>
          </a:r>
          <a:endParaRPr lang="ru-RU" sz="2600" kern="1200" dirty="0">
            <a:latin typeface="Palatino Linotype" panose="02040502050505030304" pitchFamily="18" charset="0"/>
          </a:endParaRPr>
        </a:p>
      </dsp:txBody>
      <dsp:txXfrm>
        <a:off x="3412932" y="4461858"/>
        <a:ext cx="2428066" cy="1507583"/>
      </dsp:txXfrm>
    </dsp:sp>
    <dsp:sp modelId="{E800C131-5068-4DD0-9D62-0A78ACFBB8ED}">
      <dsp:nvSpPr>
        <dsp:cNvPr id="0" name=""/>
        <dsp:cNvSpPr/>
      </dsp:nvSpPr>
      <dsp:spPr>
        <a:xfrm>
          <a:off x="6168110" y="4148757"/>
          <a:ext cx="2521872" cy="160138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9B2664-5088-4C9C-A02C-94AD0D4DB86F}">
      <dsp:nvSpPr>
        <dsp:cNvPr id="0" name=""/>
        <dsp:cNvSpPr/>
      </dsp:nvSpPr>
      <dsp:spPr>
        <a:xfrm>
          <a:off x="6448318" y="4414955"/>
          <a:ext cx="2521872" cy="16013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>
              <a:latin typeface="Palatino Linotype" panose="02040502050505030304" pitchFamily="18" charset="0"/>
            </a:rPr>
            <a:t>теократичні</a:t>
          </a:r>
          <a:endParaRPr lang="ru-RU" sz="2600" kern="1200" dirty="0">
            <a:latin typeface="Palatino Linotype" panose="02040502050505030304" pitchFamily="18" charset="0"/>
          </a:endParaRPr>
        </a:p>
      </dsp:txBody>
      <dsp:txXfrm>
        <a:off x="6495221" y="4461858"/>
        <a:ext cx="2428066" cy="1507583"/>
      </dsp:txXfrm>
    </dsp:sp>
    <dsp:sp modelId="{F5B13E78-1A78-43D1-9D18-B33DE35AC25C}">
      <dsp:nvSpPr>
        <dsp:cNvPr id="0" name=""/>
        <dsp:cNvSpPr/>
      </dsp:nvSpPr>
      <dsp:spPr>
        <a:xfrm>
          <a:off x="9250399" y="4148757"/>
          <a:ext cx="2521872" cy="160138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FD61B1-BDAA-4502-ADC8-0D4357DAF4F9}">
      <dsp:nvSpPr>
        <dsp:cNvPr id="0" name=""/>
        <dsp:cNvSpPr/>
      </dsp:nvSpPr>
      <dsp:spPr>
        <a:xfrm>
          <a:off x="9530607" y="4414955"/>
          <a:ext cx="2521872" cy="16013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>
              <a:latin typeface="Palatino Linotype" panose="02040502050505030304" pitchFamily="18" charset="0"/>
            </a:rPr>
            <a:t>містичні</a:t>
          </a:r>
          <a:endParaRPr lang="ru-RU" sz="2600" kern="1200" dirty="0">
            <a:latin typeface="Palatino Linotype" panose="02040502050505030304" pitchFamily="18" charset="0"/>
          </a:endParaRPr>
        </a:p>
      </dsp:txBody>
      <dsp:txXfrm>
        <a:off x="9577510" y="4461858"/>
        <a:ext cx="2428066" cy="15075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1B7F-BA46-4C7B-BABE-C9BF1A363515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DC76-46E3-4CC6-AA5B-F13F18586B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845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1B7F-BA46-4C7B-BABE-C9BF1A363515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DC76-46E3-4CC6-AA5B-F13F18586B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058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1B7F-BA46-4C7B-BABE-C9BF1A363515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DC76-46E3-4CC6-AA5B-F13F18586B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134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1B7F-BA46-4C7B-BABE-C9BF1A363515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DC76-46E3-4CC6-AA5B-F13F18586B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659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1B7F-BA46-4C7B-BABE-C9BF1A363515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DC76-46E3-4CC6-AA5B-F13F18586B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75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1B7F-BA46-4C7B-BABE-C9BF1A363515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DC76-46E3-4CC6-AA5B-F13F18586B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993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1B7F-BA46-4C7B-BABE-C9BF1A363515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DC76-46E3-4CC6-AA5B-F13F18586B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0796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1B7F-BA46-4C7B-BABE-C9BF1A363515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DC76-46E3-4CC6-AA5B-F13F18586B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8481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1B7F-BA46-4C7B-BABE-C9BF1A363515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DC76-46E3-4CC6-AA5B-F13F18586B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1318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1B7F-BA46-4C7B-BABE-C9BF1A363515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DC76-46E3-4CC6-AA5B-F13F18586B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8757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1B7F-BA46-4C7B-BABE-C9BF1A363515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DC76-46E3-4CC6-AA5B-F13F18586B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217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1B7F-BA46-4C7B-BABE-C9BF1A363515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DC76-46E3-4CC6-AA5B-F13F18586B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794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1B7F-BA46-4C7B-BABE-C9BF1A363515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DC76-46E3-4CC6-AA5B-F13F18586B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2428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1B7F-BA46-4C7B-BABE-C9BF1A363515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DC76-46E3-4CC6-AA5B-F13F18586B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46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1B7F-BA46-4C7B-BABE-C9BF1A363515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DC76-46E3-4CC6-AA5B-F13F18586B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505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1B7F-BA46-4C7B-BABE-C9BF1A363515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DC76-46E3-4CC6-AA5B-F13F18586B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351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1B7F-BA46-4C7B-BABE-C9BF1A363515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DC76-46E3-4CC6-AA5B-F13F18586B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653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1B7F-BA46-4C7B-BABE-C9BF1A363515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DC76-46E3-4CC6-AA5B-F13F18586B5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119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1B7F-BA46-4C7B-BABE-C9BF1A363515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DC76-46E3-4CC6-AA5B-F13F18586B5E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481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1B7F-BA46-4C7B-BABE-C9BF1A363515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DC76-46E3-4CC6-AA5B-F13F18586B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997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1B7F-BA46-4C7B-BABE-C9BF1A363515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DC76-46E3-4CC6-AA5B-F13F18586B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85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1B7F-BA46-4C7B-BABE-C9BF1A363515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DC76-46E3-4CC6-AA5B-F13F18586B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962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AE31B7F-BA46-4C7B-BABE-C9BF1A363515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2DC76-46E3-4CC6-AA5B-F13F18586B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493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31B7F-BA46-4C7B-BABE-C9BF1A363515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2DC76-46E3-4CC6-AA5B-F13F18586B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094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8" b="9628"/>
          <a:stretch/>
        </p:blipFill>
        <p:spPr>
          <a:xfrm>
            <a:off x="-12881" y="-2114930"/>
            <a:ext cx="12247809" cy="7507455"/>
          </a:xfrm>
          <a:prstGeom prst="rect">
            <a:avLst/>
          </a:prstGeom>
          <a:effectLst/>
        </p:spPr>
      </p:pic>
      <p:sp>
        <p:nvSpPr>
          <p:cNvPr id="3" name="Прямоугольник 2"/>
          <p:cNvSpPr/>
          <p:nvPr/>
        </p:nvSpPr>
        <p:spPr>
          <a:xfrm>
            <a:off x="1745085" y="2369713"/>
            <a:ext cx="8731876" cy="39666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889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75172" y="4582078"/>
            <a:ext cx="7359707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200" b="0" cap="none" spc="0" dirty="0" smtClean="0">
                <a:ln w="0"/>
                <a:solidFill>
                  <a:schemeClr val="tx1"/>
                </a:solidFill>
                <a:latin typeface="Palatino Linotype" panose="02040502050505030304" pitchFamily="18" charset="0"/>
              </a:rPr>
              <a:t>як </a:t>
            </a:r>
            <a:r>
              <a:rPr lang="ru-RU" sz="4200" b="0" cap="none" spc="0" dirty="0" err="1" smtClean="0">
                <a:ln w="0"/>
                <a:solidFill>
                  <a:schemeClr val="tx1"/>
                </a:solidFill>
                <a:latin typeface="Palatino Linotype" panose="02040502050505030304" pitchFamily="18" charset="0"/>
              </a:rPr>
              <a:t>вт</a:t>
            </a:r>
            <a:r>
              <a:rPr lang="en-US" sz="4200" b="0" cap="none" spc="0" dirty="0" err="1" smtClean="0">
                <a:ln w="0"/>
                <a:solidFill>
                  <a:schemeClr val="tx1"/>
                </a:solidFill>
                <a:latin typeface="Palatino Linotype" panose="02040502050505030304" pitchFamily="18" charset="0"/>
              </a:rPr>
              <a:t>i</a:t>
            </a:r>
            <a:r>
              <a:rPr lang="ru-RU" sz="4200" b="0" cap="none" spc="0" dirty="0" err="1" smtClean="0">
                <a:ln w="0"/>
                <a:solidFill>
                  <a:schemeClr val="tx1"/>
                </a:solidFill>
                <a:latin typeface="Palatino Linotype" panose="02040502050505030304" pitchFamily="18" charset="0"/>
              </a:rPr>
              <a:t>лення</a:t>
            </a:r>
            <a:r>
              <a:rPr lang="ru-RU" sz="4200" b="0" cap="none" spc="0" dirty="0" smtClean="0">
                <a:ln w="0"/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ru-RU" sz="4200" b="0" cap="none" spc="0" dirty="0" err="1" smtClean="0">
                <a:ln w="0"/>
                <a:solidFill>
                  <a:schemeClr val="tx1"/>
                </a:solidFill>
                <a:latin typeface="Palatino Linotype" panose="02040502050505030304" pitchFamily="18" charset="0"/>
              </a:rPr>
              <a:t>антиципац</a:t>
            </a:r>
            <a:r>
              <a:rPr lang="en-US" sz="4200" dirty="0" err="1" smtClean="0">
                <a:ln w="0"/>
                <a:latin typeface="Palatino Linotype" panose="02040502050505030304" pitchFamily="18" charset="0"/>
              </a:rPr>
              <a:t>i</a:t>
            </a:r>
            <a:r>
              <a:rPr lang="uk-UA" sz="4200" dirty="0" smtClean="0">
                <a:ln w="0"/>
                <a:latin typeface="Palatino Linotype" panose="02040502050505030304" pitchFamily="18" charset="0"/>
              </a:rPr>
              <a:t>ї</a:t>
            </a:r>
            <a:endParaRPr lang="en-US" sz="4200" dirty="0" smtClean="0">
              <a:ln w="0"/>
              <a:latin typeface="Palatino Linotype" panose="02040502050505030304" pitchFamily="18" charset="0"/>
            </a:endParaRPr>
          </a:p>
          <a:p>
            <a:pPr algn="ctr"/>
            <a:r>
              <a:rPr lang="ru-RU" sz="4200" b="0" cap="none" spc="0" dirty="0" err="1" smtClean="0">
                <a:ln w="0"/>
                <a:solidFill>
                  <a:schemeClr val="tx1"/>
                </a:solidFill>
                <a:latin typeface="Palatino Linotype" panose="02040502050505030304" pitchFamily="18" charset="0"/>
              </a:rPr>
              <a:t>щодо</a:t>
            </a:r>
            <a:r>
              <a:rPr lang="ru-RU" sz="4200" b="0" cap="none" spc="0" dirty="0" smtClean="0">
                <a:ln w="0"/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en-US" sz="4200" dirty="0" err="1" smtClean="0">
                <a:ln w="0"/>
                <a:latin typeface="Palatino Linotype" panose="02040502050505030304" pitchFamily="18" charset="0"/>
              </a:rPr>
              <a:t>i</a:t>
            </a:r>
            <a:r>
              <a:rPr lang="ru-RU" sz="4200" b="0" cap="none" spc="0" dirty="0" err="1" smtClean="0">
                <a:ln w="0"/>
                <a:solidFill>
                  <a:schemeClr val="tx1"/>
                </a:solidFill>
                <a:latin typeface="Palatino Linotype" panose="02040502050505030304" pitchFamily="18" charset="0"/>
              </a:rPr>
              <a:t>деального</a:t>
            </a:r>
            <a:r>
              <a:rPr lang="ru-RU" sz="4200" b="0" cap="none" spc="0" dirty="0" smtClean="0">
                <a:ln w="0"/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ru-RU" sz="4200" b="0" cap="none" spc="0" dirty="0" err="1" smtClean="0">
                <a:ln w="0"/>
                <a:solidFill>
                  <a:schemeClr val="tx1"/>
                </a:solidFill>
                <a:latin typeface="Palatino Linotype" panose="02040502050505030304" pitchFamily="18" charset="0"/>
              </a:rPr>
              <a:t>сусп</a:t>
            </a:r>
            <a:r>
              <a:rPr lang="en-US" sz="4200" b="0" cap="none" spc="0" dirty="0" err="1" smtClean="0">
                <a:ln w="0"/>
                <a:solidFill>
                  <a:schemeClr val="tx1"/>
                </a:solidFill>
                <a:latin typeface="Palatino Linotype" panose="02040502050505030304" pitchFamily="18" charset="0"/>
              </a:rPr>
              <a:t>i</a:t>
            </a:r>
            <a:r>
              <a:rPr lang="ru-RU" sz="4200" b="0" cap="none" spc="0" dirty="0" err="1" smtClean="0">
                <a:ln w="0"/>
                <a:solidFill>
                  <a:schemeClr val="tx1"/>
                </a:solidFill>
                <a:latin typeface="Palatino Linotype" panose="02040502050505030304" pitchFamily="18" charset="0"/>
              </a:rPr>
              <a:t>льства</a:t>
            </a:r>
            <a:endParaRPr lang="ru-RU" sz="4200" b="0" cap="none" spc="0" dirty="0">
              <a:ln w="0"/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727" y="1661104"/>
            <a:ext cx="6565961" cy="3798137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A7FB0043-1047-4916-A5BA-AB6D050940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0" y="5449838"/>
            <a:ext cx="2137829" cy="1444723"/>
          </a:xfrm>
          <a:prstGeom prst="rect">
            <a:avLst/>
          </a:prstGeom>
        </p:spPr>
      </p:pic>
      <p:pic>
        <p:nvPicPr>
          <p:cNvPr id="9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12" y="6112512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0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471" y="0"/>
            <a:ext cx="8873877" cy="5910003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A7FB0043-1047-4916-A5BA-AB6D050940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0" y="5449838"/>
            <a:ext cx="2137829" cy="1444723"/>
          </a:xfrm>
          <a:prstGeom prst="rect">
            <a:avLst/>
          </a:prstGeom>
        </p:spPr>
      </p:pic>
      <p:pic>
        <p:nvPicPr>
          <p:cNvPr id="5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871" y="6132151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90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56"/>
          <a:stretch/>
        </p:blipFill>
        <p:spPr>
          <a:xfrm>
            <a:off x="1068914" y="1219534"/>
            <a:ext cx="10043258" cy="4631597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A7FB0043-1047-4916-A5BA-AB6D050940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0" y="5449838"/>
            <a:ext cx="2137829" cy="1444723"/>
          </a:xfrm>
          <a:prstGeom prst="rect">
            <a:avLst/>
          </a:prstGeom>
        </p:spPr>
      </p:pic>
      <p:pic>
        <p:nvPicPr>
          <p:cNvPr id="4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86" y="204872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09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37" r="1444" b="8197"/>
          <a:stretch/>
        </p:blipFill>
        <p:spPr>
          <a:xfrm>
            <a:off x="10105622" y="-466431"/>
            <a:ext cx="2099257" cy="7433902"/>
          </a:xfrm>
          <a:prstGeom prst="rect">
            <a:avLst/>
          </a:prstGeom>
          <a:effectLst>
            <a:outerShdw blurRad="254000" dist="635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275009" y="1335160"/>
            <a:ext cx="8512936" cy="5457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4988" indent="-534988" algn="just">
              <a:lnSpc>
                <a:spcPct val="114000"/>
              </a:lnSpc>
              <a:buSzPct val="120000"/>
              <a:buFont typeface="Wingdings" panose="05000000000000000000" pitchFamily="2" charset="2"/>
              <a:buChar char=""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мрію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постійного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повного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чуттєвого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задоволення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34988" indent="-534988" algn="just">
              <a:lnSpc>
                <a:spcPct val="114000"/>
              </a:lnSpc>
              <a:buSzPct val="120000"/>
              <a:buFont typeface="Wingdings" panose="05000000000000000000" pitchFamily="2" charset="2"/>
              <a:buChar char=""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пошук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ідилічних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станів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благополуччя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стримується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моральними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естетичними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обмеженнями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34988" indent="-534988" algn="just">
              <a:lnSpc>
                <a:spcPct val="114000"/>
              </a:lnSpc>
              <a:buSzPct val="120000"/>
              <a:buFont typeface="Wingdings" panose="05000000000000000000" pitchFamily="2" charset="2"/>
              <a:buChar char=""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орієнтацію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акцентовано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впорядковане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розумною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моральною державою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благополуччя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34988" indent="-534988" algn="just">
              <a:lnSpc>
                <a:spcPct val="114000"/>
              </a:lnSpc>
              <a:buSzPct val="120000"/>
              <a:buFont typeface="Wingdings" panose="05000000000000000000" pitchFamily="2" charset="2"/>
              <a:buChar char=""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надію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торжества Добра над Злом;</a:t>
            </a:r>
          </a:p>
          <a:p>
            <a:pPr marL="534988" indent="-534988" algn="just">
              <a:lnSpc>
                <a:spcPct val="114000"/>
              </a:lnSpc>
              <a:buSzPct val="120000"/>
              <a:buFont typeface="Wingdings" panose="05000000000000000000" pitchFamily="2" charset="2"/>
              <a:buChar char="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удосконалення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людського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суто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організаційно-інтелектуальних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новацій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8010" y="134831"/>
            <a:ext cx="64540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latin typeface="Palatino Linotype" panose="02040502050505030304" pitchFamily="18" charset="0"/>
              </a:rPr>
              <a:t>Утоп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latin typeface="Palatino Linotype" panose="02040502050505030304" pitchFamily="18" charset="0"/>
              </a:rPr>
              <a:t>i</a:t>
            </a:r>
            <a:r>
              <a:rPr lang="ru-RU" sz="5400" b="0" cap="none" spc="0" dirty="0" smtClean="0">
                <a:ln w="0"/>
                <a:solidFill>
                  <a:schemeClr val="tx1"/>
                </a:solidFill>
                <a:latin typeface="Palatino Linotype" panose="02040502050505030304" pitchFamily="18" charset="0"/>
              </a:rPr>
              <a:t>я в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latin typeface="Palatino Linotype" panose="02040502050505030304" pitchFamily="18" charset="0"/>
              </a:rPr>
              <a:t>i</a:t>
            </a:r>
            <a:r>
              <a:rPr lang="ru-RU" sz="5400" b="0" cap="none" spc="0" dirty="0" err="1" smtClean="0">
                <a:ln w="0"/>
                <a:solidFill>
                  <a:schemeClr val="tx1"/>
                </a:solidFill>
                <a:latin typeface="Palatino Linotype" panose="02040502050505030304" pitchFamily="18" charset="0"/>
              </a:rPr>
              <a:t>дображає</a:t>
            </a:r>
            <a:r>
              <a:rPr lang="ru-RU" sz="5400" b="0" cap="none" spc="0" dirty="0" smtClean="0">
                <a:ln w="0"/>
                <a:solidFill>
                  <a:schemeClr val="tx1"/>
                </a:solidFill>
                <a:latin typeface="Palatino Linotype" panose="02040502050505030304" pitchFamily="18" charset="0"/>
              </a:rPr>
              <a:t>:</a:t>
            </a:r>
            <a:endParaRPr lang="ru-RU" sz="5400" b="0" cap="none" spc="0" dirty="0">
              <a:ln w="0"/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FB0043-1047-4916-A5BA-AB6D050940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0" y="5449838"/>
            <a:ext cx="2137829" cy="1444723"/>
          </a:xfrm>
          <a:prstGeom prst="rect">
            <a:avLst/>
          </a:prstGeom>
        </p:spPr>
      </p:pic>
      <p:pic>
        <p:nvPicPr>
          <p:cNvPr id="6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409" y="332312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51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37" r="1444" b="8197"/>
          <a:stretch/>
        </p:blipFill>
        <p:spPr>
          <a:xfrm>
            <a:off x="10105622" y="-466431"/>
            <a:ext cx="2099257" cy="7433902"/>
          </a:xfrm>
          <a:prstGeom prst="rect">
            <a:avLst/>
          </a:prstGeom>
          <a:effectLst>
            <a:outerShdw blurRad="254000" dist="635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069145" y="1546176"/>
            <a:ext cx="8873545" cy="5144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4988" indent="-534988" algn="just">
              <a:lnSpc>
                <a:spcPct val="114000"/>
              </a:lnSpc>
              <a:buSzPct val="120000"/>
              <a:buFont typeface="Wingdings" panose="05000000000000000000" pitchFamily="2" charset="2"/>
              <a:buChar char="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відмова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реально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існуючих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умов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існування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534988" indent="-534988" algn="just">
              <a:lnSpc>
                <a:spcPct val="114000"/>
              </a:lnSpc>
              <a:buSzPct val="120000"/>
              <a:buFont typeface="Wingdings" panose="05000000000000000000" pitchFamily="2" charset="2"/>
              <a:buChar char="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інтелектуалізм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34988" indent="-534988" algn="just">
              <a:lnSpc>
                <a:spcPct val="114000"/>
              </a:lnSpc>
              <a:buSzPct val="120000"/>
              <a:buFont typeface="Wingdings" panose="05000000000000000000" pitchFamily="2" charset="2"/>
              <a:buChar char="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прагнення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репрезентувати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людства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загалом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не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окремого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534988" indent="-534988" algn="just">
              <a:lnSpc>
                <a:spcPct val="114000"/>
              </a:lnSpc>
              <a:buSzPct val="120000"/>
              <a:buFont typeface="Wingdings" panose="05000000000000000000" pitchFamily="2" charset="2"/>
              <a:buChar char="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акцент на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людей проблемах («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вічного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миру»,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науково-технічного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534988" indent="-534988" algn="just">
              <a:lnSpc>
                <a:spcPct val="114000"/>
              </a:lnSpc>
              <a:buSzPct val="120000"/>
              <a:buFont typeface="Wingdings" panose="05000000000000000000" pitchFamily="2" charset="2"/>
              <a:buChar char="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автора до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існуючого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ладу;</a:t>
            </a:r>
          </a:p>
          <a:p>
            <a:pPr marL="534988" indent="-534988" algn="just">
              <a:lnSpc>
                <a:spcPct val="114000"/>
              </a:lnSpc>
              <a:buSzPct val="120000"/>
              <a:buFont typeface="Wingdings" panose="05000000000000000000" pitchFamily="2" charset="2"/>
              <a:buChar char="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прагнення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універсалізму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34988" indent="-534988" algn="just">
              <a:lnSpc>
                <a:spcPct val="114000"/>
              </a:lnSpc>
              <a:buSzPct val="120000"/>
              <a:buFont typeface="Wingdings" panose="05000000000000000000" pitchFamily="2" charset="2"/>
              <a:buChar char="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віра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запропонованих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перебудування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34988" indent="-534988" algn="just">
              <a:lnSpc>
                <a:spcPct val="114000"/>
              </a:lnSpc>
              <a:buSzPct val="120000"/>
              <a:buFont typeface="Wingdings" panose="05000000000000000000" pitchFamily="2" charset="2"/>
              <a:buChar char="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відмова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подальшого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проекту та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6949" y="332039"/>
            <a:ext cx="40559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err="1" smtClean="0">
                <a:ln w="0"/>
                <a:solidFill>
                  <a:schemeClr val="tx1"/>
                </a:solidFill>
                <a:latin typeface="Palatino Linotype" panose="02040502050505030304" pitchFamily="18" charset="0"/>
              </a:rPr>
              <a:t>Риси</a:t>
            </a:r>
            <a:r>
              <a:rPr lang="ru-RU" sz="5400" b="0" cap="none" spc="0" dirty="0" smtClean="0">
                <a:ln w="0"/>
                <a:solidFill>
                  <a:schemeClr val="tx1"/>
                </a:solidFill>
                <a:latin typeface="Palatino Linotype" panose="02040502050505030304" pitchFamily="18" charset="0"/>
              </a:rPr>
              <a:t> утоп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latin typeface="Palatino Linotype" panose="02040502050505030304" pitchFamily="18" charset="0"/>
              </a:rPr>
              <a:t>i</a:t>
            </a:r>
            <a:r>
              <a:rPr lang="uk-UA" sz="5400" b="0" cap="none" spc="0" dirty="0" smtClean="0">
                <a:ln w="0"/>
                <a:solidFill>
                  <a:schemeClr val="tx1"/>
                </a:solidFill>
                <a:latin typeface="Palatino Linotype" panose="02040502050505030304" pitchFamily="18" charset="0"/>
              </a:rPr>
              <a:t>ї:</a:t>
            </a:r>
            <a:endParaRPr lang="ru-RU" sz="5400" b="0" cap="none" spc="0" dirty="0">
              <a:ln w="0"/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FB0043-1047-4916-A5BA-AB6D050940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0" y="5449838"/>
            <a:ext cx="2137829" cy="1444723"/>
          </a:xfrm>
          <a:prstGeom prst="rect">
            <a:avLst/>
          </a:prstGeom>
        </p:spPr>
      </p:pic>
      <p:pic>
        <p:nvPicPr>
          <p:cNvPr id="6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522" y="311999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9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830137053"/>
              </p:ext>
            </p:extLst>
          </p:nvPr>
        </p:nvGraphicFramePr>
        <p:xfrm>
          <a:off x="56270" y="-168807"/>
          <a:ext cx="12056012" cy="6954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4">
            <a:extLst>
              <a:ext uri="{FF2B5EF4-FFF2-40B4-BE49-F238E27FC236}">
                <a16:creationId xmlns:a16="http://schemas.microsoft.com/office/drawing/2014/main" id="{A7FB0043-1047-4916-A5BA-AB6D0509407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202131" y="396574"/>
            <a:ext cx="2137829" cy="1444723"/>
          </a:xfrm>
          <a:prstGeom prst="rect">
            <a:avLst/>
          </a:prstGeom>
        </p:spPr>
      </p:pic>
      <p:pic>
        <p:nvPicPr>
          <p:cNvPr id="5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12" y="6112512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7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21FA23-7DCE-4653-84C7-F91B073442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4521FA23-7DCE-4653-84C7-F91B073442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4521FA23-7DCE-4653-84C7-F91B073442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4521FA23-7DCE-4653-84C7-F91B073442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772152-F4C7-4CB6-B1FB-D0CDF5CC7A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graphicEl>
                                              <a:dgm id="{B3772152-F4C7-4CB6-B1FB-D0CDF5CC7A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B3772152-F4C7-4CB6-B1FB-D0CDF5CC7A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B3772152-F4C7-4CB6-B1FB-D0CDF5CC7A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C30D94-3343-4042-92D2-92450277C6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48C30D94-3343-4042-92D2-92450277C6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48C30D94-3343-4042-92D2-92450277C6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48C30D94-3343-4042-92D2-92450277C6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E8A12D-1318-4C08-B8B6-DE3A3463A0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graphicEl>
                                              <a:dgm id="{E2E8A12D-1318-4C08-B8B6-DE3A3463A0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E2E8A12D-1318-4C08-B8B6-DE3A3463A0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E2E8A12D-1318-4C08-B8B6-DE3A3463A0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5F192B-9FB9-4E43-92C1-8BC048CAC8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F25F192B-9FB9-4E43-92C1-8BC048CAC8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F25F192B-9FB9-4E43-92C1-8BC048CAC8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F25F192B-9FB9-4E43-92C1-8BC048CAC8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5FE1BB-8127-4E5F-9732-C9EC414A1B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graphicEl>
                                              <a:dgm id="{745FE1BB-8127-4E5F-9732-C9EC414A1B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745FE1BB-8127-4E5F-9732-C9EC414A1B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745FE1BB-8127-4E5F-9732-C9EC414A1B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1FD012-6378-49B3-A5B4-A67100233F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graphicEl>
                                              <a:dgm id="{A51FD012-6378-49B3-A5B4-A67100233F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A51FD012-6378-49B3-A5B4-A67100233F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A51FD012-6378-49B3-A5B4-A67100233F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C34787-27BC-4BE5-84FB-35EE065F4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graphicEl>
                                              <a:dgm id="{8BC34787-27BC-4BE5-84FB-35EE065F47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8BC34787-27BC-4BE5-84FB-35EE065F4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8BC34787-27BC-4BE5-84FB-35EE065F4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CA602D-DF58-4473-B4AB-ED6BDCB142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graphicEl>
                                              <a:dgm id="{7DCA602D-DF58-4473-B4AB-ED6BDCB142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graphicEl>
                                              <a:dgm id="{7DCA602D-DF58-4473-B4AB-ED6BDCB142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graphicEl>
                                              <a:dgm id="{7DCA602D-DF58-4473-B4AB-ED6BDCB142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00C131-5068-4DD0-9D62-0A78ACFBB8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graphicEl>
                                              <a:dgm id="{E800C131-5068-4DD0-9D62-0A78ACFBB8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graphicEl>
                                              <a:dgm id="{E800C131-5068-4DD0-9D62-0A78ACFBB8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E800C131-5068-4DD0-9D62-0A78ACFBB8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9B2664-5088-4C9C-A02C-94AD0D4DB8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>
                                            <p:graphicEl>
                                              <a:dgm id="{829B2664-5088-4C9C-A02C-94AD0D4DB8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graphicEl>
                                              <a:dgm id="{829B2664-5088-4C9C-A02C-94AD0D4DB8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graphicEl>
                                              <a:dgm id="{829B2664-5088-4C9C-A02C-94AD0D4DB8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7EDF24-00EC-496F-9130-E3FFBA5D93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">
                                            <p:graphicEl>
                                              <a:dgm id="{997EDF24-00EC-496F-9130-E3FFBA5D93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graphicEl>
                                              <a:dgm id="{997EDF24-00EC-496F-9130-E3FFBA5D93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graphicEl>
                                              <a:dgm id="{997EDF24-00EC-496F-9130-E3FFBA5D93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B13E78-1A78-43D1-9D18-B33DE35AC2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>
                                            <p:graphicEl>
                                              <a:dgm id="{F5B13E78-1A78-43D1-9D18-B33DE35AC2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graphicEl>
                                              <a:dgm id="{F5B13E78-1A78-43D1-9D18-B33DE35AC2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graphicEl>
                                              <a:dgm id="{F5B13E78-1A78-43D1-9D18-B33DE35AC2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FD61B1-BDAA-4502-ADC8-0D4357DAF4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">
                                            <p:graphicEl>
                                              <a:dgm id="{ACFD61B1-BDAA-4502-ADC8-0D4357DAF4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graphicEl>
                                              <a:dgm id="{ACFD61B1-BDAA-4502-ADC8-0D4357DAF4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graphicEl>
                                              <a:dgm id="{ACFD61B1-BDAA-4502-ADC8-0D4357DAF4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341" y="0"/>
            <a:ext cx="5883150" cy="590143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363296" y="5011616"/>
            <a:ext cx="19623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i="1" cap="none" spc="0" dirty="0" smtClean="0">
                <a:ln w="0"/>
                <a:solidFill>
                  <a:schemeClr val="tx1"/>
                </a:solidFill>
                <a:latin typeface="Palatino Linotype" panose="02040502050505030304" pitchFamily="18" charset="0"/>
              </a:rPr>
              <a:t>1478-1535</a:t>
            </a:r>
            <a:endParaRPr lang="ru-RU" sz="3200" b="0" i="1" cap="none" spc="0" dirty="0">
              <a:ln w="0"/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409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1352"/>
            <a:ext cx="5620468" cy="6992799"/>
          </a:xfrm>
          <a:prstGeom prst="rect">
            <a:avLst/>
          </a:prstGeom>
          <a:noFill/>
          <a:effectLst>
            <a:outerShdw blurRad="254000" dist="889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FB0043-1047-4916-A5BA-AB6D050940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5818909" y="5304003"/>
            <a:ext cx="2137829" cy="1444723"/>
          </a:xfrm>
          <a:prstGeom prst="rect">
            <a:avLst/>
          </a:prstGeom>
        </p:spPr>
      </p:pic>
      <p:pic>
        <p:nvPicPr>
          <p:cNvPr id="6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12" y="6112512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53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0" t="1990" r="2176" b="1662"/>
          <a:stretch/>
        </p:blipFill>
        <p:spPr bwMode="auto">
          <a:xfrm>
            <a:off x="7157785" y="-98595"/>
            <a:ext cx="5141563" cy="7404897"/>
          </a:xfrm>
          <a:prstGeom prst="rect">
            <a:avLst/>
          </a:prstGeom>
          <a:noFill/>
          <a:effectLst>
            <a:outerShdw blurRad="254000" dist="88900" dir="10800000" algn="ctr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Дуга 1"/>
          <p:cNvSpPr/>
          <p:nvPr/>
        </p:nvSpPr>
        <p:spPr>
          <a:xfrm rot="20925589" flipH="1" flipV="1">
            <a:off x="3010486" y="914402"/>
            <a:ext cx="4048825" cy="3967089"/>
          </a:xfrm>
          <a:prstGeom prst="arc">
            <a:avLst>
              <a:gd name="adj1" fmla="val 15410216"/>
              <a:gd name="adj2" fmla="val 0"/>
            </a:avLst>
          </a:prstGeom>
          <a:ln w="57150"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390" y="107304"/>
            <a:ext cx="6255038" cy="44870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FB0043-1047-4916-A5BA-AB6D050940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0" y="5449838"/>
            <a:ext cx="2137829" cy="1444723"/>
          </a:xfrm>
          <a:prstGeom prst="rect">
            <a:avLst/>
          </a:prstGeom>
        </p:spPr>
      </p:pic>
      <p:pic>
        <p:nvPicPr>
          <p:cNvPr id="6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823" y="5909250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80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уга 1"/>
          <p:cNvSpPr/>
          <p:nvPr/>
        </p:nvSpPr>
        <p:spPr>
          <a:xfrm rot="21062921" flipV="1">
            <a:off x="5309934" y="1169898"/>
            <a:ext cx="4048825" cy="3967089"/>
          </a:xfrm>
          <a:prstGeom prst="arc">
            <a:avLst>
              <a:gd name="adj1" fmla="val 15410216"/>
              <a:gd name="adj2" fmla="val 0"/>
            </a:avLst>
          </a:prstGeom>
          <a:ln w="57150"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576" y="-134472"/>
            <a:ext cx="5919171" cy="7247965"/>
          </a:xfrm>
          <a:prstGeom prst="rect">
            <a:avLst/>
          </a:prstGeom>
          <a:noFill/>
          <a:effectLst>
            <a:outerShdw blurRad="254000" dist="889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086" y="879066"/>
            <a:ext cx="4639458" cy="25849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FB0043-1047-4916-A5BA-AB6D050940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5811595" y="5413277"/>
            <a:ext cx="2137829" cy="1444723"/>
          </a:xfrm>
          <a:prstGeom prst="rect">
            <a:avLst/>
          </a:prstGeom>
        </p:spPr>
      </p:pic>
      <p:pic>
        <p:nvPicPr>
          <p:cNvPr id="6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708" y="441178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18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37" r="1444" b="8197"/>
          <a:stretch/>
        </p:blipFill>
        <p:spPr>
          <a:xfrm>
            <a:off x="10105622" y="-466431"/>
            <a:ext cx="2099257" cy="7433902"/>
          </a:xfrm>
          <a:prstGeom prst="rect">
            <a:avLst/>
          </a:prstGeom>
          <a:effectLst>
            <a:outerShdw blurRad="254000" dist="635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382149" y="1056000"/>
            <a:ext cx="8501439" cy="5881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4988" indent="-534988" algn="just">
              <a:lnSpc>
                <a:spcPct val="114000"/>
              </a:lnSpc>
              <a:buSzPct val="120000"/>
              <a:buFont typeface="Wingdings" panose="05000000000000000000" pitchFamily="2" charset="2"/>
              <a:buChar char=""/>
            </a:pP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Відстоював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ідеї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єдиного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християнського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34988" indent="-534988" algn="just">
              <a:lnSpc>
                <a:spcPct val="114000"/>
              </a:lnSpc>
              <a:buSzPct val="120000"/>
              <a:buFont typeface="Wingdings" panose="05000000000000000000" pitchFamily="2" charset="2"/>
              <a:buChar char=""/>
            </a:pP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Вважав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 законом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і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прості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люди і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королі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34988" indent="-534988" algn="just">
              <a:lnSpc>
                <a:spcPct val="114000"/>
              </a:lnSpc>
              <a:buSzPct val="120000"/>
              <a:buFont typeface="Wingdings" panose="05000000000000000000" pitchFamily="2" charset="2"/>
              <a:buChar char=""/>
            </a:pP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Всім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дітям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незалежно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соціального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стану і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статі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давати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рівне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освіту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534988" indent="-534988" algn="just">
              <a:lnSpc>
                <a:spcPct val="114000"/>
              </a:lnSpc>
              <a:buSzPct val="120000"/>
              <a:buFont typeface="Wingdings" panose="05000000000000000000" pitchFamily="2" charset="2"/>
              <a:buChar char=""/>
            </a:pP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Вважав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молоде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покоління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виховувати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працею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534988" indent="-534988" algn="just">
              <a:lnSpc>
                <a:spcPct val="114000"/>
              </a:lnSpc>
              <a:buSzPct val="120000"/>
              <a:buFont typeface="Wingdings" panose="05000000000000000000" pitchFamily="2" charset="2"/>
              <a:buChar char="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Головне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трудове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землеробство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534988" indent="-534988" algn="just">
              <a:lnSpc>
                <a:spcPct val="114000"/>
              </a:lnSpc>
              <a:buSzPct val="120000"/>
              <a:buFont typeface="Wingdings" panose="05000000000000000000" pitchFamily="2" charset="2"/>
              <a:buChar char=""/>
            </a:pP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Критикував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паразитизм духовенства,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аристократії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армії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прагнення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розкоші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відсутності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турбот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  </a:t>
            </a:r>
          </a:p>
          <a:p>
            <a:pPr marL="534988" indent="-534988" algn="just">
              <a:lnSpc>
                <a:spcPct val="114000"/>
              </a:lnSpc>
              <a:buSzPct val="120000"/>
              <a:buFont typeface="Wingdings" panose="05000000000000000000" pitchFamily="2" charset="2"/>
              <a:buChar char=""/>
            </a:pP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Виступав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феодалізму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534988" indent="-534988" algn="just">
              <a:lnSpc>
                <a:spcPct val="114000"/>
              </a:lnSpc>
              <a:buSzPct val="120000"/>
              <a:buFont typeface="Wingdings" panose="05000000000000000000" pitchFamily="2" charset="2"/>
              <a:buChar char="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Вороги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гроші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приватна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власність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534988" indent="-534988" algn="just">
              <a:lnSpc>
                <a:spcPct val="114000"/>
              </a:lnSpc>
              <a:buSzPct val="120000"/>
              <a:buFont typeface="Wingdings" panose="05000000000000000000" pitchFamily="2" charset="2"/>
              <a:buChar char=""/>
            </a:pP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Ідеальний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державний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лад –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демократія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виборними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посадами </a:t>
            </a:r>
          </a:p>
          <a:p>
            <a:pPr marL="534988" indent="-534988" algn="just">
              <a:lnSpc>
                <a:spcPct val="114000"/>
              </a:lnSpc>
              <a:buSzPct val="120000"/>
              <a:buFont typeface="Wingdings" panose="05000000000000000000" pitchFamily="2" charset="2"/>
              <a:buChar char="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Головною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турботою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вважав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організацію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розподілу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благ</a:t>
            </a:r>
          </a:p>
          <a:p>
            <a:pPr marL="534988" indent="-534988" algn="just">
              <a:lnSpc>
                <a:spcPct val="114000"/>
              </a:lnSpc>
              <a:buSzPct val="120000"/>
              <a:buFont typeface="Wingdings" panose="05000000000000000000" pitchFamily="2" charset="2"/>
              <a:buChar char=""/>
            </a:pP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Виступав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скасування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смертної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кари </a:t>
            </a:r>
          </a:p>
          <a:p>
            <a:pPr marL="534988" indent="-534988" algn="just">
              <a:lnSpc>
                <a:spcPct val="114000"/>
              </a:lnSpc>
              <a:buSzPct val="120000"/>
              <a:buFont typeface="Wingdings" panose="05000000000000000000" pitchFamily="2" charset="2"/>
              <a:buChar char="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Людина повинна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працювати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6 годин на день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2627" y="98476"/>
            <a:ext cx="42066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100" dirty="0" err="1" smtClean="0">
                <a:ln w="0"/>
                <a:solidFill>
                  <a:schemeClr val="tx1"/>
                </a:solidFill>
                <a:latin typeface="Palatino Linotype" panose="02040502050505030304" pitchFamily="18" charset="0"/>
              </a:rPr>
              <a:t>Основн</a:t>
            </a:r>
            <a:r>
              <a:rPr lang="en-US" sz="5400" b="0" cap="none" spc="100" dirty="0" err="1" smtClean="0">
                <a:ln w="0"/>
                <a:solidFill>
                  <a:schemeClr val="tx1"/>
                </a:solidFill>
                <a:latin typeface="Palatino Linotype" panose="02040502050505030304" pitchFamily="18" charset="0"/>
              </a:rPr>
              <a:t>i</a:t>
            </a:r>
            <a:r>
              <a:rPr lang="ru-RU" sz="5400" b="0" cap="none" spc="100" dirty="0" smtClean="0">
                <a:ln w="0"/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en-US" sz="5400" b="0" cap="none" spc="100" dirty="0" err="1" smtClean="0">
                <a:ln w="0"/>
                <a:solidFill>
                  <a:schemeClr val="tx1"/>
                </a:solidFill>
                <a:latin typeface="Palatino Linotype" panose="02040502050505030304" pitchFamily="18" charset="0"/>
              </a:rPr>
              <a:t>i</a:t>
            </a:r>
            <a:r>
              <a:rPr lang="uk-UA" sz="5400" b="0" cap="none" spc="100" dirty="0" err="1" smtClean="0">
                <a:ln w="0"/>
                <a:solidFill>
                  <a:schemeClr val="tx1"/>
                </a:solidFill>
                <a:latin typeface="Palatino Linotype" panose="02040502050505030304" pitchFamily="18" charset="0"/>
              </a:rPr>
              <a:t>деї</a:t>
            </a:r>
            <a:endParaRPr lang="ru-RU" sz="5400" b="0" cap="none" spc="100" dirty="0">
              <a:ln w="0"/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FB0043-1047-4916-A5BA-AB6D050940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0" y="5449838"/>
            <a:ext cx="2137829" cy="1444723"/>
          </a:xfrm>
          <a:prstGeom prst="rect">
            <a:avLst/>
          </a:prstGeom>
        </p:spPr>
      </p:pic>
      <p:pic>
        <p:nvPicPr>
          <p:cNvPr id="6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216" y="197216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51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37" r="1444" b="8197"/>
          <a:stretch/>
        </p:blipFill>
        <p:spPr>
          <a:xfrm>
            <a:off x="10105622" y="-466431"/>
            <a:ext cx="2099257" cy="7433902"/>
          </a:xfrm>
          <a:prstGeom prst="rect">
            <a:avLst/>
          </a:prstGeom>
          <a:effectLst>
            <a:outerShdw blurRad="254000" dist="635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901114" y="2952249"/>
            <a:ext cx="6851434" cy="34295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01700" indent="-901700" algn="just">
              <a:lnSpc>
                <a:spcPct val="114000"/>
              </a:lnSpc>
              <a:buSzPct val="120000"/>
              <a:buFont typeface="Wingdings" panose="05000000000000000000" pitchFamily="2" charset="2"/>
              <a:buChar char=""/>
            </a:pPr>
            <a:r>
              <a:rPr lang="uk-UA" sz="3200" dirty="0" smtClean="0">
                <a:ln w="0"/>
                <a:latin typeface="Palatino Linotype" panose="02040502050505030304" pitchFamily="18" charset="0"/>
                <a:ea typeface="Cambria" panose="02040503050406030204" pitchFamily="18" charset="0"/>
                <a:cs typeface="MV Boli" panose="02000500030200090000" pitchFamily="2" charset="0"/>
              </a:rPr>
              <a:t>Склада</a:t>
            </a:r>
            <a:r>
              <a:rPr lang="uk-UA" sz="3200" dirty="0">
                <a:ln w="0"/>
                <a:latin typeface="Palatino Linotype" panose="02040502050505030304" pitchFamily="18" charset="0"/>
                <a:ea typeface="Cambria" panose="02040503050406030204" pitchFamily="18" charset="0"/>
                <a:cs typeface="MV Boli" panose="02000500030200090000" pitchFamily="2" charset="0"/>
              </a:rPr>
              <a:t>є</a:t>
            </a:r>
            <a:r>
              <a:rPr lang="uk-UA" sz="3200" dirty="0" smtClean="0">
                <a:ln w="0"/>
                <a:latin typeface="Palatino Linotype" panose="02040502050505030304" pitchFamily="18" charset="0"/>
                <a:ea typeface="Cambria" panose="02040503050406030204" pitchFamily="18" charset="0"/>
                <a:cs typeface="MV Boli" panose="02000500030200090000" pitchFamily="2" charset="0"/>
              </a:rPr>
              <a:t>ться з двох книг</a:t>
            </a:r>
          </a:p>
          <a:p>
            <a:pPr marL="901700" indent="-901700" algn="just">
              <a:lnSpc>
                <a:spcPct val="114000"/>
              </a:lnSpc>
              <a:buSzPct val="120000"/>
              <a:buFont typeface="Wingdings" panose="05000000000000000000" pitchFamily="2" charset="2"/>
              <a:buChar char=""/>
            </a:pPr>
            <a:r>
              <a:rPr lang="uk-UA" sz="3200" dirty="0" smtClean="0">
                <a:ln w="0"/>
                <a:latin typeface="Palatino Linotype" panose="02040502050505030304" pitchFamily="18" charset="0"/>
                <a:ea typeface="Verdana" panose="020B0604030504040204" pitchFamily="34" charset="0"/>
                <a:cs typeface="MV Boli" panose="02000500030200090000" pitchFamily="2" charset="0"/>
              </a:rPr>
              <a:t>Написана у 1515 році</a:t>
            </a:r>
          </a:p>
          <a:p>
            <a:pPr marL="901700" indent="-901700" algn="just">
              <a:lnSpc>
                <a:spcPct val="114000"/>
              </a:lnSpc>
              <a:buSzPct val="120000"/>
              <a:buFont typeface="Wingdings" panose="05000000000000000000" pitchFamily="2" charset="2"/>
              <a:buChar char=""/>
            </a:pPr>
            <a:r>
              <a:rPr lang="uk-UA" sz="3200" dirty="0" smtClean="0">
                <a:ln w="0"/>
                <a:latin typeface="Palatino Linotype" panose="02040502050505030304" pitchFamily="18" charset="0"/>
                <a:ea typeface="Verdana" panose="020B0604030504040204" pitchFamily="34" charset="0"/>
                <a:cs typeface="MV Boli" panose="02000500030200090000" pitchFamily="2" charset="0"/>
              </a:rPr>
              <a:t>Видана у 1516 році</a:t>
            </a:r>
            <a:endParaRPr lang="en-US" sz="3200" dirty="0" smtClean="0">
              <a:ln w="0"/>
              <a:latin typeface="Palatino Linotype" panose="02040502050505030304" pitchFamily="18" charset="0"/>
              <a:ea typeface="Verdana" panose="020B0604030504040204" pitchFamily="34" charset="0"/>
              <a:cs typeface="MV Boli" panose="02000500030200090000" pitchFamily="2" charset="0"/>
            </a:endParaRPr>
          </a:p>
          <a:p>
            <a:pPr marL="901700" indent="-901700" algn="just">
              <a:lnSpc>
                <a:spcPct val="114000"/>
              </a:lnSpc>
              <a:buSzPct val="120000"/>
              <a:buFont typeface="Wingdings" panose="05000000000000000000" pitchFamily="2" charset="2"/>
              <a:buChar char=""/>
            </a:pPr>
            <a:r>
              <a:rPr lang="uk-UA" sz="3200" dirty="0" smtClean="0">
                <a:ln w="0"/>
                <a:latin typeface="Palatino Linotype" panose="02040502050505030304" pitchFamily="18" charset="0"/>
                <a:ea typeface="Verdana" panose="020B0604030504040204" pitchFamily="34" charset="0"/>
                <a:cs typeface="MV Boli" panose="02000500030200090000" pitchFamily="2" charset="0"/>
              </a:rPr>
              <a:t>Сподобалася  королю</a:t>
            </a:r>
          </a:p>
          <a:p>
            <a:pPr marL="901700" indent="-901700" algn="just">
              <a:lnSpc>
                <a:spcPct val="114000"/>
              </a:lnSpc>
              <a:buSzPct val="120000"/>
              <a:buFont typeface="Wingdings" panose="05000000000000000000" pitchFamily="2" charset="2"/>
              <a:buChar char=""/>
            </a:pPr>
            <a:r>
              <a:rPr lang="uk-UA" sz="3200" dirty="0" smtClean="0">
                <a:ln w="0"/>
                <a:latin typeface="Palatino Linotype" panose="02040502050505030304" pitchFamily="18" charset="0"/>
                <a:ea typeface="Verdana" panose="020B0604030504040204" pitchFamily="34" charset="0"/>
                <a:cs typeface="MV Boli" panose="02000500030200090000" pitchFamily="2" charset="0"/>
              </a:rPr>
              <a:t>Від скороченої назви книги походить сам термін «утопія»</a:t>
            </a:r>
            <a:endParaRPr lang="ru-RU" sz="3200" cap="none" spc="0" dirty="0">
              <a:ln w="0"/>
              <a:solidFill>
                <a:schemeClr val="tx1"/>
              </a:solidFill>
              <a:latin typeface="Palatino Linotype" panose="02040502050505030304" pitchFamily="18" charset="0"/>
              <a:ea typeface="Verdana" panose="020B0604030504040204" pitchFamily="34" charset="0"/>
              <a:cs typeface="MV Boli" panose="02000500030200090000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546" y="-283953"/>
            <a:ext cx="6895174" cy="3798137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A7FB0043-1047-4916-A5BA-AB6D050940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0" y="5449838"/>
            <a:ext cx="2137829" cy="144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40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37" r="1444" b="8197"/>
          <a:stretch/>
        </p:blipFill>
        <p:spPr>
          <a:xfrm>
            <a:off x="10105622" y="-466431"/>
            <a:ext cx="2099257" cy="7433902"/>
          </a:xfrm>
          <a:prstGeom prst="rect">
            <a:avLst/>
          </a:prstGeom>
          <a:effectLst>
            <a:outerShdw blurRad="254000" dist="635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099257" y="2794715"/>
            <a:ext cx="72250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зображення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ідеального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суспільного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ладу у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країні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нібито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існувала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досі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існує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проекту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перетворень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ведуть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втілення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даного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ідеального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ладу в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9710" y="1077014"/>
            <a:ext cx="23791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latin typeface="Palatino Linotype" panose="02040502050505030304" pitchFamily="18" charset="0"/>
              </a:rPr>
              <a:t>Утоп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latin typeface="Palatino Linotype" panose="02040502050505030304" pitchFamily="18" charset="0"/>
              </a:rPr>
              <a:t>i</a:t>
            </a:r>
            <a:r>
              <a:rPr lang="ru-RU" sz="5400" b="0" cap="none" spc="0" dirty="0" smtClean="0">
                <a:ln w="0"/>
                <a:solidFill>
                  <a:schemeClr val="tx1"/>
                </a:solidFill>
                <a:latin typeface="Palatino Linotype" panose="02040502050505030304" pitchFamily="18" charset="0"/>
              </a:rPr>
              <a:t>я</a:t>
            </a:r>
            <a:endParaRPr lang="ru-RU" sz="5400" b="0" cap="none" spc="0" dirty="0">
              <a:ln w="0"/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95092" y="2074363"/>
            <a:ext cx="5615190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200" b="0" i="1" cap="none" spc="0" dirty="0" smtClean="0">
                <a:ln w="0"/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в</a:t>
            </a:r>
            <a:r>
              <a:rPr lang="en-US" sz="2200" b="0" i="1" cap="none" spc="0" dirty="0" err="1" smtClean="0">
                <a:ln w="0"/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i</a:t>
            </a:r>
            <a:r>
              <a:rPr lang="ru-RU" sz="2200" b="0" i="1" cap="none" spc="0" dirty="0" smtClean="0">
                <a:ln w="0"/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д </a:t>
            </a:r>
            <a:r>
              <a:rPr lang="ru-RU" sz="2200" b="0" i="1" cap="none" spc="0" dirty="0" err="1" smtClean="0">
                <a:ln w="0"/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грец</a:t>
            </a:r>
            <a:r>
              <a:rPr lang="en-US" sz="2200" i="1" dirty="0" smtClean="0">
                <a:ln w="0"/>
                <a:latin typeface="Palatino Linotype" panose="02040502050505030304" pitchFamily="18" charset="0"/>
                <a:cs typeface="Times New Roman" panose="02020603050405020304" pitchFamily="18" charset="0"/>
              </a:rPr>
              <a:t>.</a:t>
            </a:r>
            <a:r>
              <a:rPr lang="ru-RU" sz="2200" b="0" i="1" cap="none" spc="0" dirty="0" smtClean="0">
                <a:ln w="0"/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: </a:t>
            </a:r>
            <a:r>
              <a:rPr lang="de-DE" sz="2200" b="0" i="1" cap="none" spc="0" dirty="0" err="1" smtClean="0">
                <a:ln w="0"/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ou</a:t>
            </a:r>
            <a:r>
              <a:rPr lang="de-DE" sz="2200" b="0" i="1" cap="none" spc="0" dirty="0" smtClean="0">
                <a:ln w="0"/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+ </a:t>
            </a:r>
            <a:r>
              <a:rPr lang="de-DE" sz="2200" b="0" i="1" cap="none" spc="0" dirty="0" err="1" smtClean="0">
                <a:ln w="0"/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topos</a:t>
            </a:r>
            <a:r>
              <a:rPr lang="de-DE" sz="2200" b="0" i="1" cap="none" spc="0" dirty="0" smtClean="0">
                <a:ln w="0"/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= </a:t>
            </a:r>
            <a:r>
              <a:rPr lang="ru-RU" sz="2200" b="0" i="1" cap="none" spc="0" dirty="0" smtClean="0">
                <a:ln w="0"/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м</a:t>
            </a:r>
            <a:r>
              <a:rPr lang="en-US" sz="2200" i="1" dirty="0" err="1">
                <a:ln w="0"/>
                <a:latin typeface="Palatino Linotype" panose="02040502050505030304" pitchFamily="18" charset="0"/>
                <a:cs typeface="Times New Roman" panose="02020603050405020304" pitchFamily="18" charset="0"/>
              </a:rPr>
              <a:t>i</a:t>
            </a:r>
            <a:r>
              <a:rPr lang="ru-RU" sz="2200" b="0" i="1" cap="none" spc="0" dirty="0" err="1" smtClean="0">
                <a:ln w="0"/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сце</a:t>
            </a:r>
            <a:r>
              <a:rPr lang="ru-RU" sz="2200" b="0" i="1" cap="none" spc="0" dirty="0" smtClean="0">
                <a:ln w="0"/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0" i="1" cap="none" spc="0" dirty="0" err="1" smtClean="0">
                <a:ln w="0"/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2200" b="0" i="1" cap="none" spc="0" dirty="0" smtClean="0">
                <a:ln w="0"/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нема</a:t>
            </a:r>
            <a:endParaRPr lang="ru-RU" sz="2200" b="0" i="1" cap="none" spc="0" dirty="0">
              <a:ln w="0"/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08844" y="2592400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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A7FB0043-1047-4916-A5BA-AB6D050940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0" y="5449838"/>
            <a:ext cx="2137829" cy="1444723"/>
          </a:xfrm>
          <a:prstGeom prst="rect">
            <a:avLst/>
          </a:prstGeom>
        </p:spPr>
      </p:pic>
      <p:pic>
        <p:nvPicPr>
          <p:cNvPr id="9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675" y="6132151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14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389" y="-1304764"/>
            <a:ext cx="12855388" cy="9755811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A7FB0043-1047-4916-A5BA-AB6D050940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0" y="5449838"/>
            <a:ext cx="2137829" cy="1444723"/>
          </a:xfrm>
          <a:prstGeom prst="rect">
            <a:avLst/>
          </a:prstGeom>
        </p:spPr>
      </p:pic>
      <p:pic>
        <p:nvPicPr>
          <p:cNvPr id="4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289" y="6132151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66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8439" y="178029"/>
            <a:ext cx="8382727" cy="590143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683250" y="5061805"/>
            <a:ext cx="19623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 Linotype" panose="02040502050505030304" pitchFamily="18" charset="0"/>
              </a:rPr>
              <a:t>1</a:t>
            </a:r>
            <a:r>
              <a:rPr lang="en-US" sz="3200" b="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 Linotype" panose="02040502050505030304" pitchFamily="18" charset="0"/>
              </a:rPr>
              <a:t>56</a:t>
            </a:r>
            <a:r>
              <a:rPr lang="ru-RU" sz="3200" b="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 Linotype" panose="02040502050505030304" pitchFamily="18" charset="0"/>
              </a:rPr>
              <a:t>8-1</a:t>
            </a:r>
            <a:r>
              <a:rPr lang="en-US" sz="3200" b="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 Linotype" panose="02040502050505030304" pitchFamily="18" charset="0"/>
              </a:rPr>
              <a:t>6</a:t>
            </a:r>
            <a:r>
              <a:rPr lang="ru-RU" sz="3200" b="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 Linotype" panose="02040502050505030304" pitchFamily="18" charset="0"/>
              </a:rPr>
              <a:t>3</a:t>
            </a:r>
            <a:r>
              <a:rPr lang="en-US" sz="3200" b="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 Linotype" panose="02040502050505030304" pitchFamily="18" charset="0"/>
              </a:rPr>
              <a:t>9</a:t>
            </a:r>
            <a:endParaRPr lang="ru-RU" sz="3200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alatino Linotype" panose="02040502050505030304" pitchFamily="18" charset="0"/>
            </a:endParaRPr>
          </a:p>
        </p:txBody>
      </p:sp>
      <p:pic>
        <p:nvPicPr>
          <p:cNvPr id="1026" name="Picture 2" descr="ÐÐ°ÑÑÐ¸Ð½ÐºÐ¸ Ð¿Ð¾ Ð·Ð°Ð¿ÑÐ¾ÑÑ ÑÐ¾Ð¼Ð°Ð·Ð¾ ÐºÐ°Ð¼Ð¿Ð°Ð½ÐµÐ»Ð»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640" y="-136428"/>
            <a:ext cx="5059680" cy="7014748"/>
          </a:xfrm>
          <a:prstGeom prst="rect">
            <a:avLst/>
          </a:prstGeom>
          <a:noFill/>
          <a:effectLst>
            <a:outerShdw blurRad="254000" dist="88900" dir="10800000" algn="ctr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FB0043-1047-4916-A5BA-AB6D050940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0" y="5449838"/>
            <a:ext cx="2137829" cy="1444723"/>
          </a:xfrm>
          <a:prstGeom prst="rect">
            <a:avLst/>
          </a:prstGeom>
        </p:spPr>
      </p:pic>
      <p:pic>
        <p:nvPicPr>
          <p:cNvPr id="6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081" y="5932988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92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428" y="482886"/>
            <a:ext cx="7040617" cy="5984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A7FB0043-1047-4916-A5BA-AB6D050940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0" y="5449838"/>
            <a:ext cx="2137829" cy="1444723"/>
          </a:xfrm>
          <a:prstGeom prst="rect">
            <a:avLst/>
          </a:prstGeom>
        </p:spPr>
      </p:pic>
      <p:pic>
        <p:nvPicPr>
          <p:cNvPr id="4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964" y="3769095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68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46791" y="5111559"/>
            <a:ext cx="17411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 Linotype" panose="02040502050505030304" pitchFamily="18" charset="0"/>
              </a:rPr>
              <a:t>1561-1626</a:t>
            </a:r>
            <a:endParaRPr lang="ru-RU" sz="2800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alatino Linotype" panose="02040502050505030304" pitchFamily="18" charset="0"/>
            </a:endParaRPr>
          </a:p>
        </p:txBody>
      </p:sp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296"/>
            <a:ext cx="5531282" cy="6900274"/>
          </a:xfrm>
          <a:prstGeom prst="rect">
            <a:avLst/>
          </a:prstGeom>
          <a:noFill/>
          <a:effectLst>
            <a:outerShdw blurRad="254000" dist="88900" algn="ctr" rotWithShape="0">
              <a:srgbClr val="000000">
                <a:alpha val="34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371" y="153781"/>
            <a:ext cx="6139204" cy="58953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FB0043-1047-4916-A5BA-AB6D050940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5531282" y="5200457"/>
            <a:ext cx="2137829" cy="1444723"/>
          </a:xfrm>
          <a:prstGeom prst="rect">
            <a:avLst/>
          </a:prstGeom>
        </p:spPr>
      </p:pic>
      <p:pic>
        <p:nvPicPr>
          <p:cNvPr id="6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12" y="6112512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33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abc-people.com/phenomenons/atl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119" y="394497"/>
            <a:ext cx="10054052" cy="534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A7FB0043-1047-4916-A5BA-AB6D050940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606175" y="5390150"/>
            <a:ext cx="2137829" cy="1444723"/>
          </a:xfrm>
          <a:prstGeom prst="rect">
            <a:avLst/>
          </a:prstGeom>
        </p:spPr>
      </p:pic>
      <p:pic>
        <p:nvPicPr>
          <p:cNvPr id="4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12" y="6112512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59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3" cy="6858000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A7FB0043-1047-4916-A5BA-AB6D050940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0" y="5449838"/>
            <a:ext cx="2137829" cy="1444723"/>
          </a:xfrm>
          <a:prstGeom prst="rect">
            <a:avLst/>
          </a:prstGeom>
        </p:spPr>
      </p:pic>
      <p:pic>
        <p:nvPicPr>
          <p:cNvPr id="5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12" y="6112512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80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43500" y="1095368"/>
            <a:ext cx="23791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 Linotype" panose="02040502050505030304" pitchFamily="18" charset="0"/>
              </a:rPr>
              <a:t>Утоп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 Linotype" panose="02040502050505030304" pitchFamily="18" charset="0"/>
              </a:rPr>
              <a:t>i</a:t>
            </a:r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 Linotype" panose="02040502050505030304" pitchFamily="18" charset="0"/>
              </a:rPr>
              <a:t>я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22214" y="786878"/>
            <a:ext cx="391645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 Linotype" panose="02040502050505030304" pitchFamily="18" charset="0"/>
              </a:rPr>
              <a:t>Наукова</a:t>
            </a:r>
          </a:p>
          <a:p>
            <a:pPr algn="ctr"/>
            <a:r>
              <a:rPr lang="uk-UA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 Linotype" panose="02040502050505030304" pitchFamily="18" charset="0"/>
              </a:rPr>
              <a:t>фантастика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alatino Linotype" panose="02040502050505030304" pitchFamily="18" charset="0"/>
            </a:endParaRPr>
          </a:p>
        </p:txBody>
      </p:sp>
      <p:pic>
        <p:nvPicPr>
          <p:cNvPr id="102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780" y="3095202"/>
            <a:ext cx="3282502" cy="328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12" y="2694377"/>
            <a:ext cx="3414886" cy="376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849135" y="448324"/>
            <a:ext cx="1353256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600" b="1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≠</a:t>
            </a:r>
            <a:endParaRPr lang="ru-RU" sz="8800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_University" panose="020B7200000000000000" pitchFamily="34" charset="0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A7FB0043-1047-4916-A5BA-AB6D050940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0" y="5449838"/>
            <a:ext cx="2137829" cy="1444723"/>
          </a:xfrm>
          <a:prstGeom prst="rect">
            <a:avLst/>
          </a:prstGeom>
        </p:spPr>
      </p:pic>
      <p:pic>
        <p:nvPicPr>
          <p:cNvPr id="9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12" y="6112512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06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6130" y="324215"/>
            <a:ext cx="384271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 Linotype" panose="02040502050505030304" pitchFamily="18" charset="0"/>
              </a:rPr>
              <a:t>«золотий в</a:t>
            </a:r>
            <a:r>
              <a:rPr lang="en-US" sz="4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 Linotype" panose="02040502050505030304" pitchFamily="18" charset="0"/>
              </a:rPr>
              <a:t>i</a:t>
            </a:r>
            <a:r>
              <a:rPr lang="uk-UA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 Linotype" panose="02040502050505030304" pitchFamily="18" charset="0"/>
              </a:rPr>
              <a:t>к»</a:t>
            </a:r>
          </a:p>
          <a:p>
            <a:pPr algn="ctr"/>
            <a:r>
              <a:rPr lang="uk-UA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 Linotype" panose="02040502050505030304" pitchFamily="18" charset="0"/>
              </a:rPr>
              <a:t>«земний рай»</a:t>
            </a:r>
            <a:endParaRPr lang="ru-RU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52646" y="3289315"/>
            <a:ext cx="5078634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 Linotype" panose="02040502050505030304" pitchFamily="18" charset="0"/>
              </a:rPr>
              <a:t>«М</a:t>
            </a:r>
            <a:r>
              <a:rPr lang="en-US" sz="4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 Linotype" panose="02040502050505030304" pitchFamily="18" charset="0"/>
              </a:rPr>
              <a:t>i</a:t>
            </a:r>
            <a:r>
              <a:rPr lang="uk-UA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 Linotype" panose="02040502050505030304" pitchFamily="18" charset="0"/>
              </a:rPr>
              <a:t>сто Сонця»</a:t>
            </a:r>
          </a:p>
          <a:p>
            <a:pPr algn="ctr"/>
            <a:r>
              <a:rPr lang="uk-UA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 Linotype" panose="02040502050505030304" pitchFamily="18" charset="0"/>
              </a:rPr>
              <a:t>Т.Компанелла</a:t>
            </a:r>
            <a:endParaRPr lang="uk-UA" sz="4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alatino Linotype" panose="02040502050505030304" pitchFamily="18" charset="0"/>
            </a:endParaRPr>
          </a:p>
          <a:p>
            <a:pPr algn="ctr"/>
            <a:r>
              <a:rPr lang="uk-UA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 Linotype" panose="02040502050505030304" pitchFamily="18" charset="0"/>
              </a:rPr>
              <a:t>«Нова Атлантида»</a:t>
            </a:r>
          </a:p>
          <a:p>
            <a:pPr algn="ctr"/>
            <a:r>
              <a:rPr lang="uk-UA" sz="4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 Linotype" panose="02040502050505030304" pitchFamily="18" charset="0"/>
              </a:rPr>
              <a:t>Ф.Бекон</a:t>
            </a:r>
            <a:endParaRPr lang="ru-RU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alatino Linotype" panose="02040502050505030304" pitchFamily="18" charset="0"/>
            </a:endParaRPr>
          </a:p>
        </p:txBody>
      </p:sp>
      <p:pic>
        <p:nvPicPr>
          <p:cNvPr id="3074" name="Picture 2" descr="ÐÐ°ÑÑÐ¸Ð½ÐºÐ¸ Ð¿Ð¾ Ð·Ð°Ð¿ÑÐ¾ÑÑ Ð°Ð½ÑÐ¸ÑÐ½Ð° ÑÐºÑÐ»ÑÐ¿ÑÑÑÐ° Ð¿Ð½Ð³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137" y="2843212"/>
            <a:ext cx="2110271" cy="369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ÐÐ°ÑÑÐ¸Ð½ÐºÐ¸ Ð¿Ð¾ Ð·Ð°Ð¿ÑÐ¾ÑÑ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74"/>
          <a:stretch/>
        </p:blipFill>
        <p:spPr bwMode="auto">
          <a:xfrm>
            <a:off x="6623732" y="-437881"/>
            <a:ext cx="5107548" cy="385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Дуга 5"/>
          <p:cNvSpPr/>
          <p:nvPr/>
        </p:nvSpPr>
        <p:spPr>
          <a:xfrm rot="19767258" flipH="1" flipV="1">
            <a:off x="4214472" y="1944833"/>
            <a:ext cx="2373704" cy="2450005"/>
          </a:xfrm>
          <a:prstGeom prst="arc">
            <a:avLst>
              <a:gd name="adj1" fmla="val 16200000"/>
              <a:gd name="adj2" fmla="val 1997012"/>
            </a:avLst>
          </a:prstGeom>
          <a:ln w="57150"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уга 9"/>
          <p:cNvSpPr/>
          <p:nvPr/>
        </p:nvSpPr>
        <p:spPr>
          <a:xfrm rot="13735687" flipH="1" flipV="1">
            <a:off x="9594079" y="5136265"/>
            <a:ext cx="2373704" cy="2450005"/>
          </a:xfrm>
          <a:prstGeom prst="arc">
            <a:avLst>
              <a:gd name="adj1" fmla="val 16200000"/>
              <a:gd name="adj2" fmla="val 20429625"/>
            </a:avLst>
          </a:prstGeom>
          <a:ln w="57150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A7FB0043-1047-4916-A5BA-AB6D050940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0" y="5449838"/>
            <a:ext cx="2137829" cy="1444723"/>
          </a:xfrm>
          <a:prstGeom prst="rect">
            <a:avLst/>
          </a:prstGeom>
        </p:spPr>
      </p:pic>
      <p:pic>
        <p:nvPicPr>
          <p:cNvPr id="9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12" y="6112512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68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009584" y="141667"/>
            <a:ext cx="4158511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 Linotype" panose="02040502050505030304" pitchFamily="18" charset="0"/>
              </a:rPr>
              <a:t>соц</a:t>
            </a:r>
            <a:r>
              <a:rPr lang="en-US" sz="4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 Linotype" panose="02040502050505030304" pitchFamily="18" charset="0"/>
              </a:rPr>
              <a:t>i</a:t>
            </a:r>
            <a:r>
              <a:rPr lang="uk-UA" sz="4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 Linotype" panose="02040502050505030304" pitchFamily="18" charset="0"/>
              </a:rPr>
              <a:t>альна</a:t>
            </a:r>
            <a:r>
              <a:rPr lang="uk-UA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 Linotype" panose="02040502050505030304" pitchFamily="18" charset="0"/>
              </a:rPr>
              <a:t> </a:t>
            </a:r>
          </a:p>
          <a:p>
            <a:pPr algn="ctr"/>
            <a:r>
              <a:rPr lang="uk-UA" sz="4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 Linotype" panose="02040502050505030304" pitchFamily="18" charset="0"/>
              </a:rPr>
              <a:t>справедлив</a:t>
            </a:r>
            <a:r>
              <a:rPr lang="en-US" sz="4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 Linotype" panose="02040502050505030304" pitchFamily="18" charset="0"/>
              </a:rPr>
              <a:t>i</a:t>
            </a:r>
            <a:r>
              <a:rPr lang="uk-UA" sz="4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 Linotype" panose="02040502050505030304" pitchFamily="18" charset="0"/>
              </a:rPr>
              <a:t>сть</a:t>
            </a:r>
            <a:endParaRPr lang="uk-UA" sz="4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alatino Linotype" panose="02040502050505030304" pitchFamily="18" charset="0"/>
            </a:endParaRPr>
          </a:p>
          <a:p>
            <a:pPr algn="ctr"/>
            <a:r>
              <a:rPr lang="uk-UA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 Linotype" panose="02040502050505030304" pitchFamily="18" charset="0"/>
              </a:rPr>
              <a:t>«в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 Linotype" panose="02040502050505030304" pitchFamily="18" charset="0"/>
              </a:rPr>
              <a:t>i</a:t>
            </a:r>
            <a:r>
              <a:rPr lang="uk-UA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 Linotype" panose="02040502050505030304" pitchFamily="18" charset="0"/>
              </a:rPr>
              <a:t>чний</a:t>
            </a:r>
            <a:r>
              <a:rPr lang="uk-UA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 Linotype" panose="02040502050505030304" pitchFamily="18" charset="0"/>
              </a:rPr>
              <a:t> мир»</a:t>
            </a:r>
            <a:endParaRPr lang="ru-RU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1097" y="4332134"/>
            <a:ext cx="478849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 Linotype" panose="02040502050505030304" pitchFamily="18" charset="0"/>
              </a:rPr>
              <a:t>нереальн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 Linotype" panose="02040502050505030304" pitchFamily="18" charset="0"/>
              </a:rPr>
              <a:t>i</a:t>
            </a:r>
            <a:r>
              <a:rPr lang="uk-UA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 Linotype" panose="02040502050505030304" pitchFamily="18" charset="0"/>
              </a:rPr>
              <a:t> плани</a:t>
            </a:r>
          </a:p>
          <a:p>
            <a:pPr algn="ctr"/>
            <a:r>
              <a:rPr lang="uk-UA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 Linotype" panose="02040502050505030304" pitchFamily="18" charset="0"/>
              </a:rPr>
              <a:t>р</a:t>
            </a:r>
            <a:r>
              <a:rPr lang="uk-UA" sz="4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 Linotype" panose="02040502050505030304" pitchFamily="18" charset="0"/>
              </a:rPr>
              <a:t>адикальн</a:t>
            </a:r>
            <a:r>
              <a:rPr lang="en-US" sz="4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 Linotype" panose="02040502050505030304" pitchFamily="18" charset="0"/>
              </a:rPr>
              <a:t>i</a:t>
            </a:r>
            <a:r>
              <a:rPr lang="uk-UA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uk-UA" sz="4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 Linotype" panose="02040502050505030304" pitchFamily="18" charset="0"/>
              </a:rPr>
              <a:t>зм</a:t>
            </a:r>
            <a:r>
              <a:rPr lang="en-US" sz="4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 Linotype" panose="02040502050505030304" pitchFamily="18" charset="0"/>
              </a:rPr>
              <a:t>i</a:t>
            </a:r>
            <a:r>
              <a:rPr lang="uk-UA" sz="4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 Linotype" panose="02040502050505030304" pitchFamily="18" charset="0"/>
              </a:rPr>
              <a:t>ни</a:t>
            </a:r>
            <a:endParaRPr lang="ru-RU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alatino Linotype" panose="02040502050505030304" pitchFamily="18" charset="0"/>
            </a:endParaRPr>
          </a:p>
        </p:txBody>
      </p:sp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32" y="724054"/>
            <a:ext cx="3890361" cy="348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124" y="3296148"/>
            <a:ext cx="4462467" cy="297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Дуга 5"/>
          <p:cNvSpPr/>
          <p:nvPr/>
        </p:nvSpPr>
        <p:spPr>
          <a:xfrm rot="16200000" flipH="1" flipV="1">
            <a:off x="10086240" y="-1286096"/>
            <a:ext cx="2373704" cy="2450005"/>
          </a:xfrm>
          <a:prstGeom prst="arc">
            <a:avLst>
              <a:gd name="adj1" fmla="val 16200000"/>
              <a:gd name="adj2" fmla="val 20429625"/>
            </a:avLst>
          </a:prstGeom>
          <a:ln w="57150"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уга 12"/>
          <p:cNvSpPr/>
          <p:nvPr/>
        </p:nvSpPr>
        <p:spPr>
          <a:xfrm rot="5125373" flipH="1" flipV="1">
            <a:off x="5312839" y="2329997"/>
            <a:ext cx="2602197" cy="2597258"/>
          </a:xfrm>
          <a:prstGeom prst="arc">
            <a:avLst>
              <a:gd name="adj1" fmla="val 16200000"/>
              <a:gd name="adj2" fmla="val 259307"/>
            </a:avLst>
          </a:prstGeom>
          <a:ln w="57150"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A7FB0043-1047-4916-A5BA-AB6D050940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0" y="5449838"/>
            <a:ext cx="2137829" cy="1444723"/>
          </a:xfrm>
          <a:prstGeom prst="rect">
            <a:avLst/>
          </a:prstGeom>
        </p:spPr>
      </p:pic>
      <p:pic>
        <p:nvPicPr>
          <p:cNvPr id="9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12" y="6112512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61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01" y="462481"/>
            <a:ext cx="11498418" cy="5062052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A7FB0043-1047-4916-A5BA-AB6D050940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147839" y="5327306"/>
            <a:ext cx="2137829" cy="1444723"/>
          </a:xfrm>
          <a:prstGeom prst="rect">
            <a:avLst/>
          </a:prstGeom>
        </p:spPr>
      </p:pic>
      <p:pic>
        <p:nvPicPr>
          <p:cNvPr id="4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996" y="5907785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78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709" y="1140431"/>
            <a:ext cx="10165291" cy="5720019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A7FB0043-1047-4916-A5BA-AB6D050940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122848" y="5330174"/>
            <a:ext cx="2137829" cy="1444723"/>
          </a:xfrm>
          <a:prstGeom prst="rect">
            <a:avLst/>
          </a:prstGeom>
        </p:spPr>
      </p:pic>
      <p:pic>
        <p:nvPicPr>
          <p:cNvPr id="4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22" y="182663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45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121" y="1073515"/>
            <a:ext cx="9677854" cy="5458915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A7FB0043-1047-4916-A5BA-AB6D050940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71919" y="5087707"/>
            <a:ext cx="2137829" cy="1444723"/>
          </a:xfrm>
          <a:prstGeom prst="rect">
            <a:avLst/>
          </a:prstGeom>
        </p:spPr>
      </p:pic>
      <p:pic>
        <p:nvPicPr>
          <p:cNvPr id="4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8949" y="175866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23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TM02900720[[fn=Интеграл]]</Template>
  <TotalTime>719</TotalTime>
  <Words>391</Words>
  <Application>Microsoft Office PowerPoint</Application>
  <PresentationFormat>Широкоэкранный</PresentationFormat>
  <Paragraphs>62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37" baseType="lpstr">
      <vt:lpstr>AG_University</vt:lpstr>
      <vt:lpstr>Arial</vt:lpstr>
      <vt:lpstr>Calibri</vt:lpstr>
      <vt:lpstr>Calibri Light</vt:lpstr>
      <vt:lpstr>Cambria</vt:lpstr>
      <vt:lpstr>MV Boli</vt:lpstr>
      <vt:lpstr>Palatino Linotype</vt:lpstr>
      <vt:lpstr>Times New Roman</vt:lpstr>
      <vt:lpstr>Verdana</vt:lpstr>
      <vt:lpstr>Wingdings</vt:lpstr>
      <vt:lpstr>Wingdings 2</vt:lpstr>
      <vt:lpstr>HDOfficeLightV0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Kseniya Sobol</dc:creator>
  <cp:lastModifiedBy>ПК</cp:lastModifiedBy>
  <cp:revision>44</cp:revision>
  <dcterms:created xsi:type="dcterms:W3CDTF">2018-11-21T05:34:07Z</dcterms:created>
  <dcterms:modified xsi:type="dcterms:W3CDTF">2018-12-25T14:17:55Z</dcterms:modified>
</cp:coreProperties>
</file>