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8"/>
  </p:notesMasterIdLst>
  <p:sldIdLst>
    <p:sldId id="256" r:id="rId2"/>
    <p:sldId id="258" r:id="rId3"/>
    <p:sldId id="283" r:id="rId4"/>
    <p:sldId id="259" r:id="rId5"/>
    <p:sldId id="352" r:id="rId6"/>
    <p:sldId id="360" r:id="rId7"/>
    <p:sldId id="353" r:id="rId8"/>
    <p:sldId id="354" r:id="rId9"/>
    <p:sldId id="355" r:id="rId10"/>
    <p:sldId id="361" r:id="rId11"/>
    <p:sldId id="356" r:id="rId12"/>
    <p:sldId id="357" r:id="rId13"/>
    <p:sldId id="358" r:id="rId14"/>
    <p:sldId id="362" r:id="rId15"/>
    <p:sldId id="359" r:id="rId16"/>
    <p:sldId id="363" r:id="rId17"/>
    <p:sldId id="329" r:id="rId18"/>
    <p:sldId id="364" r:id="rId19"/>
    <p:sldId id="330" r:id="rId20"/>
    <p:sldId id="365" r:id="rId21"/>
    <p:sldId id="331" r:id="rId22"/>
    <p:sldId id="366" r:id="rId23"/>
    <p:sldId id="260" r:id="rId24"/>
    <p:sldId id="367" r:id="rId25"/>
    <p:sldId id="275" r:id="rId26"/>
    <p:sldId id="274" r:id="rId2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07.01.2024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80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0449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Підклас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Ранункуліди</a:t>
            </a:r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Підклас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Каріофіліди</a:t>
            </a:r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Підклас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Гамамеліди</a:t>
            </a:r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2532" name="Picture 4" descr="Вирощування органічної гречки в Україні, технологія вирощування гречки в  Україні">
            <a:extLst>
              <a:ext uri="{FF2B5EF4-FFF2-40B4-BE49-F238E27FC236}">
                <a16:creationId xmlns:a16="http://schemas.microsoft.com/office/drawing/2014/main" id="{9A7ECCD6-03E7-701F-8E37-C8FD36E1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77" y="1037952"/>
            <a:ext cx="9261314" cy="545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63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C68585-58B2-D66D-4FF5-1512C2EC1CA8}"/>
              </a:ext>
            </a:extLst>
          </p:cNvPr>
          <p:cNvSpPr txBox="1"/>
          <p:nvPr/>
        </p:nvSpPr>
        <p:spPr>
          <a:xfrm>
            <a:off x="6690049" y="335845"/>
            <a:ext cx="533011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Кермекоцвіті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Plumhaginales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Багаторічні, рідше — однорічні трави,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напівчагарники'.або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чагарники, іноді ліани. Листки чергові, прості, без прилистків. Квітки ■ в .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цимозних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,;, голівчастих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волотеподібних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суцвіттях,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актиноморфні,,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п'ятичденнї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Чашечка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зрослолиста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перетинчаста в нижній частині. або вся трав'яниста, залишається біля плодів. Віночок майже роздільнопелюстковий, з пелюстками, що зрослися лише біля основи, рідше віночок повністю,.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зрослолистшї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який часто залишається біля плодів.. Тичинок п'ять, вони супротивні пелюсткам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більш'чи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менш зрослися з трубкою віночка.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лізікарпний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п'яти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зав'язь верхня. Плоди частіше щільно оточені чашечкою і звичайно опадають разом з нею, сухі, що розкриваються по-різному.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54" name="Picture 2" descr="Культура Кермек. Особливості вирощування, догляд, зберігання, обробіток  грунту, захист від шкідників | ІАС &quot;Аграрії разом&quot;">
            <a:extLst>
              <a:ext uri="{FF2B5EF4-FFF2-40B4-BE49-F238E27FC236}">
                <a16:creationId xmlns:a16="http://schemas.microsoft.com/office/drawing/2014/main" id="{56A51420-7F4C-3DE3-5985-FAF7E225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1" y="1414365"/>
            <a:ext cx="60007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49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4DA6F-7487-4357-63D7-6BF9888A0BF8}"/>
              </a:ext>
            </a:extLst>
          </p:cNvPr>
          <p:cNvSpPr txBox="1"/>
          <p:nvPr/>
        </p:nvSpPr>
        <p:spPr>
          <a:xfrm>
            <a:off x="287694" y="1471261"/>
            <a:ext cx="1161661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ГАМАМЕЛІДИ (</a:t>
            </a:r>
            <a:r>
              <a:rPr lang="uk-UA" sz="22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HAMAMELIDIDAE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і чагарники, дуже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напівчагарникові трави з черговими або. рідше супротивними, простими або рідше перистими листками з прилистками чи без них. Квітки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маточкові і тичинкові, циклічні, безпелюсткові чи взагалі без оцвітини.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частіше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синкарпниїї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іноді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псевдомономерний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Досить давня група насамперед деревних рослин, що скоріше за все походить від древніх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Magnoliales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Основним напрямком еволюції підкласу вважають перехід від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ентомофіліі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 анемофілії. До цього підкласу належить 16 порядків, 22 родини і 15 підродин. Найбільш архаїчними з цих 16 порядків вважаються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Троходендроцвіті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Trochodendrales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Багряникоцвіті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Cercidiphyllales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усі інші порядки розглядаються як окремі самостійні гілки еволюції, що беруть початок від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гамамелідових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від інших предків.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A64F8-F9BC-975F-F19C-DC76A8DD69B0}"/>
              </a:ext>
            </a:extLst>
          </p:cNvPr>
          <p:cNvSpPr txBox="1"/>
          <p:nvPr/>
        </p:nvSpPr>
        <p:spPr>
          <a:xfrm>
            <a:off x="419876" y="1259005"/>
            <a:ext cx="108235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Гамамелідоцвіті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Hamamelidales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і чагарники з черговими, простими, цілісними або лопатевими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пальчастонервними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листками, з прилистками, іноді досить значними за розмірами. Квітки зібрані в суцвіття різного типу (китиці, колоски або головки, прості або складні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цимозні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волотеві), середніх розмірів чи дрібні,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полігамні або маточкові і тичинкові, за рідким винятком актиноморфні, звичайно з подвійною оцвітиною, рідше безпелюсткові, іноді зовсім без оцвітини. Чашолистків (3) 4-5 (10), вони дрібні, вільні або частіше більш або менш зрослі. Пелюсток звичайно чотири-п'ять, як правило, вони дрібні та вузькі. Тичинок (3) 4-5 (до 10) в одному колі, при наявності пелюсток чергуються з ними.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Platanaceae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з двох або рідше з трьох-восьми (дев'яти)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частіше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більш чи менш зрослі;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завжди вільні з низхідною приймочкою.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ожному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гнізді зав'язі два і більше висячих насінних зачатки, у кожній вільній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(при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один, рідше два насінні зачатки. Плоди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багатогорішки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Platanaceae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але частіше — дерев'янисті коробочки. Порядок розглядається як, сполучна ланка між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Троходендроновими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Казуариновими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Букоцвітими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близькими до них  порядками. Порядок об'єднує чотири родини.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5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4578" name="Picture 2" descr="Hamamelidales - NatureWorks">
            <a:extLst>
              <a:ext uri="{FF2B5EF4-FFF2-40B4-BE49-F238E27FC236}">
                <a16:creationId xmlns:a16="http://schemas.microsoft.com/office/drawing/2014/main" id="{E50174D4-80DC-D5A6-5CFE-87C9D4E0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6" y="1352937"/>
            <a:ext cx="5348990" cy="364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amamelidaceae - Wikipedia">
            <a:extLst>
              <a:ext uri="{FF2B5EF4-FFF2-40B4-BE49-F238E27FC236}">
                <a16:creationId xmlns:a16="http://schemas.microsoft.com/office/drawing/2014/main" id="{3A449BE1-FC88-F218-A3DA-131CF8A1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42" y="1418253"/>
            <a:ext cx="5584371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30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FDEA9-9D33-78DF-52C4-0660F787E429}"/>
              </a:ext>
            </a:extLst>
          </p:cNvPr>
          <p:cNvSpPr txBox="1"/>
          <p:nvPr/>
        </p:nvSpPr>
        <p:spPr>
          <a:xfrm>
            <a:off x="391885" y="1142657"/>
            <a:ext cx="1119673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Самшитоцвіті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2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Buxales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і чагарники,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багаторічні трави зі здерев'янілими основами стебел. Листки чергові або частіше супротивні, цілісні, цілокраї чи зубчасті,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перистонервні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рідше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дугонервні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без прилистків. Квітки звичайно в колосках, густих китицях або головках, в пазухах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дрібні, маточкові і тичинкові, іноді з рудиментами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гінецею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андроцею, деякі з них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однодомні або рідше дводомні, актиноморфні, безпелюсткові. Чашолистків чотири, інколи п'ять-шість,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відсутні. Тичинок шість,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 ЗО, якщо тичинок чотири, вони розміщені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супротивно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чашолисткам, якщо шість — то дві пари супротивні внутрішнім чашолисткам; нитки тичинок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віль.ні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досить часто широкі; пиляки великі, відкриваються поздовжньо.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утворений з трьох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(рідше з двох або чотирьох), з вільними біля основи коротко зрослими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низхідною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приймочковою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поверхнею на внутрішньому  боці, з двома висячими насінними зачатками в кожному гнізді. Плоди — коробочки або кістянки. Відомо дві родини.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33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5602" name="Picture 2" descr="Самшит колхидский — Википедия">
            <a:extLst>
              <a:ext uri="{FF2B5EF4-FFF2-40B4-BE49-F238E27FC236}">
                <a16:creationId xmlns:a16="http://schemas.microsoft.com/office/drawing/2014/main" id="{885A858E-5123-2CE9-CBD2-67196194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35" y="732591"/>
            <a:ext cx="8589995" cy="57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71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85D94E-8BB4-A86E-20A7-B91341CBCE27}"/>
              </a:ext>
            </a:extLst>
          </p:cNvPr>
          <p:cNvSpPr txBox="1"/>
          <p:nvPr/>
        </p:nvSpPr>
        <p:spPr>
          <a:xfrm>
            <a:off x="436983" y="1114094"/>
            <a:ext cx="113180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Казуариноцвіті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0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Casuarinales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і чагарники з тонкими,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прутовидними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гілками, які виходять з пазух дрібних, кільчасто розміщених, лусковидних листків, переважно зрослих в зубчаті піхви і позбавлених прилистків. Міжвузля членисті. Є кореневі бульбочки з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азотфіксуючими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бактеріями. Квітки зібрані в колосовидні суцвіття, дрібні, невиразні, без оцвітини, маточкові і тичинкові, однодомні, рідше - дводомні. Тичинкові квітки підпираються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брактеєю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оснащені двома парами дуже редукованих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брактеолей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(внутрішні при цвітінні опадають). Тичинка завжди одна, у деяких видів більш або менш роздвоєна, з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двогніздими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пиляками на верхівці кожної гілки. Маточкові квітки підпираються лусковидною або потовщеною дерев'янистою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брактеєю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вісьмома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брактеолями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псевдомономерний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двох медіанних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плодолистків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дуже довгими нитковидними,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зрослися біля основи в короткий стовпчик, і з низхідною біля основи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приймочковою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поверхнею; зав'язь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латерально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сплющена, спочатку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двогнізда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однак фертильне лише переднє гніздо, а заднє звичайно редуковане, а іноді й повністю пригнічене. У передньому гнізді, яке функціонує, два,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три або чотири висячі насінні зачатки. Плоди з шкірястими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криловидними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виростами, однонасінні, горіхоподібні. Насіння дрібне, зростається шкіркою з оплоднем, висяче. Монотипний порядок з однією родиною.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38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BDD8E711-63DA-3981-B016-8EF7F7DA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685800"/>
            <a:ext cx="7570237" cy="56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31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8BDA5-9D3C-8CE8-0B62-942DF70FC05F}"/>
              </a:ext>
            </a:extLst>
          </p:cNvPr>
          <p:cNvSpPr txBox="1"/>
          <p:nvPr/>
        </p:nvSpPr>
        <p:spPr>
          <a:xfrm>
            <a:off x="110412" y="1124312"/>
            <a:ext cx="1197117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Fagales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або рідше чагарники, ще рідше чагарнички. Листки чергові або 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кільчасті,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перистонервні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прості, від цілісних до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пірчастолопатевих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лінійними прилистками, які рано опадають. Квітки в більш або менш редукованих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дрібні, невиразні, маточкові і тичинкові (однодомні чи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дводомні), інколи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безпелюсткові. Тичинкові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звичайно зібрані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сережковидні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суцвіття або іноді в маленькі головки. Окремі маточкові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складаються з однієї-семи (до 15) квіток і оточені біля основи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чашеподібною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плюскою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яка в деяких тропічних видів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Nothofagus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дуже редукована або повністю пригнічена.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Плюска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утворена видозміненими кінцевими стерильними гілками суцвіття і звичайно має видозмінені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 вигляді лусок, шипів, горбиків, щетинок. Кількість лопатей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плюски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залежить від кількості квіток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 квітках звичайно наявні рудименти протилежної "статі". Чашолистків шість, іноді менше (до двох) або більше (до восьми), вони лускоподібні,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черепитчасті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більш чи менш зрослі. Тичинок від чотирьох до 40, здебільшого 6-12, з тонкими вільними нитками.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трьох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з п'яти-дев'яти (або 12)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 в тропічних видів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Nothofagus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тільки з двох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Зав'язь нижня, звичайно: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інколи 2-12-гнізда, з двома повислими насінними зачатками в кожному гнізді, з яких розвивається лише один. Плоди — однонасінні горіхи з твердим кам'янистим або шкірястим оплоднем, занурені повністю або частково в звичайно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дерев'яніючу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пліску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Монотипний порядок з однією родиною, яка поділяється на п'ять підродин; його представники ростуть у тропіках, субтропіках і помірних областях обох півкуль.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4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00991-467B-B25B-756A-653E74285775}"/>
              </a:ext>
            </a:extLst>
          </p:cNvPr>
          <p:cNvSpPr txBox="1"/>
          <p:nvPr/>
        </p:nvSpPr>
        <p:spPr>
          <a:xfrm>
            <a:off x="119742" y="1094230"/>
            <a:ext cx="115419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РАНУНКУЛІДИ (</a:t>
            </a:r>
            <a:r>
              <a:rPr lang="uk-UA" sz="22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RANUNCULIDAE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Найчастіше трав'янисті рослини переважно 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-тичинковими ациклічними або частково  циклічними квітками з багатьма тичинками і маточками (або маточок кілька з вільними чи зрослими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карпелами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 насіння з ендоспермом або без нього.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Ранункуліди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 рядом ознак близькі до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магноліід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більш розвинуті. Охоплюють чотири порядки, чотири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підпорядки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12 родин, 16 підродин і значну кількість родів та понад 3000 видів.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60" name="Picture 4" descr="Презентація на тему &quot;Родина Жовтецеві&quot;">
            <a:extLst>
              <a:ext uri="{FF2B5EF4-FFF2-40B4-BE49-F238E27FC236}">
                <a16:creationId xmlns:a16="http://schemas.microsoft.com/office/drawing/2014/main" id="{B9C97AC2-C0C6-9818-C991-C4BB5503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2" y="3626717"/>
            <a:ext cx="3934019" cy="295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Презентація на тему &quot;Родина Жовтецеві&quot;">
            <a:extLst>
              <a:ext uri="{FF2B5EF4-FFF2-40B4-BE49-F238E27FC236}">
                <a16:creationId xmlns:a16="http://schemas.microsoft.com/office/drawing/2014/main" id="{D2EEAA3C-0C73-9127-F0C5-84667D6AA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8" b="12706"/>
          <a:stretch/>
        </p:blipFill>
        <p:spPr bwMode="auto">
          <a:xfrm>
            <a:off x="4569671" y="3623826"/>
            <a:ext cx="6667500" cy="295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40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7650" name="Picture 2" descr="ДУБ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8A0FC95D-7589-5EF8-534C-587CA651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18" y="412955"/>
            <a:ext cx="8677177" cy="603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243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0C306D-3D52-862E-CCAC-2A057A3E4134}"/>
              </a:ext>
            </a:extLst>
          </p:cNvPr>
          <p:cNvSpPr txBox="1"/>
          <p:nvPr/>
        </p:nvSpPr>
        <p:spPr>
          <a:xfrm>
            <a:off x="110413" y="1331952"/>
            <a:ext cx="117472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Березоцвіті</a:t>
            </a:r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6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Betulales</a:t>
            </a:r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 і чагарники з черговими, простими, переважно пальчастими або зубчастими,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пірчастонервними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листками з. прилистками,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які^звичайно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опадають. Квітки дрібні, невиразні, безпелюсткові, маточкові і тичинкові, рослини однодомні, але тичинкові і маточкові в різних суцвіттях. Тичинкові суцвіття висячі,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сер.ежкоподібні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маточкові — короткі, бічні, головчасті, висячі або прямостоячі, шишкоподібні. Як-тичинкові, так і маточкові суцвіття складні, утворені з дуже редукованих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дихазіїв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первинні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головної осі всього суцвіття розміщені спірально, в пазусі кожної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сидить по одному, як вважають,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триквітковому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дихазію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вісь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дихазія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(вторинна вісь) несе дві вторинні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закінчується квіткою (середня квітка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дихазія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а з пазух двох вторинних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виходять третинні осі, що закінчуються квітками (бічними квітками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дихазія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які підпираються парою третинних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брактеолей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 частіше буває так, що -наявні бічні квітки, а середня квітка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дихазія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відсутня, рідше трапляється навпаки; тичинкові суцвіття складені з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триквіткових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дихазіїв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маточкове суцвіття в представників роду </a:t>
            </a:r>
            <a:r>
              <a:rPr lang="uk-UA" sz="16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Betula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 правило, має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триквіткові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решти родів вони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двоквіткові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Тичинкові нитки прирослі до первинної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дихазія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Чашечка дуже сильно редукована і часто повністю пригнічена. Тичинок 2-14,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лише одна; коли тичинок чотири, вони супротивні чашолисткам.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двох (трьох)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вільними або майже вільними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Зав'язь нижня, в її нижній частині два-три гнізда, у верхній — одне, з одним-двома насінними зачатками в кожному гнізді. Плоди —.горіхи,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безнліски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часто з перетинчастими або трав'янистими крилами, утвореними двома або трьома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брактеолями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Порядок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Березоцвіті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це монотипний порядок з однією родиною такої ж назви і трьома підродинами, до яких належать (з нашої флори) роди: береза, граб, вільха, ліщина. У плані філогенезу родина Березові досить подібна до родини Букових, з якою її часто об'єднують в один порядок.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5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8674" name="Picture 2" descr="БЕРЁЗА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D39FA2E5-85CD-C2A4-12E7-E25D9465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59" y="1123773"/>
            <a:ext cx="9557365" cy="53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62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562AD4-BFA7-7775-1A96-4F6F56C8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874EB1-A205-5C0B-FB1E-D4CADF8237CC}"/>
              </a:ext>
            </a:extLst>
          </p:cNvPr>
          <p:cNvSpPr txBox="1"/>
          <p:nvPr/>
        </p:nvSpPr>
        <p:spPr>
          <a:xfrm>
            <a:off x="401217" y="1094860"/>
            <a:ext cx="1158862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Горіхоцвіті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Juglandales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чагарники з черговими або рідше супротивними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-складними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трійчасто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-складними листками, покритими ароматичними залозками, які виділяють смолисту речовину; прилистки, відсутні. Квітки дрібні і невиразні, маточкові і тичинкові, безпелюсткові, в багатоквіткових прямостоячих або висячих тичинкових сережках, зібраних іноді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волотевидні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складні суцвіття, однодомні або рідше дводомні; в пазухах цілісних або рідше трилопатевих первинних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розміщених на осі сережки, сидять дуже редуковані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одноквіткові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єдина квітка яких морфологічно відповідає середній квітці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триквіткових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Проте ця єдина квітка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дихазії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Juglaiidaceae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стала одностатевою. Кожна квітка звичайно має два бічні вторинні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чотири більш чи менш зрослі чашолистки, але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іноді сильно редуковані або навіть відсутні, а чашолистків буває більше або менше, іноді вони теж редуковані або відсутні. Первинні та вторинні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чашолистки в тичинкових квіток зростаються основами, утворюючи один спільний покрив.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маточкових квіток вільні або більш-менш зрослі з нижньою зав'яззю. Тичинок у кожній тичинковій квітці від двох до 105, найчастіше — чотири-п'ять (здебільшого їх шість).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трьох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вільними або майже вільними етил оліями; зав'язь нижня, в нижній частині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внаслідок утворення вторинних (несправжніх) перегородок — чотири-,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восьмигнізда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у верхній частині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одним прямим насінним зачатком на верхівці первинної перегородки. Плоди — горіхи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кістянкоподібні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звичайно із слабо розвинутим тонким м'ясистим шаром.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7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9698" name="Picture 2" descr="Грецкий орех - желудь богов">
            <a:extLst>
              <a:ext uri="{FF2B5EF4-FFF2-40B4-BE49-F238E27FC236}">
                <a16:creationId xmlns:a16="http://schemas.microsoft.com/office/drawing/2014/main" id="{AE1165EA-4724-88A7-4AFB-9053FC874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32" y="417362"/>
            <a:ext cx="8293650" cy="62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95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1D75ED-3054-420F-289A-42D8009DA2C4}"/>
              </a:ext>
            </a:extLst>
          </p:cNvPr>
          <p:cNvSpPr txBox="1"/>
          <p:nvPr/>
        </p:nvSpPr>
        <p:spPr>
          <a:xfrm>
            <a:off x="6025244" y="612844"/>
            <a:ext cx="60975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Жовтецевоцвіті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Ranunculales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або однорічні трави, трав'янисті або дерев'янисті ліани, рідше прямостоячі чагарники або малі дерева. Листки чергові,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супротивні, прості, або рідше складні, звичайно без прилистків. Квітки в різноманітних термінальних або пазушних суцвіттях або рідше поодинокі;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маточкові і тичинкові; актиноморфні або рідше зигоморфні, спіральні,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спіральноциклічні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циклічні; з подвійною або простою оцвітиною, 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без оцвітини. Тичинки численні або їх шість,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три, 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одна, звичайно з добре диференційованою ниткою і пиляком.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переважно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Плоди — листянки, горішки, ягоди або кістянки. Насіння звичайно з маленьким зародком і більш чи менш багатим ендоспермом, іноді без нього. Відомо п'ять родин, з яких в Україні представлено лише дві: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Жовтецеві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Барбарисові.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34" name="Picture 10" descr="Ranunculus strigulosus — Вікіпедія">
            <a:extLst>
              <a:ext uri="{FF2B5EF4-FFF2-40B4-BE49-F238E27FC236}">
                <a16:creationId xmlns:a16="http://schemas.microsoft.com/office/drawing/2014/main" id="{F651DB2D-3F2E-F594-9285-5432BC26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8" y="1744824"/>
            <a:ext cx="5729726" cy="429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37360-BFA1-B937-380A-6B7436B56225}"/>
              </a:ext>
            </a:extLst>
          </p:cNvPr>
          <p:cNvSpPr txBox="1"/>
          <p:nvPr/>
        </p:nvSpPr>
        <p:spPr>
          <a:xfrm>
            <a:off x="5950598" y="675240"/>
            <a:ext cx="60975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Півонієцвіті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Paeoniales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трави або рідше невеликі чагарники з черговими трійчастими листками без прилистків. Квітки великі, термінальні, поодинокі (іноді їх кілька), спіральні або спірально-циклічні,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актиноморфні. Чашолистків п'ять, які залишаються біля плодів. Пелюсток п'ять, рідше десять (ще рідше до 13), великі. Тичинки численні, з тонкими нитками, з'єднаними в п'ять пучків.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товстостінні, з майже сидячими розширеними приймочками, з кількома або багатьма насінними зачатками. Плоди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Насіння велике.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Paeoniales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 можна виводити з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Ranunculales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(як і навпаки). Обидва порядки мають лише спільне походження.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Paeoniales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цілому більш просунуті, ніж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Ranunculales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2" name="Picture 2" descr="Все про дивовижні лікарські півонії | Блог магазину півоній Peony.com.ua">
            <a:extLst>
              <a:ext uri="{FF2B5EF4-FFF2-40B4-BE49-F238E27FC236}">
                <a16:creationId xmlns:a16="http://schemas.microsoft.com/office/drawing/2014/main" id="{D53AB75C-1280-E96F-BD48-8DFC1B621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6" y="1819469"/>
            <a:ext cx="5682342" cy="37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6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BFA1E-38D8-8C05-4221-6B15C4B193E8}"/>
              </a:ext>
            </a:extLst>
          </p:cNvPr>
          <p:cNvSpPr txBox="1"/>
          <p:nvPr/>
        </p:nvSpPr>
        <p:spPr>
          <a:xfrm>
            <a:off x="587828" y="1166842"/>
            <a:ext cx="101050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Papaverales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або однорічні трави,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напівчагарники, чагарники (наприклад, види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Воссопіа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невеликі деревця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arborea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горах Мексики). Квітки поодинокі або зібрані в різноманітні суцвіття,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актиноморфні або зигоморфні, звичайно з подвійною оцвітиною, двочленні, рідше тричленні. Чашолистків два, рідше три або чотири, найчастіше рано опадаючі. Пелюсток чотири, рідше шість (до 16), в двох колах, вільні, іноді пелюстки відсутні (наприклад,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Воссопіа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Тичинки численні або їх 6-12,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рідко'лише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чотири, вони вільні або об'єднані в пучки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Fumariaceae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2-20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зав'язь верхня,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напівнижня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численними насінними зачатками, рідше лише з кількома. Плоди —коробочки, часто стручковидні. Насіння дрібне, з маленьким зародком, біля основи багато м'ясистого ендосперму. Порядок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Papaverales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споріднений з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nun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culales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зокрема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жовтецевими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барбарисовими. Рисами, що зближують родини цих порядків, є насамперед велика кількість вільних тичинок, невизначена кількість (у первісних форм) часток оцвітини, численні насінні зачатки тощо. До порядку належать три родини.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40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1506" name="Picture 2" descr="Маковые — Википедия">
            <a:extLst>
              <a:ext uri="{FF2B5EF4-FFF2-40B4-BE49-F238E27FC236}">
                <a16:creationId xmlns:a16="http://schemas.microsoft.com/office/drawing/2014/main" id="{458A317B-8569-A171-E1B5-66E2425D8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38" y="495689"/>
            <a:ext cx="7822163" cy="586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8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93BA2-14B0-DA81-11D5-5A1D831E8207}"/>
              </a:ext>
            </a:extLst>
          </p:cNvPr>
          <p:cNvSpPr txBox="1"/>
          <p:nvPr/>
        </p:nvSpPr>
        <p:spPr>
          <a:xfrm>
            <a:off x="469640" y="1676535"/>
            <a:ext cx="1125271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КАРЮФІЛІДИ АБО ГВОЗДИКОВИДНІ (</a:t>
            </a:r>
            <a:r>
              <a:rPr lang="uk-UA" sz="22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CARYOPHYLLIDAE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або однорічні трави, напівчагарники, чагарники або невеликі дерева. Квітки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маточкові і тичинкові, циклічні, в більшості безпелюсткові.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(деякі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Phytolaccaceae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частіше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ценокарпний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часто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псевдомономерний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Більшість представників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Caryophyllidae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еволюціонували в напрямку пристосування до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аридних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семиаридних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умов, хоча серед них є чимало лісових, лучних і високогірних родів. Виникли, напевно, від якихось давніх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ранункулід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Найбільш архаїчною родиною в цьому підкласі є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Лаконосні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Phytolaccaceae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котрі, в свою чергу, можливо, мають спільне походження 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лардізабаловими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лунонасінними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походять від древніх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Магноліід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типу сучасних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Illiciales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Охоплює три порядки, 19 родин і 29 підродин.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68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10313-5BD6-34BB-E374-5154408ECF27}"/>
              </a:ext>
            </a:extLst>
          </p:cNvPr>
          <p:cNvSpPr txBox="1"/>
          <p:nvPr/>
        </p:nvSpPr>
        <p:spPr>
          <a:xfrm>
            <a:off x="5931937" y="262660"/>
            <a:ext cx="609755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Гвоздикоцвіті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Caryophyllales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або однорічні трави, рідше чагарники і невеликі дерева, часто з аномальним вторинним ростом. Для всіх родин, за винятком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Molluginaceae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Caryophyllaceae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характерна наявність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беталаїнів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Листки прості, звичайно цілісні, чергові або супротивні,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кільчасті, переважно без прилистків. Квітки зібрані в різні суцвіття,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рідше маточкові і тичинкові, звичайно актиноморфні, переважно чотири-, п'ятичленні, з подвійною оцвітиною, або частіше безпелюсткові. Тичинки в одному-двох колах або численні.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лізікарпний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рідше більш чи менш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зав'язь верхня,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напівнижня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нижня. Плоди різних типів. Характерною і спільною ознакою для представників порядку є зігнутість насінних зачатків і зародка в насінині, який оточує добре розвинутий перисперм. Насінні зачатки, як правило, прикріплюються до центрального або осьового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сім'яносця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Цей порядок є найбільшим у підкласі і об'єднує 17 родин.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8" name="Picture 6" descr="Гвоздикоцвіті — Вікіпедія">
            <a:extLst>
              <a:ext uri="{FF2B5EF4-FFF2-40B4-BE49-F238E27FC236}">
                <a16:creationId xmlns:a16="http://schemas.microsoft.com/office/drawing/2014/main" id="{CAC29277-0C3A-7167-C9BF-3C9551C6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00" y="1194318"/>
            <a:ext cx="3945945" cy="52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1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235F6-E85A-6960-7BB2-B301B2ED9EBF}"/>
              </a:ext>
            </a:extLst>
          </p:cNvPr>
          <p:cNvSpPr txBox="1"/>
          <p:nvPr/>
        </p:nvSpPr>
        <p:spPr>
          <a:xfrm>
            <a:off x="326571" y="1191659"/>
            <a:ext cx="1124338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Гречкоцвіті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Polygonales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або однорічні трави, чагарники або ліани,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дерева. Листки чергові,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супротивні або кільчасті, прості, переважно цілісні, звичайно (за деяким винятком) мають біля основи трубчастий розтруб, що складається-зі зрослих прилистків. Квітки зібрані в суцвіття, дрібні,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рідше маточкові і тичинкові (тоді звичайно дводомні, актиноморфні, безпелюсткові). Чашечка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зрослолиста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залишається біля плодів, тричленна (3+3 або 3) або п'ятичленна,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двочленна. Тичинок звичайно шість у двох колах, однак інколи внаслідок подвоєння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зовнішньогр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кола і випадання деяких тичинок внутрішнього кола їх кількість варіює від трьох до дев'яти і більше; нитки вільні або зрослі. Навкруг основи зав'язі часто наявний нектарний диск — кільцеподібний,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як.у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Caryophyllales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ж нектарники розміщені між основами ниток.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лізикарпний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двох-трьох,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чотирьох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Calligonum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вільними чи більш або менш зрослими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зав'язь верхня, з одним базальним насінним зачатком. Плід — горіх. Насіння з прямим або зігнутим ексцентричним зародком, оточеним багатим борошнистим ендоспермом. Порядок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Polygonales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виявляє певні зв'язки з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Caryophyllales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особливо в будові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лізикарпного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вони мають подібну послідовність амінокислот. Тип будови квітки, зокрема наявність кільцеподібного нектарного диска біля основи зав'язі, вказує на подібність Гречкових до Гвоздичних через родину Портулакових.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40530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2843</Words>
  <Application>Microsoft Office PowerPoint</Application>
  <PresentationFormat>Широкоэкранный</PresentationFormat>
  <Paragraphs>37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Bookman Old Style</vt:lpstr>
      <vt:lpstr>Calibri</vt:lpstr>
      <vt:lpstr>Times New Roman</vt:lpstr>
      <vt:lpstr>Trade Gothic Next Cond</vt:lpstr>
      <vt:lpstr>Trade Gothic Next Light</vt:lpstr>
      <vt:lpstr>PortalVTI</vt:lpstr>
      <vt:lpstr>Підклас Ранункуліди. Підклас Каріофіліди. Підклас Гамамеліди.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23</cp:revision>
  <dcterms:created xsi:type="dcterms:W3CDTF">2022-09-18T07:22:36Z</dcterms:created>
  <dcterms:modified xsi:type="dcterms:W3CDTF">2024-01-07T16:05:43Z</dcterms:modified>
</cp:coreProperties>
</file>