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0" r:id="rId1"/>
  </p:sldMasterIdLst>
  <p:notesMasterIdLst>
    <p:notesMasterId r:id="rId23"/>
  </p:notesMasterIdLst>
  <p:sldIdLst>
    <p:sldId id="256" r:id="rId2"/>
    <p:sldId id="257" r:id="rId3"/>
    <p:sldId id="260" r:id="rId4"/>
    <p:sldId id="259" r:id="rId5"/>
    <p:sldId id="258" r:id="rId6"/>
    <p:sldId id="262" r:id="rId7"/>
    <p:sldId id="261" r:id="rId8"/>
    <p:sldId id="265" r:id="rId9"/>
    <p:sldId id="263" r:id="rId10"/>
    <p:sldId id="311" r:id="rId11"/>
    <p:sldId id="266" r:id="rId12"/>
    <p:sldId id="315" r:id="rId13"/>
    <p:sldId id="272" r:id="rId14"/>
    <p:sldId id="267" r:id="rId15"/>
    <p:sldId id="312" r:id="rId16"/>
    <p:sldId id="275" r:id="rId17"/>
    <p:sldId id="313" r:id="rId18"/>
    <p:sldId id="314" r:id="rId19"/>
    <p:sldId id="286" r:id="rId20"/>
    <p:sldId id="278" r:id="rId21"/>
    <p:sldId id="268" r:id="rId2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D4FC72D2-8A0A-46EC-9C4B-086A9A5352E4}">
  <a:tblStyle styleId="{D4FC72D2-8A0A-46EC-9C4B-086A9A5352E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A6C0D20-22DE-48E9-90C6-E797198E478E}"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41" d="100"/>
          <a:sy n="141" d="100"/>
        </p:scale>
        <p:origin x="-774" y="-96"/>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21722776964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21722776964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54dda1946d_4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54dda1946d_4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54dda1946d_4_26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54dda1946d_4_26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9" name="Google Shape;549;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9" name="Google Shape;549;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g217a36bc306_0_8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0" name="Google Shape;700;g217a36bc306_0_8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g54dda1946d_6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9" name="Google Shape;599;g54dda1946d_6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d5260bdd85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d5260bdd85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54dda1946d_6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54dda1946d_6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0" y="0"/>
            <a:ext cx="9144003" cy="5143501"/>
          </a:xfrm>
          <a:prstGeom prst="rect">
            <a:avLst/>
          </a:prstGeom>
          <a:noFill/>
          <a:ln>
            <a:noFill/>
          </a:ln>
        </p:spPr>
      </p:pic>
      <p:sp>
        <p:nvSpPr>
          <p:cNvPr id="10" name="Google Shape;10;p2"/>
          <p:cNvSpPr txBox="1">
            <a:spLocks noGrp="1"/>
          </p:cNvSpPr>
          <p:nvPr>
            <p:ph type="ctrTitle"/>
          </p:nvPr>
        </p:nvSpPr>
        <p:spPr>
          <a:xfrm>
            <a:off x="1480350" y="1257975"/>
            <a:ext cx="6183300" cy="1610100"/>
          </a:xfrm>
          <a:prstGeom prst="rect">
            <a:avLst/>
          </a:prstGeom>
        </p:spPr>
        <p:txBody>
          <a:bodyPr spcFirstLastPara="1" wrap="square" lIns="91425" tIns="91425" rIns="91425" bIns="91425" anchor="b" anchorCtr="0">
            <a:noAutofit/>
          </a:bodyPr>
          <a:lstStyle>
            <a:lvl1pPr lvl="0">
              <a:spcBef>
                <a:spcPts val="0"/>
              </a:spcBef>
              <a:spcAft>
                <a:spcPts val="0"/>
              </a:spcAft>
              <a:buClr>
                <a:srgbClr val="191919"/>
              </a:buClr>
              <a:buSzPts val="5200"/>
              <a:buNone/>
              <a:defRPr sz="4900">
                <a:solidFill>
                  <a:srgbClr val="2D3844"/>
                </a:solidFill>
              </a:defRPr>
            </a:lvl1pPr>
            <a:lvl2pPr lvl="1" algn="ctr">
              <a:spcBef>
                <a:spcPts val="20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1" name="Google Shape;11;p2"/>
          <p:cNvSpPr txBox="1">
            <a:spLocks noGrp="1"/>
          </p:cNvSpPr>
          <p:nvPr>
            <p:ph type="subTitle" idx="1"/>
          </p:nvPr>
        </p:nvSpPr>
        <p:spPr>
          <a:xfrm>
            <a:off x="1480350" y="3019875"/>
            <a:ext cx="4528800" cy="475800"/>
          </a:xfrm>
          <a:prstGeom prst="rect">
            <a:avLst/>
          </a:prstGeom>
          <a:solidFill>
            <a:schemeClr val="dk2"/>
          </a:solidFill>
        </p:spPr>
        <p:txBody>
          <a:bodyPr spcFirstLastPara="1" wrap="square" lIns="91425" tIns="91425" rIns="91425" bIns="91425" anchor="t" anchorCtr="0">
            <a:noAutofit/>
          </a:bodyPr>
          <a:lstStyle>
            <a:lvl1pPr lvl="0" algn="ctr">
              <a:lnSpc>
                <a:spcPct val="100000"/>
              </a:lnSpc>
              <a:spcBef>
                <a:spcPts val="0"/>
              </a:spcBef>
              <a:spcAft>
                <a:spcPts val="0"/>
              </a:spcAft>
              <a:buSzPts val="1200"/>
              <a:buNone/>
              <a:defRPr sz="1600">
                <a:solidFill>
                  <a:schemeClr val="lt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2" name="Google Shape;12;p2"/>
          <p:cNvSpPr/>
          <p:nvPr/>
        </p:nvSpPr>
        <p:spPr>
          <a:xfrm>
            <a:off x="0" y="3533275"/>
            <a:ext cx="9144000" cy="16101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1">
  <p:cSld name="CUSTOM_10">
    <p:bg>
      <p:bgPr>
        <a:solidFill>
          <a:schemeClr val="dk2"/>
        </a:solidFill>
        <a:effectLst/>
      </p:bgPr>
    </p:bg>
    <p:spTree>
      <p:nvGrpSpPr>
        <p:cNvPr id="1" name="Shape 66"/>
        <p:cNvGrpSpPr/>
        <p:nvPr/>
      </p:nvGrpSpPr>
      <p:grpSpPr>
        <a:xfrm>
          <a:off x="0" y="0"/>
          <a:ext cx="0" cy="0"/>
          <a:chOff x="0" y="0"/>
          <a:chExt cx="0" cy="0"/>
        </a:xfrm>
      </p:grpSpPr>
      <p:sp>
        <p:nvSpPr>
          <p:cNvPr id="67" name="Google Shape;67;p14"/>
          <p:cNvSpPr txBox="1">
            <a:spLocks noGrp="1"/>
          </p:cNvSpPr>
          <p:nvPr>
            <p:ph type="title"/>
          </p:nvPr>
        </p:nvSpPr>
        <p:spPr>
          <a:xfrm>
            <a:off x="713225" y="854638"/>
            <a:ext cx="3444300" cy="11436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3500"/>
              <a:buNone/>
              <a:defRPr>
                <a:solidFill>
                  <a:schemeClr val="lt1"/>
                </a:solidFill>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68" name="Google Shape;68;p14"/>
          <p:cNvSpPr/>
          <p:nvPr/>
        </p:nvSpPr>
        <p:spPr>
          <a:xfrm>
            <a:off x="0" y="3380425"/>
            <a:ext cx="9144000" cy="1815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p:cSld name="CUSTOM">
    <p:bg>
      <p:bgPr>
        <a:solidFill>
          <a:schemeClr val="dk2"/>
        </a:solidFill>
        <a:effectLst/>
      </p:bgPr>
    </p:bg>
    <p:spTree>
      <p:nvGrpSpPr>
        <p:cNvPr id="1" name="Shape 90"/>
        <p:cNvGrpSpPr/>
        <p:nvPr/>
      </p:nvGrpSpPr>
      <p:grpSpPr>
        <a:xfrm>
          <a:off x="0" y="0"/>
          <a:ext cx="0" cy="0"/>
          <a:chOff x="0" y="0"/>
          <a:chExt cx="0" cy="0"/>
        </a:xfrm>
      </p:grpSpPr>
      <p:sp>
        <p:nvSpPr>
          <p:cNvPr id="91" name="Google Shape;91;p19"/>
          <p:cNvSpPr/>
          <p:nvPr/>
        </p:nvSpPr>
        <p:spPr>
          <a:xfrm>
            <a:off x="3817625" y="0"/>
            <a:ext cx="5326500" cy="5143500"/>
          </a:xfrm>
          <a:prstGeom prst="rect">
            <a:avLst/>
          </a:prstGeom>
          <a:solidFill>
            <a:schemeClr val="lt1"/>
          </a:solidFill>
          <a:ln>
            <a:noFill/>
          </a:ln>
          <a:effectLst>
            <a:outerShdw blurRad="1000125" dist="228600" dir="288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9"/>
          <p:cNvSpPr txBox="1">
            <a:spLocks noGrp="1"/>
          </p:cNvSpPr>
          <p:nvPr>
            <p:ph type="title"/>
          </p:nvPr>
        </p:nvSpPr>
        <p:spPr>
          <a:xfrm>
            <a:off x="713225" y="790175"/>
            <a:ext cx="3052800" cy="2446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3500"/>
              <a:buNone/>
              <a:defRPr>
                <a:solidFill>
                  <a:schemeClr val="lt1"/>
                </a:solidFill>
              </a:defRPr>
            </a:lvl1pPr>
            <a:lvl2pPr lvl="1" rtl="0">
              <a:spcBef>
                <a:spcPts val="0"/>
              </a:spcBef>
              <a:spcAft>
                <a:spcPts val="0"/>
              </a:spcAft>
              <a:buClr>
                <a:schemeClr val="lt1"/>
              </a:buClr>
              <a:buSzPts val="3500"/>
              <a:buNone/>
              <a:defRPr>
                <a:solidFill>
                  <a:schemeClr val="lt1"/>
                </a:solidFill>
              </a:defRPr>
            </a:lvl2pPr>
            <a:lvl3pPr lvl="2" rtl="0">
              <a:spcBef>
                <a:spcPts val="0"/>
              </a:spcBef>
              <a:spcAft>
                <a:spcPts val="0"/>
              </a:spcAft>
              <a:buClr>
                <a:schemeClr val="lt1"/>
              </a:buClr>
              <a:buSzPts val="3500"/>
              <a:buNone/>
              <a:defRPr>
                <a:solidFill>
                  <a:schemeClr val="lt1"/>
                </a:solidFill>
              </a:defRPr>
            </a:lvl3pPr>
            <a:lvl4pPr lvl="3" rtl="0">
              <a:spcBef>
                <a:spcPts val="0"/>
              </a:spcBef>
              <a:spcAft>
                <a:spcPts val="0"/>
              </a:spcAft>
              <a:buClr>
                <a:schemeClr val="lt1"/>
              </a:buClr>
              <a:buSzPts val="3500"/>
              <a:buNone/>
              <a:defRPr>
                <a:solidFill>
                  <a:schemeClr val="lt1"/>
                </a:solidFill>
              </a:defRPr>
            </a:lvl4pPr>
            <a:lvl5pPr lvl="4" rtl="0">
              <a:spcBef>
                <a:spcPts val="0"/>
              </a:spcBef>
              <a:spcAft>
                <a:spcPts val="0"/>
              </a:spcAft>
              <a:buClr>
                <a:schemeClr val="lt1"/>
              </a:buClr>
              <a:buSzPts val="3500"/>
              <a:buNone/>
              <a:defRPr>
                <a:solidFill>
                  <a:schemeClr val="lt1"/>
                </a:solidFill>
              </a:defRPr>
            </a:lvl5pPr>
            <a:lvl6pPr lvl="5" rtl="0">
              <a:spcBef>
                <a:spcPts val="0"/>
              </a:spcBef>
              <a:spcAft>
                <a:spcPts val="0"/>
              </a:spcAft>
              <a:buClr>
                <a:schemeClr val="lt1"/>
              </a:buClr>
              <a:buSzPts val="3500"/>
              <a:buNone/>
              <a:defRPr>
                <a:solidFill>
                  <a:schemeClr val="lt1"/>
                </a:solidFill>
              </a:defRPr>
            </a:lvl6pPr>
            <a:lvl7pPr lvl="6" rtl="0">
              <a:spcBef>
                <a:spcPts val="0"/>
              </a:spcBef>
              <a:spcAft>
                <a:spcPts val="0"/>
              </a:spcAft>
              <a:buClr>
                <a:schemeClr val="lt1"/>
              </a:buClr>
              <a:buSzPts val="3500"/>
              <a:buNone/>
              <a:defRPr>
                <a:solidFill>
                  <a:schemeClr val="lt1"/>
                </a:solidFill>
              </a:defRPr>
            </a:lvl7pPr>
            <a:lvl8pPr lvl="7" rtl="0">
              <a:spcBef>
                <a:spcPts val="0"/>
              </a:spcBef>
              <a:spcAft>
                <a:spcPts val="0"/>
              </a:spcAft>
              <a:buClr>
                <a:schemeClr val="lt1"/>
              </a:buClr>
              <a:buSzPts val="3500"/>
              <a:buNone/>
              <a:defRPr>
                <a:solidFill>
                  <a:schemeClr val="lt1"/>
                </a:solidFill>
              </a:defRPr>
            </a:lvl8pPr>
            <a:lvl9pPr lvl="8" rtl="0">
              <a:spcBef>
                <a:spcPts val="0"/>
              </a:spcBef>
              <a:spcAft>
                <a:spcPts val="0"/>
              </a:spcAft>
              <a:buClr>
                <a:schemeClr val="lt1"/>
              </a:buClr>
              <a:buSzPts val="3500"/>
              <a:buNone/>
              <a:defRPr>
                <a:solidFill>
                  <a:schemeClr val="lt1"/>
                </a:solidFill>
              </a:defRPr>
            </a:lvl9pPr>
          </a:lstStyle>
          <a:p>
            <a:endParaRPr/>
          </a:p>
        </p:txBody>
      </p:sp>
      <p:sp>
        <p:nvSpPr>
          <p:cNvPr id="93" name="Google Shape;93;p19"/>
          <p:cNvSpPr txBox="1">
            <a:spLocks noGrp="1"/>
          </p:cNvSpPr>
          <p:nvPr>
            <p:ph type="subTitle" idx="1"/>
          </p:nvPr>
        </p:nvSpPr>
        <p:spPr>
          <a:xfrm>
            <a:off x="713225" y="3237025"/>
            <a:ext cx="3052800" cy="1116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200"/>
              <a:buNone/>
              <a:defRPr>
                <a:solidFill>
                  <a:schemeClr val="lt1"/>
                </a:solidFill>
              </a:defRPr>
            </a:lvl1pPr>
            <a:lvl2pPr lvl="1" algn="ctr" rtl="0">
              <a:lnSpc>
                <a:spcPct val="100000"/>
              </a:lnSpc>
              <a:spcBef>
                <a:spcPts val="1600"/>
              </a:spcBef>
              <a:spcAft>
                <a:spcPts val="0"/>
              </a:spcAft>
              <a:buClr>
                <a:schemeClr val="lt1"/>
              </a:buClr>
              <a:buSzPts val="1200"/>
              <a:buNone/>
              <a:defRPr>
                <a:solidFill>
                  <a:schemeClr val="lt1"/>
                </a:solidFill>
              </a:defRPr>
            </a:lvl2pPr>
            <a:lvl3pPr lvl="2" algn="ctr" rtl="0">
              <a:lnSpc>
                <a:spcPct val="100000"/>
              </a:lnSpc>
              <a:spcBef>
                <a:spcPts val="1600"/>
              </a:spcBef>
              <a:spcAft>
                <a:spcPts val="0"/>
              </a:spcAft>
              <a:buClr>
                <a:schemeClr val="lt1"/>
              </a:buClr>
              <a:buSzPts val="1200"/>
              <a:buNone/>
              <a:defRPr>
                <a:solidFill>
                  <a:schemeClr val="lt1"/>
                </a:solidFill>
              </a:defRPr>
            </a:lvl3pPr>
            <a:lvl4pPr lvl="3" algn="ctr" rtl="0">
              <a:lnSpc>
                <a:spcPct val="100000"/>
              </a:lnSpc>
              <a:spcBef>
                <a:spcPts val="1600"/>
              </a:spcBef>
              <a:spcAft>
                <a:spcPts val="0"/>
              </a:spcAft>
              <a:buClr>
                <a:schemeClr val="lt1"/>
              </a:buClr>
              <a:buSzPts val="1200"/>
              <a:buNone/>
              <a:defRPr>
                <a:solidFill>
                  <a:schemeClr val="lt1"/>
                </a:solidFill>
              </a:defRPr>
            </a:lvl4pPr>
            <a:lvl5pPr lvl="4" algn="ctr" rtl="0">
              <a:lnSpc>
                <a:spcPct val="100000"/>
              </a:lnSpc>
              <a:spcBef>
                <a:spcPts val="1600"/>
              </a:spcBef>
              <a:spcAft>
                <a:spcPts val="0"/>
              </a:spcAft>
              <a:buClr>
                <a:schemeClr val="lt1"/>
              </a:buClr>
              <a:buSzPts val="1200"/>
              <a:buNone/>
              <a:defRPr>
                <a:solidFill>
                  <a:schemeClr val="lt1"/>
                </a:solidFill>
              </a:defRPr>
            </a:lvl5pPr>
            <a:lvl6pPr lvl="5" algn="ctr" rtl="0">
              <a:lnSpc>
                <a:spcPct val="100000"/>
              </a:lnSpc>
              <a:spcBef>
                <a:spcPts val="1600"/>
              </a:spcBef>
              <a:spcAft>
                <a:spcPts val="0"/>
              </a:spcAft>
              <a:buClr>
                <a:schemeClr val="lt1"/>
              </a:buClr>
              <a:buSzPts val="1200"/>
              <a:buNone/>
              <a:defRPr>
                <a:solidFill>
                  <a:schemeClr val="lt1"/>
                </a:solidFill>
              </a:defRPr>
            </a:lvl6pPr>
            <a:lvl7pPr lvl="6" algn="ctr" rtl="0">
              <a:lnSpc>
                <a:spcPct val="100000"/>
              </a:lnSpc>
              <a:spcBef>
                <a:spcPts val="1600"/>
              </a:spcBef>
              <a:spcAft>
                <a:spcPts val="0"/>
              </a:spcAft>
              <a:buClr>
                <a:schemeClr val="lt1"/>
              </a:buClr>
              <a:buSzPts val="1200"/>
              <a:buNone/>
              <a:defRPr>
                <a:solidFill>
                  <a:schemeClr val="lt1"/>
                </a:solidFill>
              </a:defRPr>
            </a:lvl7pPr>
            <a:lvl8pPr lvl="7" algn="ctr" rtl="0">
              <a:lnSpc>
                <a:spcPct val="100000"/>
              </a:lnSpc>
              <a:spcBef>
                <a:spcPts val="1600"/>
              </a:spcBef>
              <a:spcAft>
                <a:spcPts val="0"/>
              </a:spcAft>
              <a:buClr>
                <a:schemeClr val="lt1"/>
              </a:buClr>
              <a:buSzPts val="1200"/>
              <a:buNone/>
              <a:defRPr>
                <a:solidFill>
                  <a:schemeClr val="lt1"/>
                </a:solidFill>
              </a:defRPr>
            </a:lvl8pPr>
            <a:lvl9pPr lvl="8" algn="ctr" rtl="0">
              <a:lnSpc>
                <a:spcPct val="100000"/>
              </a:lnSpc>
              <a:spcBef>
                <a:spcPts val="1600"/>
              </a:spcBef>
              <a:spcAft>
                <a:spcPts val="1600"/>
              </a:spcAft>
              <a:buClr>
                <a:schemeClr val="lt1"/>
              </a:buClr>
              <a:buSzPts val="1200"/>
              <a:buNone/>
              <a:defRPr>
                <a:solidFill>
                  <a:schemeClr val="lt1"/>
                </a:solidFill>
              </a:defRPr>
            </a:lvl9pPr>
          </a:lstStyle>
          <a:p>
            <a:endParaRPr/>
          </a:p>
        </p:txBody>
      </p:sp>
      <p:sp>
        <p:nvSpPr>
          <p:cNvPr id="94" name="Google Shape;94;p19"/>
          <p:cNvSpPr>
            <a:spLocks noGrp="1"/>
          </p:cNvSpPr>
          <p:nvPr>
            <p:ph type="pic" idx="2"/>
          </p:nvPr>
        </p:nvSpPr>
        <p:spPr>
          <a:xfrm>
            <a:off x="4167900" y="539500"/>
            <a:ext cx="4263000" cy="4064400"/>
          </a:xfrm>
          <a:prstGeom prst="rect">
            <a:avLst/>
          </a:prstGeom>
          <a:no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bg>
      <p:bgPr>
        <a:solidFill>
          <a:schemeClr val="dk2"/>
        </a:solidFill>
        <a:effectLst/>
      </p:bgPr>
    </p:bg>
    <p:spTree>
      <p:nvGrpSpPr>
        <p:cNvPr id="1" name="Shape 103"/>
        <p:cNvGrpSpPr/>
        <p:nvPr/>
      </p:nvGrpSpPr>
      <p:grpSpPr>
        <a:xfrm>
          <a:off x="0" y="0"/>
          <a:ext cx="0" cy="0"/>
          <a:chOff x="0" y="0"/>
          <a:chExt cx="0" cy="0"/>
        </a:xfrm>
      </p:grpSpPr>
      <p:pic>
        <p:nvPicPr>
          <p:cNvPr id="104" name="Google Shape;104;p22"/>
          <p:cNvPicPr preferRelativeResize="0"/>
          <p:nvPr/>
        </p:nvPicPr>
        <p:blipFill rotWithShape="1">
          <a:blip r:embed="rId2">
            <a:alphaModFix/>
          </a:blip>
          <a:srcRect t="38092" b="10403"/>
          <a:stretch/>
        </p:blipFill>
        <p:spPr>
          <a:xfrm>
            <a:off x="0" y="0"/>
            <a:ext cx="9144003" cy="2501976"/>
          </a:xfrm>
          <a:prstGeom prst="rect">
            <a:avLst/>
          </a:prstGeom>
          <a:noFill/>
          <a:ln>
            <a:noFill/>
          </a:ln>
        </p:spPr>
      </p:pic>
      <p:sp>
        <p:nvSpPr>
          <p:cNvPr id="105" name="Google Shape;105;p2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6" name="Google Shape;106;p22"/>
          <p:cNvSpPr txBox="1">
            <a:spLocks noGrp="1"/>
          </p:cNvSpPr>
          <p:nvPr>
            <p:ph type="subTitle" idx="1"/>
          </p:nvPr>
        </p:nvSpPr>
        <p:spPr>
          <a:xfrm>
            <a:off x="4920268" y="2855900"/>
            <a:ext cx="2487000" cy="1245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200"/>
              <a:buNone/>
              <a:defRPr b="0">
                <a:solidFill>
                  <a:schemeClr val="lt1"/>
                </a:solidFill>
              </a:defRPr>
            </a:lvl1pPr>
            <a:lvl2pPr lvl="1" algn="ctr" rtl="0">
              <a:lnSpc>
                <a:spcPct val="100000"/>
              </a:lnSpc>
              <a:spcBef>
                <a:spcPts val="0"/>
              </a:spcBef>
              <a:spcAft>
                <a:spcPts val="0"/>
              </a:spcAft>
              <a:buClr>
                <a:schemeClr val="lt1"/>
              </a:buClr>
              <a:buSzPts val="1200"/>
              <a:buNone/>
              <a:defRPr>
                <a:solidFill>
                  <a:schemeClr val="lt1"/>
                </a:solidFill>
              </a:defRPr>
            </a:lvl2pPr>
            <a:lvl3pPr lvl="2" algn="ctr" rtl="0">
              <a:lnSpc>
                <a:spcPct val="100000"/>
              </a:lnSpc>
              <a:spcBef>
                <a:spcPts val="0"/>
              </a:spcBef>
              <a:spcAft>
                <a:spcPts val="0"/>
              </a:spcAft>
              <a:buClr>
                <a:schemeClr val="lt1"/>
              </a:buClr>
              <a:buSzPts val="1200"/>
              <a:buNone/>
              <a:defRPr>
                <a:solidFill>
                  <a:schemeClr val="lt1"/>
                </a:solidFill>
              </a:defRPr>
            </a:lvl3pPr>
            <a:lvl4pPr lvl="3" algn="ctr" rtl="0">
              <a:lnSpc>
                <a:spcPct val="100000"/>
              </a:lnSpc>
              <a:spcBef>
                <a:spcPts val="0"/>
              </a:spcBef>
              <a:spcAft>
                <a:spcPts val="0"/>
              </a:spcAft>
              <a:buClr>
                <a:schemeClr val="lt1"/>
              </a:buClr>
              <a:buSzPts val="1200"/>
              <a:buNone/>
              <a:defRPr>
                <a:solidFill>
                  <a:schemeClr val="lt1"/>
                </a:solidFill>
              </a:defRPr>
            </a:lvl4pPr>
            <a:lvl5pPr lvl="4" algn="ctr" rtl="0">
              <a:lnSpc>
                <a:spcPct val="100000"/>
              </a:lnSpc>
              <a:spcBef>
                <a:spcPts val="0"/>
              </a:spcBef>
              <a:spcAft>
                <a:spcPts val="0"/>
              </a:spcAft>
              <a:buClr>
                <a:schemeClr val="lt1"/>
              </a:buClr>
              <a:buSzPts val="1200"/>
              <a:buNone/>
              <a:defRPr>
                <a:solidFill>
                  <a:schemeClr val="lt1"/>
                </a:solidFill>
              </a:defRPr>
            </a:lvl5pPr>
            <a:lvl6pPr lvl="5" algn="ctr" rtl="0">
              <a:lnSpc>
                <a:spcPct val="100000"/>
              </a:lnSpc>
              <a:spcBef>
                <a:spcPts val="0"/>
              </a:spcBef>
              <a:spcAft>
                <a:spcPts val="0"/>
              </a:spcAft>
              <a:buClr>
                <a:schemeClr val="lt1"/>
              </a:buClr>
              <a:buSzPts val="1200"/>
              <a:buNone/>
              <a:defRPr>
                <a:solidFill>
                  <a:schemeClr val="lt1"/>
                </a:solidFill>
              </a:defRPr>
            </a:lvl6pPr>
            <a:lvl7pPr lvl="6" algn="ctr" rtl="0">
              <a:lnSpc>
                <a:spcPct val="100000"/>
              </a:lnSpc>
              <a:spcBef>
                <a:spcPts val="0"/>
              </a:spcBef>
              <a:spcAft>
                <a:spcPts val="0"/>
              </a:spcAft>
              <a:buClr>
                <a:schemeClr val="lt1"/>
              </a:buClr>
              <a:buSzPts val="1200"/>
              <a:buNone/>
              <a:defRPr>
                <a:solidFill>
                  <a:schemeClr val="lt1"/>
                </a:solidFill>
              </a:defRPr>
            </a:lvl7pPr>
            <a:lvl8pPr lvl="7" algn="ctr" rtl="0">
              <a:lnSpc>
                <a:spcPct val="100000"/>
              </a:lnSpc>
              <a:spcBef>
                <a:spcPts val="0"/>
              </a:spcBef>
              <a:spcAft>
                <a:spcPts val="0"/>
              </a:spcAft>
              <a:buClr>
                <a:schemeClr val="lt1"/>
              </a:buClr>
              <a:buSzPts val="1200"/>
              <a:buNone/>
              <a:defRPr>
                <a:solidFill>
                  <a:schemeClr val="lt1"/>
                </a:solidFill>
              </a:defRPr>
            </a:lvl8pPr>
            <a:lvl9pPr lvl="8" algn="ctr" rtl="0">
              <a:lnSpc>
                <a:spcPct val="100000"/>
              </a:lnSpc>
              <a:spcBef>
                <a:spcPts val="0"/>
              </a:spcBef>
              <a:spcAft>
                <a:spcPts val="0"/>
              </a:spcAft>
              <a:buClr>
                <a:schemeClr val="lt1"/>
              </a:buClr>
              <a:buSzPts val="1200"/>
              <a:buNone/>
              <a:defRPr>
                <a:solidFill>
                  <a:schemeClr val="lt1"/>
                </a:solidFill>
              </a:defRPr>
            </a:lvl9pPr>
          </a:lstStyle>
          <a:p>
            <a:endParaRPr/>
          </a:p>
        </p:txBody>
      </p:sp>
      <p:sp>
        <p:nvSpPr>
          <p:cNvPr id="107" name="Google Shape;107;p22"/>
          <p:cNvSpPr txBox="1">
            <a:spLocks noGrp="1"/>
          </p:cNvSpPr>
          <p:nvPr>
            <p:ph type="subTitle" idx="2"/>
          </p:nvPr>
        </p:nvSpPr>
        <p:spPr>
          <a:xfrm>
            <a:off x="1736738" y="2855900"/>
            <a:ext cx="2487000" cy="1245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200"/>
              <a:buNone/>
              <a:defRPr b="0">
                <a:solidFill>
                  <a:schemeClr val="lt1"/>
                </a:solidFill>
              </a:defRPr>
            </a:lvl1pPr>
            <a:lvl2pPr lvl="1" algn="ctr" rtl="0">
              <a:lnSpc>
                <a:spcPct val="100000"/>
              </a:lnSpc>
              <a:spcBef>
                <a:spcPts val="0"/>
              </a:spcBef>
              <a:spcAft>
                <a:spcPts val="0"/>
              </a:spcAft>
              <a:buClr>
                <a:schemeClr val="lt1"/>
              </a:buClr>
              <a:buSzPts val="1200"/>
              <a:buNone/>
              <a:defRPr>
                <a:solidFill>
                  <a:schemeClr val="lt1"/>
                </a:solidFill>
              </a:defRPr>
            </a:lvl2pPr>
            <a:lvl3pPr lvl="2" algn="ctr" rtl="0">
              <a:lnSpc>
                <a:spcPct val="100000"/>
              </a:lnSpc>
              <a:spcBef>
                <a:spcPts val="0"/>
              </a:spcBef>
              <a:spcAft>
                <a:spcPts val="0"/>
              </a:spcAft>
              <a:buClr>
                <a:schemeClr val="lt1"/>
              </a:buClr>
              <a:buSzPts val="1200"/>
              <a:buNone/>
              <a:defRPr>
                <a:solidFill>
                  <a:schemeClr val="lt1"/>
                </a:solidFill>
              </a:defRPr>
            </a:lvl3pPr>
            <a:lvl4pPr lvl="3" algn="ctr" rtl="0">
              <a:lnSpc>
                <a:spcPct val="100000"/>
              </a:lnSpc>
              <a:spcBef>
                <a:spcPts val="0"/>
              </a:spcBef>
              <a:spcAft>
                <a:spcPts val="0"/>
              </a:spcAft>
              <a:buClr>
                <a:schemeClr val="lt1"/>
              </a:buClr>
              <a:buSzPts val="1200"/>
              <a:buNone/>
              <a:defRPr>
                <a:solidFill>
                  <a:schemeClr val="lt1"/>
                </a:solidFill>
              </a:defRPr>
            </a:lvl4pPr>
            <a:lvl5pPr lvl="4" algn="ctr" rtl="0">
              <a:lnSpc>
                <a:spcPct val="100000"/>
              </a:lnSpc>
              <a:spcBef>
                <a:spcPts val="0"/>
              </a:spcBef>
              <a:spcAft>
                <a:spcPts val="0"/>
              </a:spcAft>
              <a:buClr>
                <a:schemeClr val="lt1"/>
              </a:buClr>
              <a:buSzPts val="1200"/>
              <a:buNone/>
              <a:defRPr>
                <a:solidFill>
                  <a:schemeClr val="lt1"/>
                </a:solidFill>
              </a:defRPr>
            </a:lvl5pPr>
            <a:lvl6pPr lvl="5" algn="ctr" rtl="0">
              <a:lnSpc>
                <a:spcPct val="100000"/>
              </a:lnSpc>
              <a:spcBef>
                <a:spcPts val="0"/>
              </a:spcBef>
              <a:spcAft>
                <a:spcPts val="0"/>
              </a:spcAft>
              <a:buClr>
                <a:schemeClr val="lt1"/>
              </a:buClr>
              <a:buSzPts val="1200"/>
              <a:buNone/>
              <a:defRPr>
                <a:solidFill>
                  <a:schemeClr val="lt1"/>
                </a:solidFill>
              </a:defRPr>
            </a:lvl6pPr>
            <a:lvl7pPr lvl="6" algn="ctr" rtl="0">
              <a:lnSpc>
                <a:spcPct val="100000"/>
              </a:lnSpc>
              <a:spcBef>
                <a:spcPts val="0"/>
              </a:spcBef>
              <a:spcAft>
                <a:spcPts val="0"/>
              </a:spcAft>
              <a:buClr>
                <a:schemeClr val="lt1"/>
              </a:buClr>
              <a:buSzPts val="1200"/>
              <a:buNone/>
              <a:defRPr>
                <a:solidFill>
                  <a:schemeClr val="lt1"/>
                </a:solidFill>
              </a:defRPr>
            </a:lvl7pPr>
            <a:lvl8pPr lvl="7" algn="ctr" rtl="0">
              <a:lnSpc>
                <a:spcPct val="100000"/>
              </a:lnSpc>
              <a:spcBef>
                <a:spcPts val="0"/>
              </a:spcBef>
              <a:spcAft>
                <a:spcPts val="0"/>
              </a:spcAft>
              <a:buClr>
                <a:schemeClr val="lt1"/>
              </a:buClr>
              <a:buSzPts val="1200"/>
              <a:buNone/>
              <a:defRPr>
                <a:solidFill>
                  <a:schemeClr val="lt1"/>
                </a:solidFill>
              </a:defRPr>
            </a:lvl8pPr>
            <a:lvl9pPr lvl="8" algn="ctr" rtl="0">
              <a:lnSpc>
                <a:spcPct val="100000"/>
              </a:lnSpc>
              <a:spcBef>
                <a:spcPts val="0"/>
              </a:spcBef>
              <a:spcAft>
                <a:spcPts val="0"/>
              </a:spcAft>
              <a:buClr>
                <a:schemeClr val="lt1"/>
              </a:buClr>
              <a:buSzPts val="1200"/>
              <a:buNone/>
              <a:defRPr>
                <a:solidFill>
                  <a:schemeClr val="lt1"/>
                </a:solidFill>
              </a:defRPr>
            </a:lvl9pPr>
          </a:lstStyle>
          <a:p>
            <a:endParaRPr/>
          </a:p>
        </p:txBody>
      </p:sp>
      <p:sp>
        <p:nvSpPr>
          <p:cNvPr id="108" name="Google Shape;108;p22"/>
          <p:cNvSpPr txBox="1">
            <a:spLocks noGrp="1"/>
          </p:cNvSpPr>
          <p:nvPr>
            <p:ph type="subTitle" idx="3"/>
          </p:nvPr>
        </p:nvSpPr>
        <p:spPr>
          <a:xfrm>
            <a:off x="1736738" y="2297000"/>
            <a:ext cx="2487000" cy="558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09" name="Google Shape;109;p22"/>
          <p:cNvSpPr txBox="1">
            <a:spLocks noGrp="1"/>
          </p:cNvSpPr>
          <p:nvPr>
            <p:ph type="subTitle" idx="4"/>
          </p:nvPr>
        </p:nvSpPr>
        <p:spPr>
          <a:xfrm>
            <a:off x="4920262" y="2297000"/>
            <a:ext cx="2487000" cy="558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3">
  <p:cSld name="TITLE_AND_TWO_COLUMNS_1_1">
    <p:bg>
      <p:bgPr>
        <a:solidFill>
          <a:schemeClr val="dk2"/>
        </a:solidFill>
        <a:effectLst/>
      </p:bgPr>
    </p:bg>
    <p:spTree>
      <p:nvGrpSpPr>
        <p:cNvPr id="1" name="Shape 110"/>
        <p:cNvGrpSpPr/>
        <p:nvPr/>
      </p:nvGrpSpPr>
      <p:grpSpPr>
        <a:xfrm>
          <a:off x="0" y="0"/>
          <a:ext cx="0" cy="0"/>
          <a:chOff x="0" y="0"/>
          <a:chExt cx="0" cy="0"/>
        </a:xfrm>
      </p:grpSpPr>
      <p:sp>
        <p:nvSpPr>
          <p:cNvPr id="111" name="Google Shape;111;p23"/>
          <p:cNvSpPr/>
          <p:nvPr/>
        </p:nvSpPr>
        <p:spPr>
          <a:xfrm>
            <a:off x="0" y="0"/>
            <a:ext cx="9144000" cy="2192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2" name="Google Shape;112;p23"/>
          <p:cNvPicPr preferRelativeResize="0"/>
          <p:nvPr/>
        </p:nvPicPr>
        <p:blipFill rotWithShape="1">
          <a:blip r:embed="rId2">
            <a:alphaModFix/>
          </a:blip>
          <a:srcRect b="57542"/>
          <a:stretch/>
        </p:blipFill>
        <p:spPr>
          <a:xfrm>
            <a:off x="325" y="50"/>
            <a:ext cx="9143777" cy="2192399"/>
          </a:xfrm>
          <a:prstGeom prst="rect">
            <a:avLst/>
          </a:prstGeom>
          <a:noFill/>
          <a:ln>
            <a:noFill/>
          </a:ln>
        </p:spPr>
      </p:pic>
      <p:sp>
        <p:nvSpPr>
          <p:cNvPr id="113" name="Google Shape;113;p2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solidFill>
                  <a:srgbClr val="2D3844"/>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4" name="Google Shape;114;p23"/>
          <p:cNvSpPr txBox="1">
            <a:spLocks noGrp="1"/>
          </p:cNvSpPr>
          <p:nvPr>
            <p:ph type="subTitle" idx="1"/>
          </p:nvPr>
        </p:nvSpPr>
        <p:spPr>
          <a:xfrm>
            <a:off x="4765785" y="1382025"/>
            <a:ext cx="2947800" cy="249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200" b="0">
                <a:solidFill>
                  <a:srgbClr val="2D3844"/>
                </a:solidFill>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15" name="Google Shape;115;p23"/>
          <p:cNvSpPr txBox="1">
            <a:spLocks noGrp="1"/>
          </p:cNvSpPr>
          <p:nvPr>
            <p:ph type="subTitle" idx="2"/>
          </p:nvPr>
        </p:nvSpPr>
        <p:spPr>
          <a:xfrm>
            <a:off x="1430413" y="1382025"/>
            <a:ext cx="2947800" cy="249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200" b="0">
                <a:solidFill>
                  <a:srgbClr val="2D3844"/>
                </a:solidFill>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p:cSld name="CUSTOM_6">
    <p:bg>
      <p:bgPr>
        <a:solidFill>
          <a:schemeClr val="dk2"/>
        </a:solidFill>
        <a:effectLst/>
      </p:bgPr>
    </p:bg>
    <p:spTree>
      <p:nvGrpSpPr>
        <p:cNvPr id="1" name="Shape 116"/>
        <p:cNvGrpSpPr/>
        <p:nvPr/>
      </p:nvGrpSpPr>
      <p:grpSpPr>
        <a:xfrm>
          <a:off x="0" y="0"/>
          <a:ext cx="0" cy="0"/>
          <a:chOff x="0" y="0"/>
          <a:chExt cx="0" cy="0"/>
        </a:xfrm>
      </p:grpSpPr>
      <p:pic>
        <p:nvPicPr>
          <p:cNvPr id="117" name="Google Shape;117;p24"/>
          <p:cNvPicPr preferRelativeResize="0"/>
          <p:nvPr/>
        </p:nvPicPr>
        <p:blipFill rotWithShape="1">
          <a:blip r:embed="rId2">
            <a:alphaModFix/>
          </a:blip>
          <a:srcRect t="43323" r="6568" b="20350"/>
          <a:stretch/>
        </p:blipFill>
        <p:spPr>
          <a:xfrm>
            <a:off x="0" y="0"/>
            <a:ext cx="9144003" cy="2433826"/>
          </a:xfrm>
          <a:prstGeom prst="rect">
            <a:avLst/>
          </a:prstGeom>
          <a:noFill/>
          <a:ln>
            <a:noFill/>
          </a:ln>
        </p:spPr>
      </p:pic>
      <p:sp>
        <p:nvSpPr>
          <p:cNvPr id="118" name="Google Shape;118;p2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9" name="Google Shape;119;p24"/>
          <p:cNvSpPr txBox="1">
            <a:spLocks noGrp="1"/>
          </p:cNvSpPr>
          <p:nvPr>
            <p:ph type="subTitle" idx="1"/>
          </p:nvPr>
        </p:nvSpPr>
        <p:spPr>
          <a:xfrm>
            <a:off x="1009076" y="2789152"/>
            <a:ext cx="2207400" cy="86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a:solidFill>
                  <a:schemeClr val="lt1"/>
                </a:solidFill>
              </a:defRPr>
            </a:lvl1pPr>
            <a:lvl2pPr lvl="1" algn="ctr" rtl="0">
              <a:lnSpc>
                <a:spcPct val="100000"/>
              </a:lnSpc>
              <a:spcBef>
                <a:spcPts val="0"/>
              </a:spcBef>
              <a:spcAft>
                <a:spcPts val="0"/>
              </a:spcAft>
              <a:buClr>
                <a:schemeClr val="lt1"/>
              </a:buClr>
              <a:buSzPts val="1200"/>
              <a:buNone/>
              <a:defRPr>
                <a:solidFill>
                  <a:schemeClr val="lt1"/>
                </a:solidFill>
              </a:defRPr>
            </a:lvl2pPr>
            <a:lvl3pPr lvl="2" algn="ctr" rtl="0">
              <a:lnSpc>
                <a:spcPct val="100000"/>
              </a:lnSpc>
              <a:spcBef>
                <a:spcPts val="1600"/>
              </a:spcBef>
              <a:spcAft>
                <a:spcPts val="0"/>
              </a:spcAft>
              <a:buClr>
                <a:schemeClr val="lt1"/>
              </a:buClr>
              <a:buSzPts val="1200"/>
              <a:buNone/>
              <a:defRPr>
                <a:solidFill>
                  <a:schemeClr val="lt1"/>
                </a:solidFill>
              </a:defRPr>
            </a:lvl3pPr>
            <a:lvl4pPr lvl="3" algn="ctr" rtl="0">
              <a:lnSpc>
                <a:spcPct val="100000"/>
              </a:lnSpc>
              <a:spcBef>
                <a:spcPts val="1600"/>
              </a:spcBef>
              <a:spcAft>
                <a:spcPts val="0"/>
              </a:spcAft>
              <a:buClr>
                <a:schemeClr val="lt1"/>
              </a:buClr>
              <a:buSzPts val="1200"/>
              <a:buNone/>
              <a:defRPr>
                <a:solidFill>
                  <a:schemeClr val="lt1"/>
                </a:solidFill>
              </a:defRPr>
            </a:lvl4pPr>
            <a:lvl5pPr lvl="4" algn="ctr" rtl="0">
              <a:lnSpc>
                <a:spcPct val="100000"/>
              </a:lnSpc>
              <a:spcBef>
                <a:spcPts val="1600"/>
              </a:spcBef>
              <a:spcAft>
                <a:spcPts val="0"/>
              </a:spcAft>
              <a:buClr>
                <a:schemeClr val="lt1"/>
              </a:buClr>
              <a:buSzPts val="1200"/>
              <a:buNone/>
              <a:defRPr>
                <a:solidFill>
                  <a:schemeClr val="lt1"/>
                </a:solidFill>
              </a:defRPr>
            </a:lvl5pPr>
            <a:lvl6pPr lvl="5" algn="ctr" rtl="0">
              <a:lnSpc>
                <a:spcPct val="100000"/>
              </a:lnSpc>
              <a:spcBef>
                <a:spcPts val="1600"/>
              </a:spcBef>
              <a:spcAft>
                <a:spcPts val="0"/>
              </a:spcAft>
              <a:buClr>
                <a:schemeClr val="lt1"/>
              </a:buClr>
              <a:buSzPts val="1200"/>
              <a:buNone/>
              <a:defRPr>
                <a:solidFill>
                  <a:schemeClr val="lt1"/>
                </a:solidFill>
              </a:defRPr>
            </a:lvl6pPr>
            <a:lvl7pPr lvl="6" algn="ctr" rtl="0">
              <a:lnSpc>
                <a:spcPct val="100000"/>
              </a:lnSpc>
              <a:spcBef>
                <a:spcPts val="1600"/>
              </a:spcBef>
              <a:spcAft>
                <a:spcPts val="0"/>
              </a:spcAft>
              <a:buClr>
                <a:schemeClr val="lt1"/>
              </a:buClr>
              <a:buSzPts val="1200"/>
              <a:buNone/>
              <a:defRPr>
                <a:solidFill>
                  <a:schemeClr val="lt1"/>
                </a:solidFill>
              </a:defRPr>
            </a:lvl7pPr>
            <a:lvl8pPr lvl="7" algn="ctr" rtl="0">
              <a:lnSpc>
                <a:spcPct val="100000"/>
              </a:lnSpc>
              <a:spcBef>
                <a:spcPts val="1600"/>
              </a:spcBef>
              <a:spcAft>
                <a:spcPts val="0"/>
              </a:spcAft>
              <a:buClr>
                <a:schemeClr val="lt1"/>
              </a:buClr>
              <a:buSzPts val="1200"/>
              <a:buNone/>
              <a:defRPr>
                <a:solidFill>
                  <a:schemeClr val="lt1"/>
                </a:solidFill>
              </a:defRPr>
            </a:lvl8pPr>
            <a:lvl9pPr lvl="8" algn="ctr" rtl="0">
              <a:lnSpc>
                <a:spcPct val="100000"/>
              </a:lnSpc>
              <a:spcBef>
                <a:spcPts val="1600"/>
              </a:spcBef>
              <a:spcAft>
                <a:spcPts val="1600"/>
              </a:spcAft>
              <a:buClr>
                <a:schemeClr val="lt1"/>
              </a:buClr>
              <a:buSzPts val="1200"/>
              <a:buNone/>
              <a:defRPr>
                <a:solidFill>
                  <a:schemeClr val="lt1"/>
                </a:solidFill>
              </a:defRPr>
            </a:lvl9pPr>
          </a:lstStyle>
          <a:p>
            <a:endParaRPr/>
          </a:p>
        </p:txBody>
      </p:sp>
      <p:sp>
        <p:nvSpPr>
          <p:cNvPr id="120" name="Google Shape;120;p24"/>
          <p:cNvSpPr txBox="1">
            <a:spLocks noGrp="1"/>
          </p:cNvSpPr>
          <p:nvPr>
            <p:ph type="subTitle" idx="2"/>
          </p:nvPr>
        </p:nvSpPr>
        <p:spPr>
          <a:xfrm>
            <a:off x="3459349" y="2789152"/>
            <a:ext cx="2207400" cy="86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a:solidFill>
                  <a:schemeClr val="lt1"/>
                </a:solidFill>
              </a:defRPr>
            </a:lvl1pPr>
            <a:lvl2pPr lvl="1" algn="ctr" rtl="0">
              <a:lnSpc>
                <a:spcPct val="100000"/>
              </a:lnSpc>
              <a:spcBef>
                <a:spcPts val="0"/>
              </a:spcBef>
              <a:spcAft>
                <a:spcPts val="0"/>
              </a:spcAft>
              <a:buClr>
                <a:schemeClr val="lt1"/>
              </a:buClr>
              <a:buSzPts val="1200"/>
              <a:buNone/>
              <a:defRPr>
                <a:solidFill>
                  <a:schemeClr val="lt1"/>
                </a:solidFill>
              </a:defRPr>
            </a:lvl2pPr>
            <a:lvl3pPr lvl="2" algn="ctr" rtl="0">
              <a:lnSpc>
                <a:spcPct val="100000"/>
              </a:lnSpc>
              <a:spcBef>
                <a:spcPts val="1600"/>
              </a:spcBef>
              <a:spcAft>
                <a:spcPts val="0"/>
              </a:spcAft>
              <a:buClr>
                <a:schemeClr val="lt1"/>
              </a:buClr>
              <a:buSzPts val="1200"/>
              <a:buNone/>
              <a:defRPr>
                <a:solidFill>
                  <a:schemeClr val="lt1"/>
                </a:solidFill>
              </a:defRPr>
            </a:lvl3pPr>
            <a:lvl4pPr lvl="3" algn="ctr" rtl="0">
              <a:lnSpc>
                <a:spcPct val="100000"/>
              </a:lnSpc>
              <a:spcBef>
                <a:spcPts val="1600"/>
              </a:spcBef>
              <a:spcAft>
                <a:spcPts val="0"/>
              </a:spcAft>
              <a:buClr>
                <a:schemeClr val="lt1"/>
              </a:buClr>
              <a:buSzPts val="1200"/>
              <a:buNone/>
              <a:defRPr>
                <a:solidFill>
                  <a:schemeClr val="lt1"/>
                </a:solidFill>
              </a:defRPr>
            </a:lvl4pPr>
            <a:lvl5pPr lvl="4" algn="ctr" rtl="0">
              <a:lnSpc>
                <a:spcPct val="100000"/>
              </a:lnSpc>
              <a:spcBef>
                <a:spcPts val="1600"/>
              </a:spcBef>
              <a:spcAft>
                <a:spcPts val="0"/>
              </a:spcAft>
              <a:buClr>
                <a:schemeClr val="lt1"/>
              </a:buClr>
              <a:buSzPts val="1200"/>
              <a:buNone/>
              <a:defRPr>
                <a:solidFill>
                  <a:schemeClr val="lt1"/>
                </a:solidFill>
              </a:defRPr>
            </a:lvl5pPr>
            <a:lvl6pPr lvl="5" algn="ctr" rtl="0">
              <a:lnSpc>
                <a:spcPct val="100000"/>
              </a:lnSpc>
              <a:spcBef>
                <a:spcPts val="1600"/>
              </a:spcBef>
              <a:spcAft>
                <a:spcPts val="0"/>
              </a:spcAft>
              <a:buClr>
                <a:schemeClr val="lt1"/>
              </a:buClr>
              <a:buSzPts val="1200"/>
              <a:buNone/>
              <a:defRPr>
                <a:solidFill>
                  <a:schemeClr val="lt1"/>
                </a:solidFill>
              </a:defRPr>
            </a:lvl6pPr>
            <a:lvl7pPr lvl="6" algn="ctr" rtl="0">
              <a:lnSpc>
                <a:spcPct val="100000"/>
              </a:lnSpc>
              <a:spcBef>
                <a:spcPts val="1600"/>
              </a:spcBef>
              <a:spcAft>
                <a:spcPts val="0"/>
              </a:spcAft>
              <a:buClr>
                <a:schemeClr val="lt1"/>
              </a:buClr>
              <a:buSzPts val="1200"/>
              <a:buNone/>
              <a:defRPr>
                <a:solidFill>
                  <a:schemeClr val="lt1"/>
                </a:solidFill>
              </a:defRPr>
            </a:lvl7pPr>
            <a:lvl8pPr lvl="7" algn="ctr" rtl="0">
              <a:lnSpc>
                <a:spcPct val="100000"/>
              </a:lnSpc>
              <a:spcBef>
                <a:spcPts val="1600"/>
              </a:spcBef>
              <a:spcAft>
                <a:spcPts val="0"/>
              </a:spcAft>
              <a:buClr>
                <a:schemeClr val="lt1"/>
              </a:buClr>
              <a:buSzPts val="1200"/>
              <a:buNone/>
              <a:defRPr>
                <a:solidFill>
                  <a:schemeClr val="lt1"/>
                </a:solidFill>
              </a:defRPr>
            </a:lvl8pPr>
            <a:lvl9pPr lvl="8" algn="ctr" rtl="0">
              <a:lnSpc>
                <a:spcPct val="100000"/>
              </a:lnSpc>
              <a:spcBef>
                <a:spcPts val="1600"/>
              </a:spcBef>
              <a:spcAft>
                <a:spcPts val="1600"/>
              </a:spcAft>
              <a:buClr>
                <a:schemeClr val="lt1"/>
              </a:buClr>
              <a:buSzPts val="1200"/>
              <a:buNone/>
              <a:defRPr>
                <a:solidFill>
                  <a:schemeClr val="lt1"/>
                </a:solidFill>
              </a:defRPr>
            </a:lvl9pPr>
          </a:lstStyle>
          <a:p>
            <a:endParaRPr/>
          </a:p>
        </p:txBody>
      </p:sp>
      <p:sp>
        <p:nvSpPr>
          <p:cNvPr id="121" name="Google Shape;121;p24"/>
          <p:cNvSpPr txBox="1">
            <a:spLocks noGrp="1"/>
          </p:cNvSpPr>
          <p:nvPr>
            <p:ph type="subTitle" idx="3"/>
          </p:nvPr>
        </p:nvSpPr>
        <p:spPr>
          <a:xfrm>
            <a:off x="5945428" y="2789152"/>
            <a:ext cx="2207400" cy="86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a:solidFill>
                  <a:schemeClr val="lt1"/>
                </a:solidFill>
              </a:defRPr>
            </a:lvl1pPr>
            <a:lvl2pPr lvl="1" algn="ctr" rtl="0">
              <a:lnSpc>
                <a:spcPct val="100000"/>
              </a:lnSpc>
              <a:spcBef>
                <a:spcPts val="0"/>
              </a:spcBef>
              <a:spcAft>
                <a:spcPts val="0"/>
              </a:spcAft>
              <a:buClr>
                <a:schemeClr val="lt1"/>
              </a:buClr>
              <a:buSzPts val="1200"/>
              <a:buNone/>
              <a:defRPr>
                <a:solidFill>
                  <a:schemeClr val="lt1"/>
                </a:solidFill>
              </a:defRPr>
            </a:lvl2pPr>
            <a:lvl3pPr lvl="2" algn="ctr" rtl="0">
              <a:lnSpc>
                <a:spcPct val="100000"/>
              </a:lnSpc>
              <a:spcBef>
                <a:spcPts val="1600"/>
              </a:spcBef>
              <a:spcAft>
                <a:spcPts val="0"/>
              </a:spcAft>
              <a:buClr>
                <a:schemeClr val="lt1"/>
              </a:buClr>
              <a:buSzPts val="1200"/>
              <a:buNone/>
              <a:defRPr>
                <a:solidFill>
                  <a:schemeClr val="lt1"/>
                </a:solidFill>
              </a:defRPr>
            </a:lvl3pPr>
            <a:lvl4pPr lvl="3" algn="ctr" rtl="0">
              <a:lnSpc>
                <a:spcPct val="100000"/>
              </a:lnSpc>
              <a:spcBef>
                <a:spcPts val="1600"/>
              </a:spcBef>
              <a:spcAft>
                <a:spcPts val="0"/>
              </a:spcAft>
              <a:buClr>
                <a:schemeClr val="lt1"/>
              </a:buClr>
              <a:buSzPts val="1200"/>
              <a:buNone/>
              <a:defRPr>
                <a:solidFill>
                  <a:schemeClr val="lt1"/>
                </a:solidFill>
              </a:defRPr>
            </a:lvl4pPr>
            <a:lvl5pPr lvl="4" algn="ctr" rtl="0">
              <a:lnSpc>
                <a:spcPct val="100000"/>
              </a:lnSpc>
              <a:spcBef>
                <a:spcPts val="1600"/>
              </a:spcBef>
              <a:spcAft>
                <a:spcPts val="0"/>
              </a:spcAft>
              <a:buClr>
                <a:schemeClr val="lt1"/>
              </a:buClr>
              <a:buSzPts val="1200"/>
              <a:buNone/>
              <a:defRPr>
                <a:solidFill>
                  <a:schemeClr val="lt1"/>
                </a:solidFill>
              </a:defRPr>
            </a:lvl5pPr>
            <a:lvl6pPr lvl="5" algn="ctr" rtl="0">
              <a:lnSpc>
                <a:spcPct val="100000"/>
              </a:lnSpc>
              <a:spcBef>
                <a:spcPts val="1600"/>
              </a:spcBef>
              <a:spcAft>
                <a:spcPts val="0"/>
              </a:spcAft>
              <a:buClr>
                <a:schemeClr val="lt1"/>
              </a:buClr>
              <a:buSzPts val="1200"/>
              <a:buNone/>
              <a:defRPr>
                <a:solidFill>
                  <a:schemeClr val="lt1"/>
                </a:solidFill>
              </a:defRPr>
            </a:lvl6pPr>
            <a:lvl7pPr lvl="6" algn="ctr" rtl="0">
              <a:lnSpc>
                <a:spcPct val="100000"/>
              </a:lnSpc>
              <a:spcBef>
                <a:spcPts val="1600"/>
              </a:spcBef>
              <a:spcAft>
                <a:spcPts val="0"/>
              </a:spcAft>
              <a:buClr>
                <a:schemeClr val="lt1"/>
              </a:buClr>
              <a:buSzPts val="1200"/>
              <a:buNone/>
              <a:defRPr>
                <a:solidFill>
                  <a:schemeClr val="lt1"/>
                </a:solidFill>
              </a:defRPr>
            </a:lvl7pPr>
            <a:lvl8pPr lvl="7" algn="ctr" rtl="0">
              <a:lnSpc>
                <a:spcPct val="100000"/>
              </a:lnSpc>
              <a:spcBef>
                <a:spcPts val="1600"/>
              </a:spcBef>
              <a:spcAft>
                <a:spcPts val="0"/>
              </a:spcAft>
              <a:buClr>
                <a:schemeClr val="lt1"/>
              </a:buClr>
              <a:buSzPts val="1200"/>
              <a:buNone/>
              <a:defRPr>
                <a:solidFill>
                  <a:schemeClr val="lt1"/>
                </a:solidFill>
              </a:defRPr>
            </a:lvl8pPr>
            <a:lvl9pPr lvl="8" algn="ctr" rtl="0">
              <a:lnSpc>
                <a:spcPct val="100000"/>
              </a:lnSpc>
              <a:spcBef>
                <a:spcPts val="1600"/>
              </a:spcBef>
              <a:spcAft>
                <a:spcPts val="1600"/>
              </a:spcAft>
              <a:buClr>
                <a:schemeClr val="lt1"/>
              </a:buClr>
              <a:buSzPts val="1200"/>
              <a:buNone/>
              <a:defRPr>
                <a:solidFill>
                  <a:schemeClr val="lt1"/>
                </a:solidFill>
              </a:defRPr>
            </a:lvl9pPr>
          </a:lstStyle>
          <a:p>
            <a:endParaRPr/>
          </a:p>
        </p:txBody>
      </p:sp>
      <p:sp>
        <p:nvSpPr>
          <p:cNvPr id="122" name="Google Shape;122;p24"/>
          <p:cNvSpPr txBox="1">
            <a:spLocks noGrp="1"/>
          </p:cNvSpPr>
          <p:nvPr>
            <p:ph type="subTitle" idx="4"/>
          </p:nvPr>
        </p:nvSpPr>
        <p:spPr>
          <a:xfrm>
            <a:off x="991175" y="2261450"/>
            <a:ext cx="2207400" cy="527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23" name="Google Shape;123;p24"/>
          <p:cNvSpPr txBox="1">
            <a:spLocks noGrp="1"/>
          </p:cNvSpPr>
          <p:nvPr>
            <p:ph type="subTitle" idx="5"/>
          </p:nvPr>
        </p:nvSpPr>
        <p:spPr>
          <a:xfrm>
            <a:off x="3441452" y="2261450"/>
            <a:ext cx="2207400" cy="527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24" name="Google Shape;124;p24"/>
          <p:cNvSpPr txBox="1">
            <a:spLocks noGrp="1"/>
          </p:cNvSpPr>
          <p:nvPr>
            <p:ph type="subTitle" idx="6"/>
          </p:nvPr>
        </p:nvSpPr>
        <p:spPr>
          <a:xfrm>
            <a:off x="5927529" y="2261450"/>
            <a:ext cx="2207400" cy="527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four columns">
  <p:cSld name="CUSTOM_5">
    <p:bg>
      <p:bgPr>
        <a:solidFill>
          <a:schemeClr val="dk2"/>
        </a:solidFill>
        <a:effectLst/>
      </p:bgPr>
    </p:bg>
    <p:spTree>
      <p:nvGrpSpPr>
        <p:cNvPr id="1" name="Shape 125"/>
        <p:cNvGrpSpPr/>
        <p:nvPr/>
      </p:nvGrpSpPr>
      <p:grpSpPr>
        <a:xfrm>
          <a:off x="0" y="0"/>
          <a:ext cx="0" cy="0"/>
          <a:chOff x="0" y="0"/>
          <a:chExt cx="0" cy="0"/>
        </a:xfrm>
      </p:grpSpPr>
      <p:pic>
        <p:nvPicPr>
          <p:cNvPr id="126" name="Google Shape;126;p25"/>
          <p:cNvPicPr preferRelativeResize="0"/>
          <p:nvPr/>
        </p:nvPicPr>
        <p:blipFill rotWithShape="1">
          <a:blip r:embed="rId2">
            <a:alphaModFix/>
          </a:blip>
          <a:srcRect b="15697"/>
          <a:stretch/>
        </p:blipFill>
        <p:spPr>
          <a:xfrm>
            <a:off x="0" y="-12387"/>
            <a:ext cx="9144003" cy="4095224"/>
          </a:xfrm>
          <a:prstGeom prst="rect">
            <a:avLst/>
          </a:prstGeom>
          <a:noFill/>
          <a:ln>
            <a:noFill/>
          </a:ln>
        </p:spPr>
      </p:pic>
      <p:sp>
        <p:nvSpPr>
          <p:cNvPr id="127" name="Google Shape;127;p2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8" name="Google Shape;128;p25"/>
          <p:cNvSpPr txBox="1">
            <a:spLocks noGrp="1"/>
          </p:cNvSpPr>
          <p:nvPr>
            <p:ph type="subTitle" idx="1"/>
          </p:nvPr>
        </p:nvSpPr>
        <p:spPr>
          <a:xfrm>
            <a:off x="2282550" y="1756200"/>
            <a:ext cx="2109300" cy="66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129" name="Google Shape;129;p25"/>
          <p:cNvSpPr txBox="1">
            <a:spLocks noGrp="1"/>
          </p:cNvSpPr>
          <p:nvPr>
            <p:ph type="subTitle" idx="2"/>
          </p:nvPr>
        </p:nvSpPr>
        <p:spPr>
          <a:xfrm>
            <a:off x="4752149" y="1756200"/>
            <a:ext cx="2109300" cy="66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130" name="Google Shape;130;p25"/>
          <p:cNvSpPr txBox="1">
            <a:spLocks noGrp="1"/>
          </p:cNvSpPr>
          <p:nvPr>
            <p:ph type="subTitle" idx="3"/>
          </p:nvPr>
        </p:nvSpPr>
        <p:spPr>
          <a:xfrm>
            <a:off x="2282550" y="3189600"/>
            <a:ext cx="2109300" cy="66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131" name="Google Shape;131;p25"/>
          <p:cNvSpPr txBox="1">
            <a:spLocks noGrp="1"/>
          </p:cNvSpPr>
          <p:nvPr>
            <p:ph type="subTitle" idx="4"/>
          </p:nvPr>
        </p:nvSpPr>
        <p:spPr>
          <a:xfrm>
            <a:off x="4752149" y="3189600"/>
            <a:ext cx="2109300" cy="66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132" name="Google Shape;132;p25"/>
          <p:cNvSpPr txBox="1">
            <a:spLocks noGrp="1"/>
          </p:cNvSpPr>
          <p:nvPr>
            <p:ph type="subTitle" idx="5"/>
          </p:nvPr>
        </p:nvSpPr>
        <p:spPr>
          <a:xfrm>
            <a:off x="2282550" y="1472600"/>
            <a:ext cx="21093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33" name="Google Shape;133;p25"/>
          <p:cNvSpPr txBox="1">
            <a:spLocks noGrp="1"/>
          </p:cNvSpPr>
          <p:nvPr>
            <p:ph type="subTitle" idx="6"/>
          </p:nvPr>
        </p:nvSpPr>
        <p:spPr>
          <a:xfrm>
            <a:off x="2282550" y="2906075"/>
            <a:ext cx="21093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34" name="Google Shape;134;p25"/>
          <p:cNvSpPr txBox="1">
            <a:spLocks noGrp="1"/>
          </p:cNvSpPr>
          <p:nvPr>
            <p:ph type="subTitle" idx="7"/>
          </p:nvPr>
        </p:nvSpPr>
        <p:spPr>
          <a:xfrm>
            <a:off x="4752145" y="1472600"/>
            <a:ext cx="21093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35" name="Google Shape;135;p25"/>
          <p:cNvSpPr txBox="1">
            <a:spLocks noGrp="1"/>
          </p:cNvSpPr>
          <p:nvPr>
            <p:ph type="subTitle" idx="8"/>
          </p:nvPr>
        </p:nvSpPr>
        <p:spPr>
          <a:xfrm>
            <a:off x="4752145" y="2906075"/>
            <a:ext cx="21093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 name="Shape 151"/>
        <p:cNvGrpSpPr/>
        <p:nvPr/>
      </p:nvGrpSpPr>
      <p:grpSpPr>
        <a:xfrm>
          <a:off x="0" y="0"/>
          <a:ext cx="0" cy="0"/>
          <a:chOff x="0" y="0"/>
          <a:chExt cx="0" cy="0"/>
        </a:xfrm>
      </p:grpSpPr>
      <p:pic>
        <p:nvPicPr>
          <p:cNvPr id="152" name="Google Shape;152;p27"/>
          <p:cNvPicPr preferRelativeResize="0"/>
          <p:nvPr/>
        </p:nvPicPr>
        <p:blipFill rotWithShape="1">
          <a:blip r:embed="rId2">
            <a:alphaModFix/>
          </a:blip>
          <a:srcRect/>
          <a:stretch/>
        </p:blipFill>
        <p:spPr>
          <a:xfrm>
            <a:off x="0" y="0"/>
            <a:ext cx="9144151" cy="5143500"/>
          </a:xfrm>
          <a:prstGeom prst="rect">
            <a:avLst/>
          </a:prstGeom>
          <a:noFill/>
          <a:ln>
            <a:noFill/>
          </a:ln>
        </p:spPr>
      </p:pic>
      <p:sp>
        <p:nvSpPr>
          <p:cNvPr id="153" name="Google Shape;153;p27"/>
          <p:cNvSpPr txBox="1">
            <a:spLocks noGrp="1"/>
          </p:cNvSpPr>
          <p:nvPr>
            <p:ph type="title" hasCustomPrompt="1"/>
          </p:nvPr>
        </p:nvSpPr>
        <p:spPr>
          <a:xfrm>
            <a:off x="2433475" y="706175"/>
            <a:ext cx="4381800" cy="768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45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54" name="Google Shape;154;p27"/>
          <p:cNvSpPr txBox="1">
            <a:spLocks noGrp="1"/>
          </p:cNvSpPr>
          <p:nvPr>
            <p:ph type="subTitle" idx="1"/>
          </p:nvPr>
        </p:nvSpPr>
        <p:spPr>
          <a:xfrm>
            <a:off x="2433475" y="1464174"/>
            <a:ext cx="4381800" cy="372600"/>
          </a:xfrm>
          <a:prstGeom prst="rect">
            <a:avLst/>
          </a:prstGeom>
          <a:solidFill>
            <a:schemeClr val="dk2"/>
          </a:solidFill>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a:buNone/>
              <a:defRPr sz="1700">
                <a:solidFill>
                  <a:schemeClr val="lt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155" name="Google Shape;155;p27"/>
          <p:cNvSpPr txBox="1">
            <a:spLocks noGrp="1"/>
          </p:cNvSpPr>
          <p:nvPr>
            <p:ph type="title" idx="2" hasCustomPrompt="1"/>
          </p:nvPr>
        </p:nvSpPr>
        <p:spPr>
          <a:xfrm>
            <a:off x="2433475" y="2003879"/>
            <a:ext cx="4381800" cy="768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45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56" name="Google Shape;156;p27"/>
          <p:cNvSpPr txBox="1">
            <a:spLocks noGrp="1"/>
          </p:cNvSpPr>
          <p:nvPr>
            <p:ph type="subTitle" idx="3"/>
          </p:nvPr>
        </p:nvSpPr>
        <p:spPr>
          <a:xfrm>
            <a:off x="2433475" y="2764450"/>
            <a:ext cx="4381800" cy="372600"/>
          </a:xfrm>
          <a:prstGeom prst="rect">
            <a:avLst/>
          </a:prstGeom>
          <a:solidFill>
            <a:schemeClr val="dk2"/>
          </a:solidFill>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a:buNone/>
              <a:defRPr sz="1700">
                <a:solidFill>
                  <a:schemeClr val="lt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157" name="Google Shape;157;p27"/>
          <p:cNvSpPr txBox="1">
            <a:spLocks noGrp="1"/>
          </p:cNvSpPr>
          <p:nvPr>
            <p:ph type="title" idx="4" hasCustomPrompt="1"/>
          </p:nvPr>
        </p:nvSpPr>
        <p:spPr>
          <a:xfrm>
            <a:off x="2433475" y="3301583"/>
            <a:ext cx="4381800" cy="768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45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58" name="Google Shape;158;p27"/>
          <p:cNvSpPr txBox="1">
            <a:spLocks noGrp="1"/>
          </p:cNvSpPr>
          <p:nvPr>
            <p:ph type="subTitle" idx="5"/>
          </p:nvPr>
        </p:nvSpPr>
        <p:spPr>
          <a:xfrm>
            <a:off x="2433475" y="4064725"/>
            <a:ext cx="4381800" cy="372600"/>
          </a:xfrm>
          <a:prstGeom prst="rect">
            <a:avLst/>
          </a:prstGeom>
          <a:solidFill>
            <a:schemeClr val="dk2"/>
          </a:solidFill>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a:buNone/>
              <a:defRPr sz="1700">
                <a:solidFill>
                  <a:schemeClr val="lt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Numbers and text 1">
  <p:cSld name="CUSTOM_8_1">
    <p:bg>
      <p:bgPr>
        <a:solidFill>
          <a:schemeClr val="dk2"/>
        </a:solidFill>
        <a:effectLst/>
      </p:bgPr>
    </p:bg>
    <p:spTree>
      <p:nvGrpSpPr>
        <p:cNvPr id="1" name="Shape 159"/>
        <p:cNvGrpSpPr/>
        <p:nvPr/>
      </p:nvGrpSpPr>
      <p:grpSpPr>
        <a:xfrm>
          <a:off x="0" y="0"/>
          <a:ext cx="0" cy="0"/>
          <a:chOff x="0" y="0"/>
          <a:chExt cx="0" cy="0"/>
        </a:xfrm>
      </p:grpSpPr>
      <p:sp>
        <p:nvSpPr>
          <p:cNvPr id="160" name="Google Shape;160;p28"/>
          <p:cNvSpPr txBox="1">
            <a:spLocks noGrp="1"/>
          </p:cNvSpPr>
          <p:nvPr>
            <p:ph type="title" hasCustomPrompt="1"/>
          </p:nvPr>
        </p:nvSpPr>
        <p:spPr>
          <a:xfrm>
            <a:off x="1518625" y="1792175"/>
            <a:ext cx="1028700" cy="406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3000">
                <a:solidFill>
                  <a:schemeClr val="l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61" name="Google Shape;161;p28"/>
          <p:cNvSpPr txBox="1">
            <a:spLocks noGrp="1"/>
          </p:cNvSpPr>
          <p:nvPr>
            <p:ph type="subTitle" idx="1"/>
          </p:nvPr>
        </p:nvSpPr>
        <p:spPr>
          <a:xfrm>
            <a:off x="713113" y="3844400"/>
            <a:ext cx="2333400" cy="75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400"/>
              <a:buFont typeface="PT Sans"/>
              <a:buNone/>
              <a:defRPr>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Font typeface="PT Sans"/>
              <a:buNone/>
              <a:defRPr sz="2100">
                <a:solidFill>
                  <a:schemeClr val="lt1"/>
                </a:solidFill>
                <a:latin typeface="PT Sans"/>
                <a:ea typeface="PT Sans"/>
                <a:cs typeface="PT Sans"/>
                <a:sym typeface="PT Sans"/>
              </a:defRPr>
            </a:lvl4pPr>
            <a:lvl5pPr lvl="4" algn="ctr" rtl="0">
              <a:lnSpc>
                <a:spcPct val="100000"/>
              </a:lnSpc>
              <a:spcBef>
                <a:spcPts val="0"/>
              </a:spcBef>
              <a:spcAft>
                <a:spcPts val="0"/>
              </a:spcAft>
              <a:buClr>
                <a:schemeClr val="lt1"/>
              </a:buClr>
              <a:buSzPts val="2100"/>
              <a:buFont typeface="PT Sans"/>
              <a:buNone/>
              <a:defRPr sz="2100">
                <a:solidFill>
                  <a:schemeClr val="lt1"/>
                </a:solidFill>
                <a:latin typeface="PT Sans"/>
                <a:ea typeface="PT Sans"/>
                <a:cs typeface="PT Sans"/>
                <a:sym typeface="PT Sans"/>
              </a:defRPr>
            </a:lvl5pPr>
            <a:lvl6pPr lvl="5" algn="ctr" rtl="0">
              <a:lnSpc>
                <a:spcPct val="100000"/>
              </a:lnSpc>
              <a:spcBef>
                <a:spcPts val="0"/>
              </a:spcBef>
              <a:spcAft>
                <a:spcPts val="0"/>
              </a:spcAft>
              <a:buClr>
                <a:schemeClr val="lt1"/>
              </a:buClr>
              <a:buSzPts val="2100"/>
              <a:buFont typeface="PT Sans"/>
              <a:buNone/>
              <a:defRPr sz="2100">
                <a:solidFill>
                  <a:schemeClr val="lt1"/>
                </a:solidFill>
                <a:latin typeface="PT Sans"/>
                <a:ea typeface="PT Sans"/>
                <a:cs typeface="PT Sans"/>
                <a:sym typeface="PT Sans"/>
              </a:defRPr>
            </a:lvl6pPr>
            <a:lvl7pPr lvl="6" algn="ctr" rtl="0">
              <a:lnSpc>
                <a:spcPct val="100000"/>
              </a:lnSpc>
              <a:spcBef>
                <a:spcPts val="0"/>
              </a:spcBef>
              <a:spcAft>
                <a:spcPts val="0"/>
              </a:spcAft>
              <a:buClr>
                <a:schemeClr val="lt1"/>
              </a:buClr>
              <a:buSzPts val="2100"/>
              <a:buFont typeface="PT Sans"/>
              <a:buNone/>
              <a:defRPr sz="2100">
                <a:solidFill>
                  <a:schemeClr val="lt1"/>
                </a:solidFill>
                <a:latin typeface="PT Sans"/>
                <a:ea typeface="PT Sans"/>
                <a:cs typeface="PT Sans"/>
                <a:sym typeface="PT Sans"/>
              </a:defRPr>
            </a:lvl7pPr>
            <a:lvl8pPr lvl="7" algn="ctr" rtl="0">
              <a:lnSpc>
                <a:spcPct val="100000"/>
              </a:lnSpc>
              <a:spcBef>
                <a:spcPts val="0"/>
              </a:spcBef>
              <a:spcAft>
                <a:spcPts val="0"/>
              </a:spcAft>
              <a:buClr>
                <a:schemeClr val="lt1"/>
              </a:buClr>
              <a:buSzPts val="2100"/>
              <a:buFont typeface="PT Sans"/>
              <a:buNone/>
              <a:defRPr sz="2100">
                <a:solidFill>
                  <a:schemeClr val="lt1"/>
                </a:solidFill>
                <a:latin typeface="PT Sans"/>
                <a:ea typeface="PT Sans"/>
                <a:cs typeface="PT Sans"/>
                <a:sym typeface="PT Sans"/>
              </a:defRPr>
            </a:lvl8pPr>
            <a:lvl9pPr lvl="8" algn="ctr" rtl="0">
              <a:lnSpc>
                <a:spcPct val="100000"/>
              </a:lnSpc>
              <a:spcBef>
                <a:spcPts val="0"/>
              </a:spcBef>
              <a:spcAft>
                <a:spcPts val="0"/>
              </a:spcAft>
              <a:buClr>
                <a:schemeClr val="lt1"/>
              </a:buClr>
              <a:buSzPts val="2100"/>
              <a:buFont typeface="PT Sans"/>
              <a:buNone/>
              <a:defRPr sz="2100">
                <a:solidFill>
                  <a:schemeClr val="lt1"/>
                </a:solidFill>
                <a:latin typeface="PT Sans"/>
                <a:ea typeface="PT Sans"/>
                <a:cs typeface="PT Sans"/>
                <a:sym typeface="PT Sans"/>
              </a:defRPr>
            </a:lvl9pPr>
          </a:lstStyle>
          <a:p>
            <a:endParaRPr/>
          </a:p>
        </p:txBody>
      </p:sp>
      <p:sp>
        <p:nvSpPr>
          <p:cNvPr id="162" name="Google Shape;162;p28"/>
          <p:cNvSpPr txBox="1">
            <a:spLocks noGrp="1"/>
          </p:cNvSpPr>
          <p:nvPr>
            <p:ph type="subTitle" idx="2"/>
          </p:nvPr>
        </p:nvSpPr>
        <p:spPr>
          <a:xfrm>
            <a:off x="713113" y="3412325"/>
            <a:ext cx="2333400" cy="440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lt1"/>
              </a:buClr>
              <a:buSzPts val="2400"/>
              <a:buFont typeface="Bebas Neue"/>
              <a:buNone/>
              <a:defRPr sz="2400">
                <a:solidFill>
                  <a:schemeClr val="lt1"/>
                </a:solidFill>
              </a:defRPr>
            </a:lvl1pPr>
            <a:lvl2pPr lvl="1"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2pPr>
            <a:lvl3pPr lvl="2"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3pPr>
            <a:lvl4pPr lvl="3"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4pPr>
            <a:lvl5pPr lvl="4"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5pPr>
            <a:lvl6pPr lvl="5"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6pPr>
            <a:lvl7pPr lvl="6"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7pPr>
            <a:lvl8pPr lvl="7"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8pPr>
            <a:lvl9pPr lvl="8"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9pPr>
          </a:lstStyle>
          <a:p>
            <a:endParaRPr/>
          </a:p>
        </p:txBody>
      </p:sp>
      <p:sp>
        <p:nvSpPr>
          <p:cNvPr id="163" name="Google Shape;163;p28"/>
          <p:cNvSpPr txBox="1">
            <a:spLocks noGrp="1"/>
          </p:cNvSpPr>
          <p:nvPr>
            <p:ph type="title" idx="3" hasCustomPrompt="1"/>
          </p:nvPr>
        </p:nvSpPr>
        <p:spPr>
          <a:xfrm>
            <a:off x="4059075" y="1792175"/>
            <a:ext cx="1028700" cy="406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3000">
                <a:solidFill>
                  <a:schemeClr val="l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64" name="Google Shape;164;p28"/>
          <p:cNvSpPr txBox="1">
            <a:spLocks noGrp="1"/>
          </p:cNvSpPr>
          <p:nvPr>
            <p:ph type="subTitle" idx="4"/>
          </p:nvPr>
        </p:nvSpPr>
        <p:spPr>
          <a:xfrm>
            <a:off x="3405246" y="3844400"/>
            <a:ext cx="2333400" cy="75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400"/>
              <a:buFont typeface="PT Sans"/>
              <a:buNone/>
              <a:defRPr>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Font typeface="PT Sans"/>
              <a:buNone/>
              <a:defRPr sz="2100">
                <a:solidFill>
                  <a:schemeClr val="lt1"/>
                </a:solidFill>
                <a:latin typeface="PT Sans"/>
                <a:ea typeface="PT Sans"/>
                <a:cs typeface="PT Sans"/>
                <a:sym typeface="PT Sans"/>
              </a:defRPr>
            </a:lvl4pPr>
            <a:lvl5pPr lvl="4" algn="ctr" rtl="0">
              <a:lnSpc>
                <a:spcPct val="100000"/>
              </a:lnSpc>
              <a:spcBef>
                <a:spcPts val="0"/>
              </a:spcBef>
              <a:spcAft>
                <a:spcPts val="0"/>
              </a:spcAft>
              <a:buClr>
                <a:schemeClr val="lt1"/>
              </a:buClr>
              <a:buSzPts val="2100"/>
              <a:buFont typeface="PT Sans"/>
              <a:buNone/>
              <a:defRPr sz="2100">
                <a:solidFill>
                  <a:schemeClr val="lt1"/>
                </a:solidFill>
                <a:latin typeface="PT Sans"/>
                <a:ea typeface="PT Sans"/>
                <a:cs typeface="PT Sans"/>
                <a:sym typeface="PT Sans"/>
              </a:defRPr>
            </a:lvl5pPr>
            <a:lvl6pPr lvl="5" algn="ctr" rtl="0">
              <a:lnSpc>
                <a:spcPct val="100000"/>
              </a:lnSpc>
              <a:spcBef>
                <a:spcPts val="0"/>
              </a:spcBef>
              <a:spcAft>
                <a:spcPts val="0"/>
              </a:spcAft>
              <a:buClr>
                <a:schemeClr val="lt1"/>
              </a:buClr>
              <a:buSzPts val="2100"/>
              <a:buFont typeface="PT Sans"/>
              <a:buNone/>
              <a:defRPr sz="2100">
                <a:solidFill>
                  <a:schemeClr val="lt1"/>
                </a:solidFill>
                <a:latin typeface="PT Sans"/>
                <a:ea typeface="PT Sans"/>
                <a:cs typeface="PT Sans"/>
                <a:sym typeface="PT Sans"/>
              </a:defRPr>
            </a:lvl6pPr>
            <a:lvl7pPr lvl="6" algn="ctr" rtl="0">
              <a:lnSpc>
                <a:spcPct val="100000"/>
              </a:lnSpc>
              <a:spcBef>
                <a:spcPts val="0"/>
              </a:spcBef>
              <a:spcAft>
                <a:spcPts val="0"/>
              </a:spcAft>
              <a:buClr>
                <a:schemeClr val="lt1"/>
              </a:buClr>
              <a:buSzPts val="2100"/>
              <a:buFont typeface="PT Sans"/>
              <a:buNone/>
              <a:defRPr sz="2100">
                <a:solidFill>
                  <a:schemeClr val="lt1"/>
                </a:solidFill>
                <a:latin typeface="PT Sans"/>
                <a:ea typeface="PT Sans"/>
                <a:cs typeface="PT Sans"/>
                <a:sym typeface="PT Sans"/>
              </a:defRPr>
            </a:lvl7pPr>
            <a:lvl8pPr lvl="7" algn="ctr" rtl="0">
              <a:lnSpc>
                <a:spcPct val="100000"/>
              </a:lnSpc>
              <a:spcBef>
                <a:spcPts val="0"/>
              </a:spcBef>
              <a:spcAft>
                <a:spcPts val="0"/>
              </a:spcAft>
              <a:buClr>
                <a:schemeClr val="lt1"/>
              </a:buClr>
              <a:buSzPts val="2100"/>
              <a:buFont typeface="PT Sans"/>
              <a:buNone/>
              <a:defRPr sz="2100">
                <a:solidFill>
                  <a:schemeClr val="lt1"/>
                </a:solidFill>
                <a:latin typeface="PT Sans"/>
                <a:ea typeface="PT Sans"/>
                <a:cs typeface="PT Sans"/>
                <a:sym typeface="PT Sans"/>
              </a:defRPr>
            </a:lvl8pPr>
            <a:lvl9pPr lvl="8" algn="ctr" rtl="0">
              <a:lnSpc>
                <a:spcPct val="100000"/>
              </a:lnSpc>
              <a:spcBef>
                <a:spcPts val="0"/>
              </a:spcBef>
              <a:spcAft>
                <a:spcPts val="0"/>
              </a:spcAft>
              <a:buClr>
                <a:schemeClr val="lt1"/>
              </a:buClr>
              <a:buSzPts val="2100"/>
              <a:buFont typeface="PT Sans"/>
              <a:buNone/>
              <a:defRPr sz="2100">
                <a:solidFill>
                  <a:schemeClr val="lt1"/>
                </a:solidFill>
                <a:latin typeface="PT Sans"/>
                <a:ea typeface="PT Sans"/>
                <a:cs typeface="PT Sans"/>
                <a:sym typeface="PT Sans"/>
              </a:defRPr>
            </a:lvl9pPr>
          </a:lstStyle>
          <a:p>
            <a:endParaRPr/>
          </a:p>
        </p:txBody>
      </p:sp>
      <p:sp>
        <p:nvSpPr>
          <p:cNvPr id="165" name="Google Shape;165;p28"/>
          <p:cNvSpPr txBox="1">
            <a:spLocks noGrp="1"/>
          </p:cNvSpPr>
          <p:nvPr>
            <p:ph type="subTitle" idx="5"/>
          </p:nvPr>
        </p:nvSpPr>
        <p:spPr>
          <a:xfrm>
            <a:off x="3405246" y="3412325"/>
            <a:ext cx="2333400" cy="440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lt1"/>
              </a:buClr>
              <a:buSzPts val="2400"/>
              <a:buFont typeface="Bebas Neue"/>
              <a:buNone/>
              <a:defRPr sz="2400">
                <a:solidFill>
                  <a:schemeClr val="lt1"/>
                </a:solidFill>
              </a:defRPr>
            </a:lvl1pPr>
            <a:lvl2pPr lvl="1"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2pPr>
            <a:lvl3pPr lvl="2"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3pPr>
            <a:lvl4pPr lvl="3"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4pPr>
            <a:lvl5pPr lvl="4"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5pPr>
            <a:lvl6pPr lvl="5"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6pPr>
            <a:lvl7pPr lvl="6"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7pPr>
            <a:lvl8pPr lvl="7"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8pPr>
            <a:lvl9pPr lvl="8"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9pPr>
          </a:lstStyle>
          <a:p>
            <a:endParaRPr/>
          </a:p>
        </p:txBody>
      </p:sp>
      <p:sp>
        <p:nvSpPr>
          <p:cNvPr id="166" name="Google Shape;166;p28"/>
          <p:cNvSpPr txBox="1">
            <a:spLocks noGrp="1"/>
          </p:cNvSpPr>
          <p:nvPr>
            <p:ph type="title" idx="6" hasCustomPrompt="1"/>
          </p:nvPr>
        </p:nvSpPr>
        <p:spPr>
          <a:xfrm>
            <a:off x="6597125" y="1792175"/>
            <a:ext cx="1028700" cy="406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3000">
                <a:solidFill>
                  <a:schemeClr val="l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67" name="Google Shape;167;p28"/>
          <p:cNvSpPr txBox="1">
            <a:spLocks noGrp="1"/>
          </p:cNvSpPr>
          <p:nvPr>
            <p:ph type="subTitle" idx="7"/>
          </p:nvPr>
        </p:nvSpPr>
        <p:spPr>
          <a:xfrm>
            <a:off x="6097380" y="3844400"/>
            <a:ext cx="2333400" cy="75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400"/>
              <a:buFont typeface="PT Sans"/>
              <a:buNone/>
              <a:defRPr>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Font typeface="PT Sans"/>
              <a:buNone/>
              <a:defRPr sz="2100">
                <a:solidFill>
                  <a:schemeClr val="lt1"/>
                </a:solidFill>
                <a:latin typeface="PT Sans"/>
                <a:ea typeface="PT Sans"/>
                <a:cs typeface="PT Sans"/>
                <a:sym typeface="PT Sans"/>
              </a:defRPr>
            </a:lvl4pPr>
            <a:lvl5pPr lvl="4" algn="ctr" rtl="0">
              <a:lnSpc>
                <a:spcPct val="100000"/>
              </a:lnSpc>
              <a:spcBef>
                <a:spcPts val="0"/>
              </a:spcBef>
              <a:spcAft>
                <a:spcPts val="0"/>
              </a:spcAft>
              <a:buClr>
                <a:schemeClr val="lt1"/>
              </a:buClr>
              <a:buSzPts val="2100"/>
              <a:buFont typeface="PT Sans"/>
              <a:buNone/>
              <a:defRPr sz="2100">
                <a:solidFill>
                  <a:schemeClr val="lt1"/>
                </a:solidFill>
                <a:latin typeface="PT Sans"/>
                <a:ea typeface="PT Sans"/>
                <a:cs typeface="PT Sans"/>
                <a:sym typeface="PT Sans"/>
              </a:defRPr>
            </a:lvl5pPr>
            <a:lvl6pPr lvl="5" algn="ctr" rtl="0">
              <a:lnSpc>
                <a:spcPct val="100000"/>
              </a:lnSpc>
              <a:spcBef>
                <a:spcPts val="0"/>
              </a:spcBef>
              <a:spcAft>
                <a:spcPts val="0"/>
              </a:spcAft>
              <a:buClr>
                <a:schemeClr val="lt1"/>
              </a:buClr>
              <a:buSzPts val="2100"/>
              <a:buFont typeface="PT Sans"/>
              <a:buNone/>
              <a:defRPr sz="2100">
                <a:solidFill>
                  <a:schemeClr val="lt1"/>
                </a:solidFill>
                <a:latin typeface="PT Sans"/>
                <a:ea typeface="PT Sans"/>
                <a:cs typeface="PT Sans"/>
                <a:sym typeface="PT Sans"/>
              </a:defRPr>
            </a:lvl6pPr>
            <a:lvl7pPr lvl="6" algn="ctr" rtl="0">
              <a:lnSpc>
                <a:spcPct val="100000"/>
              </a:lnSpc>
              <a:spcBef>
                <a:spcPts val="0"/>
              </a:spcBef>
              <a:spcAft>
                <a:spcPts val="0"/>
              </a:spcAft>
              <a:buClr>
                <a:schemeClr val="lt1"/>
              </a:buClr>
              <a:buSzPts val="2100"/>
              <a:buFont typeface="PT Sans"/>
              <a:buNone/>
              <a:defRPr sz="2100">
                <a:solidFill>
                  <a:schemeClr val="lt1"/>
                </a:solidFill>
                <a:latin typeface="PT Sans"/>
                <a:ea typeface="PT Sans"/>
                <a:cs typeface="PT Sans"/>
                <a:sym typeface="PT Sans"/>
              </a:defRPr>
            </a:lvl7pPr>
            <a:lvl8pPr lvl="7" algn="ctr" rtl="0">
              <a:lnSpc>
                <a:spcPct val="100000"/>
              </a:lnSpc>
              <a:spcBef>
                <a:spcPts val="0"/>
              </a:spcBef>
              <a:spcAft>
                <a:spcPts val="0"/>
              </a:spcAft>
              <a:buClr>
                <a:schemeClr val="lt1"/>
              </a:buClr>
              <a:buSzPts val="2100"/>
              <a:buFont typeface="PT Sans"/>
              <a:buNone/>
              <a:defRPr sz="2100">
                <a:solidFill>
                  <a:schemeClr val="lt1"/>
                </a:solidFill>
                <a:latin typeface="PT Sans"/>
                <a:ea typeface="PT Sans"/>
                <a:cs typeface="PT Sans"/>
                <a:sym typeface="PT Sans"/>
              </a:defRPr>
            </a:lvl8pPr>
            <a:lvl9pPr lvl="8" algn="ctr" rtl="0">
              <a:lnSpc>
                <a:spcPct val="100000"/>
              </a:lnSpc>
              <a:spcBef>
                <a:spcPts val="0"/>
              </a:spcBef>
              <a:spcAft>
                <a:spcPts val="0"/>
              </a:spcAft>
              <a:buClr>
                <a:schemeClr val="lt1"/>
              </a:buClr>
              <a:buSzPts val="2100"/>
              <a:buFont typeface="PT Sans"/>
              <a:buNone/>
              <a:defRPr sz="2100">
                <a:solidFill>
                  <a:schemeClr val="lt1"/>
                </a:solidFill>
                <a:latin typeface="PT Sans"/>
                <a:ea typeface="PT Sans"/>
                <a:cs typeface="PT Sans"/>
                <a:sym typeface="PT Sans"/>
              </a:defRPr>
            </a:lvl9pPr>
          </a:lstStyle>
          <a:p>
            <a:endParaRPr/>
          </a:p>
        </p:txBody>
      </p:sp>
      <p:sp>
        <p:nvSpPr>
          <p:cNvPr id="168" name="Google Shape;168;p28"/>
          <p:cNvSpPr txBox="1">
            <a:spLocks noGrp="1"/>
          </p:cNvSpPr>
          <p:nvPr>
            <p:ph type="subTitle" idx="8"/>
          </p:nvPr>
        </p:nvSpPr>
        <p:spPr>
          <a:xfrm>
            <a:off x="6097380" y="3412325"/>
            <a:ext cx="2333400" cy="440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lt1"/>
              </a:buClr>
              <a:buSzPts val="2400"/>
              <a:buFont typeface="Bebas Neue"/>
              <a:buNone/>
              <a:defRPr sz="2400">
                <a:solidFill>
                  <a:schemeClr val="lt1"/>
                </a:solidFill>
              </a:defRPr>
            </a:lvl1pPr>
            <a:lvl2pPr lvl="1"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2pPr>
            <a:lvl3pPr lvl="2"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3pPr>
            <a:lvl4pPr lvl="3"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4pPr>
            <a:lvl5pPr lvl="4"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5pPr>
            <a:lvl6pPr lvl="5"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6pPr>
            <a:lvl7pPr lvl="6"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7pPr>
            <a:lvl8pPr lvl="7"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8pPr>
            <a:lvl9pPr lvl="8"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9pPr>
          </a:lstStyle>
          <a:p>
            <a:endParaRPr/>
          </a:p>
        </p:txBody>
      </p:sp>
      <p:sp>
        <p:nvSpPr>
          <p:cNvPr id="169" name="Google Shape;169;p28"/>
          <p:cNvSpPr txBox="1">
            <a:spLocks noGrp="1"/>
          </p:cNvSpPr>
          <p:nvPr>
            <p:ph type="title" idx="9"/>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solidFill>
                  <a:schemeClr val="l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p:cSld name="CUSTOM_9">
    <p:bg>
      <p:bgPr>
        <a:solidFill>
          <a:schemeClr val="dk2"/>
        </a:solidFill>
        <a:effectLst/>
      </p:bgPr>
    </p:bg>
    <p:spTree>
      <p:nvGrpSpPr>
        <p:cNvPr id="1" name="Shape 176"/>
        <p:cNvGrpSpPr/>
        <p:nvPr/>
      </p:nvGrpSpPr>
      <p:grpSpPr>
        <a:xfrm>
          <a:off x="0" y="0"/>
          <a:ext cx="0" cy="0"/>
          <a:chOff x="0" y="0"/>
          <a:chExt cx="0" cy="0"/>
        </a:xfrm>
      </p:grpSpPr>
      <p:pic>
        <p:nvPicPr>
          <p:cNvPr id="177" name="Google Shape;177;p30"/>
          <p:cNvPicPr preferRelativeResize="0"/>
          <p:nvPr/>
        </p:nvPicPr>
        <p:blipFill rotWithShape="1">
          <a:blip r:embed="rId2">
            <a:alphaModFix/>
          </a:blip>
          <a:srcRect t="43323" r="6568" b="20350"/>
          <a:stretch/>
        </p:blipFill>
        <p:spPr>
          <a:xfrm>
            <a:off x="0" y="0"/>
            <a:ext cx="9144003" cy="2433826"/>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1">
  <p:cSld name="CUSTOM_9_1">
    <p:bg>
      <p:bgPr>
        <a:solidFill>
          <a:schemeClr val="dk2"/>
        </a:solidFill>
        <a:effectLst/>
      </p:bgPr>
    </p:bg>
    <p:spTree>
      <p:nvGrpSpPr>
        <p:cNvPr id="1" name="Shape 178"/>
        <p:cNvGrpSpPr/>
        <p:nvPr/>
      </p:nvGrpSpPr>
      <p:grpSpPr>
        <a:xfrm>
          <a:off x="0" y="0"/>
          <a:ext cx="0" cy="0"/>
          <a:chOff x="0" y="0"/>
          <a:chExt cx="0" cy="0"/>
        </a:xfrm>
      </p:grpSpPr>
      <p:pic>
        <p:nvPicPr>
          <p:cNvPr id="179" name="Google Shape;179;p31"/>
          <p:cNvPicPr preferRelativeResize="0"/>
          <p:nvPr/>
        </p:nvPicPr>
        <p:blipFill rotWithShape="1">
          <a:blip r:embed="rId2">
            <a:alphaModFix/>
          </a:blip>
          <a:srcRect b="26275"/>
          <a:stretch/>
        </p:blipFill>
        <p:spPr>
          <a:xfrm>
            <a:off x="0" y="0"/>
            <a:ext cx="9144003" cy="379197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2"/>
        </a:solidFill>
        <a:effectLst/>
      </p:bgPr>
    </p:bg>
    <p:spTree>
      <p:nvGrpSpPr>
        <p:cNvPr id="1" name="Shape 13"/>
        <p:cNvGrpSpPr/>
        <p:nvPr/>
      </p:nvGrpSpPr>
      <p:grpSpPr>
        <a:xfrm>
          <a:off x="0" y="0"/>
          <a:ext cx="0" cy="0"/>
          <a:chOff x="0" y="0"/>
          <a:chExt cx="0" cy="0"/>
        </a:xfrm>
      </p:grpSpPr>
      <p:pic>
        <p:nvPicPr>
          <p:cNvPr id="14" name="Google Shape;14;p3"/>
          <p:cNvPicPr preferRelativeResize="0"/>
          <p:nvPr/>
        </p:nvPicPr>
        <p:blipFill rotWithShape="1">
          <a:blip r:embed="rId2">
            <a:alphaModFix/>
          </a:blip>
          <a:srcRect r="7800"/>
          <a:stretch/>
        </p:blipFill>
        <p:spPr>
          <a:xfrm>
            <a:off x="713225" y="0"/>
            <a:ext cx="8430776" cy="5143500"/>
          </a:xfrm>
          <a:prstGeom prst="rect">
            <a:avLst/>
          </a:prstGeom>
          <a:noFill/>
          <a:ln>
            <a:noFill/>
          </a:ln>
        </p:spPr>
      </p:pic>
      <p:sp>
        <p:nvSpPr>
          <p:cNvPr id="15" name="Google Shape;15;p3"/>
          <p:cNvSpPr txBox="1">
            <a:spLocks noGrp="1"/>
          </p:cNvSpPr>
          <p:nvPr>
            <p:ph type="title"/>
          </p:nvPr>
        </p:nvSpPr>
        <p:spPr>
          <a:xfrm>
            <a:off x="3187025" y="1835175"/>
            <a:ext cx="4477500" cy="12561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6" name="Google Shape;16;p3"/>
          <p:cNvSpPr txBox="1">
            <a:spLocks noGrp="1"/>
          </p:cNvSpPr>
          <p:nvPr>
            <p:ph type="title" idx="2" hasCustomPrompt="1"/>
          </p:nvPr>
        </p:nvSpPr>
        <p:spPr>
          <a:xfrm>
            <a:off x="1671275" y="1835175"/>
            <a:ext cx="1219200" cy="12561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60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7" name="Google Shape;17;p3"/>
          <p:cNvSpPr txBox="1">
            <a:spLocks noGrp="1"/>
          </p:cNvSpPr>
          <p:nvPr>
            <p:ph type="subTitle" idx="1"/>
          </p:nvPr>
        </p:nvSpPr>
        <p:spPr>
          <a:xfrm>
            <a:off x="3187025" y="3365975"/>
            <a:ext cx="4477500" cy="411900"/>
          </a:xfrm>
          <a:prstGeom prst="rect">
            <a:avLst/>
          </a:prstGeom>
          <a:solidFill>
            <a:schemeClr val="dk2"/>
          </a:solidFill>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600">
                <a:solidFill>
                  <a:schemeClr val="lt1"/>
                </a:solidFill>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pic>
        <p:nvPicPr>
          <p:cNvPr id="19" name="Google Shape;19;p4"/>
          <p:cNvPicPr preferRelativeResize="0"/>
          <p:nvPr/>
        </p:nvPicPr>
        <p:blipFill>
          <a:blip r:embed="rId2">
            <a:alphaModFix/>
          </a:blip>
          <a:stretch>
            <a:fillRect/>
          </a:stretch>
        </p:blipFill>
        <p:spPr>
          <a:xfrm>
            <a:off x="2" y="0"/>
            <a:ext cx="9144003" cy="5143500"/>
          </a:xfrm>
          <a:prstGeom prst="rect">
            <a:avLst/>
          </a:prstGeom>
          <a:noFill/>
          <a:ln>
            <a:noFill/>
          </a:ln>
        </p:spPr>
      </p:pic>
      <p:sp>
        <p:nvSpPr>
          <p:cNvPr id="20" name="Google Shape;20;p4"/>
          <p:cNvSpPr txBox="1">
            <a:spLocks noGrp="1"/>
          </p:cNvSpPr>
          <p:nvPr>
            <p:ph type="title"/>
          </p:nvPr>
        </p:nvSpPr>
        <p:spPr>
          <a:xfrm>
            <a:off x="720000" y="44675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1" name="Google Shape;21;p4"/>
          <p:cNvSpPr txBox="1">
            <a:spLocks noGrp="1"/>
          </p:cNvSpPr>
          <p:nvPr>
            <p:ph type="body" idx="1"/>
          </p:nvPr>
        </p:nvSpPr>
        <p:spPr>
          <a:xfrm>
            <a:off x="720000" y="1215751"/>
            <a:ext cx="7704000" cy="461700"/>
          </a:xfrm>
          <a:prstGeom prst="rect">
            <a:avLst/>
          </a:prstGeom>
        </p:spPr>
        <p:txBody>
          <a:bodyPr spcFirstLastPara="1" wrap="square" lIns="91425" tIns="91425" rIns="91425" bIns="91425" anchor="t" anchorCtr="0">
            <a:noAutofit/>
          </a:bodyPr>
          <a:lstStyle>
            <a:lvl1pPr marL="457200" lvl="0" indent="-304800" algn="ctr" rtl="0">
              <a:lnSpc>
                <a:spcPct val="100000"/>
              </a:lnSpc>
              <a:spcBef>
                <a:spcPts val="0"/>
              </a:spcBef>
              <a:spcAft>
                <a:spcPts val="0"/>
              </a:spcAft>
              <a:buSzPts val="1200"/>
              <a:buFont typeface="Nunito Light"/>
              <a:buChar char="●"/>
              <a:defRPr sz="1200"/>
            </a:lvl1pPr>
            <a:lvl2pPr marL="914400" lvl="1" indent="-304800" rtl="0">
              <a:lnSpc>
                <a:spcPct val="100000"/>
              </a:lnSpc>
              <a:spcBef>
                <a:spcPts val="0"/>
              </a:spcBef>
              <a:spcAft>
                <a:spcPts val="0"/>
              </a:spcAft>
              <a:buSzPts val="1200"/>
              <a:buFont typeface="Nunito Light"/>
              <a:buChar char="○"/>
              <a:defRPr/>
            </a:lvl2pPr>
            <a:lvl3pPr marL="1371600" lvl="2" indent="-304800" rtl="0">
              <a:lnSpc>
                <a:spcPct val="100000"/>
              </a:lnSpc>
              <a:spcBef>
                <a:spcPts val="0"/>
              </a:spcBef>
              <a:spcAft>
                <a:spcPts val="0"/>
              </a:spcAft>
              <a:buSzPts val="1200"/>
              <a:buFont typeface="Nunito Light"/>
              <a:buChar char="■"/>
              <a:defRPr/>
            </a:lvl3pPr>
            <a:lvl4pPr marL="1828800" lvl="3" indent="-304800" rtl="0">
              <a:lnSpc>
                <a:spcPct val="100000"/>
              </a:lnSpc>
              <a:spcBef>
                <a:spcPts val="0"/>
              </a:spcBef>
              <a:spcAft>
                <a:spcPts val="0"/>
              </a:spcAft>
              <a:buSzPts val="1200"/>
              <a:buFont typeface="Nunito Light"/>
              <a:buChar char="●"/>
              <a:defRPr/>
            </a:lvl4pPr>
            <a:lvl5pPr marL="2286000" lvl="4" indent="-304800" rtl="0">
              <a:lnSpc>
                <a:spcPct val="100000"/>
              </a:lnSpc>
              <a:spcBef>
                <a:spcPts val="0"/>
              </a:spcBef>
              <a:spcAft>
                <a:spcPts val="0"/>
              </a:spcAft>
              <a:buSzPts val="1200"/>
              <a:buFont typeface="Nunito Light"/>
              <a:buChar char="○"/>
              <a:defRPr/>
            </a:lvl5pPr>
            <a:lvl6pPr marL="2743200" lvl="5" indent="-304800" rtl="0">
              <a:lnSpc>
                <a:spcPct val="100000"/>
              </a:lnSpc>
              <a:spcBef>
                <a:spcPts val="0"/>
              </a:spcBef>
              <a:spcAft>
                <a:spcPts val="0"/>
              </a:spcAft>
              <a:buSzPts val="1200"/>
              <a:buFont typeface="Nunito Light"/>
              <a:buChar char="■"/>
              <a:defRPr/>
            </a:lvl6pPr>
            <a:lvl7pPr marL="3200400" lvl="6" indent="-304800" rtl="0">
              <a:lnSpc>
                <a:spcPct val="100000"/>
              </a:lnSpc>
              <a:spcBef>
                <a:spcPts val="0"/>
              </a:spcBef>
              <a:spcAft>
                <a:spcPts val="0"/>
              </a:spcAft>
              <a:buSzPts val="1200"/>
              <a:buFont typeface="Nunito Light"/>
              <a:buChar char="●"/>
              <a:defRPr/>
            </a:lvl7pPr>
            <a:lvl8pPr marL="3657600" lvl="7" indent="-304800" rtl="0">
              <a:lnSpc>
                <a:spcPct val="100000"/>
              </a:lnSpc>
              <a:spcBef>
                <a:spcPts val="0"/>
              </a:spcBef>
              <a:spcAft>
                <a:spcPts val="0"/>
              </a:spcAft>
              <a:buSzPts val="1200"/>
              <a:buFont typeface="Nunito Light"/>
              <a:buChar char="○"/>
              <a:defRPr/>
            </a:lvl8pPr>
            <a:lvl9pPr marL="4114800" lvl="8" indent="-304800" rtl="0">
              <a:lnSpc>
                <a:spcPct val="100000"/>
              </a:lnSpc>
              <a:spcBef>
                <a:spcPts val="0"/>
              </a:spcBef>
              <a:spcAft>
                <a:spcPts val="0"/>
              </a:spcAft>
              <a:buSzPts val="1200"/>
              <a:buFont typeface="Nunito Light"/>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28"/>
        <p:cNvGrpSpPr/>
        <p:nvPr/>
      </p:nvGrpSpPr>
      <p:grpSpPr>
        <a:xfrm>
          <a:off x="0" y="0"/>
          <a:ext cx="0" cy="0"/>
          <a:chOff x="0" y="0"/>
          <a:chExt cx="0" cy="0"/>
        </a:xfrm>
      </p:grpSpPr>
      <p:sp>
        <p:nvSpPr>
          <p:cNvPr id="29" name="Google Shape;29;p6"/>
          <p:cNvSpPr/>
          <p:nvPr/>
        </p:nvSpPr>
        <p:spPr>
          <a:xfrm>
            <a:off x="-11000" y="0"/>
            <a:ext cx="9155100" cy="4603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6"/>
          <p:cNvSpPr txBox="1">
            <a:spLocks noGrp="1"/>
          </p:cNvSpPr>
          <p:nvPr>
            <p:ph type="title"/>
          </p:nvPr>
        </p:nvSpPr>
        <p:spPr>
          <a:xfrm>
            <a:off x="720000" y="446407"/>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dk2"/>
        </a:solidFill>
        <a:effectLst/>
      </p:bgPr>
    </p:bg>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1030150" y="927100"/>
            <a:ext cx="3834900" cy="10791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3500"/>
              <a:buNone/>
              <a:defRPr>
                <a:solidFill>
                  <a:schemeClr val="lt1"/>
                </a:solidFill>
              </a:defRPr>
            </a:lvl1pPr>
            <a:lvl2pPr lvl="1" rtl="0">
              <a:spcBef>
                <a:spcPts val="0"/>
              </a:spcBef>
              <a:spcAft>
                <a:spcPts val="0"/>
              </a:spcAft>
              <a:buClr>
                <a:schemeClr val="lt1"/>
              </a:buClr>
              <a:buSzPts val="3500"/>
              <a:buNone/>
              <a:defRPr>
                <a:solidFill>
                  <a:schemeClr val="lt1"/>
                </a:solidFill>
              </a:defRPr>
            </a:lvl2pPr>
            <a:lvl3pPr lvl="2" rtl="0">
              <a:spcBef>
                <a:spcPts val="0"/>
              </a:spcBef>
              <a:spcAft>
                <a:spcPts val="0"/>
              </a:spcAft>
              <a:buClr>
                <a:schemeClr val="lt1"/>
              </a:buClr>
              <a:buSzPts val="3500"/>
              <a:buNone/>
              <a:defRPr>
                <a:solidFill>
                  <a:schemeClr val="lt1"/>
                </a:solidFill>
              </a:defRPr>
            </a:lvl3pPr>
            <a:lvl4pPr lvl="3" rtl="0">
              <a:spcBef>
                <a:spcPts val="0"/>
              </a:spcBef>
              <a:spcAft>
                <a:spcPts val="0"/>
              </a:spcAft>
              <a:buClr>
                <a:schemeClr val="lt1"/>
              </a:buClr>
              <a:buSzPts val="3500"/>
              <a:buNone/>
              <a:defRPr>
                <a:solidFill>
                  <a:schemeClr val="lt1"/>
                </a:solidFill>
              </a:defRPr>
            </a:lvl4pPr>
            <a:lvl5pPr lvl="4" rtl="0">
              <a:spcBef>
                <a:spcPts val="0"/>
              </a:spcBef>
              <a:spcAft>
                <a:spcPts val="0"/>
              </a:spcAft>
              <a:buClr>
                <a:schemeClr val="lt1"/>
              </a:buClr>
              <a:buSzPts val="3500"/>
              <a:buNone/>
              <a:defRPr>
                <a:solidFill>
                  <a:schemeClr val="lt1"/>
                </a:solidFill>
              </a:defRPr>
            </a:lvl5pPr>
            <a:lvl6pPr lvl="5" rtl="0">
              <a:spcBef>
                <a:spcPts val="0"/>
              </a:spcBef>
              <a:spcAft>
                <a:spcPts val="0"/>
              </a:spcAft>
              <a:buClr>
                <a:schemeClr val="lt1"/>
              </a:buClr>
              <a:buSzPts val="3500"/>
              <a:buNone/>
              <a:defRPr>
                <a:solidFill>
                  <a:schemeClr val="lt1"/>
                </a:solidFill>
              </a:defRPr>
            </a:lvl6pPr>
            <a:lvl7pPr lvl="6" rtl="0">
              <a:spcBef>
                <a:spcPts val="0"/>
              </a:spcBef>
              <a:spcAft>
                <a:spcPts val="0"/>
              </a:spcAft>
              <a:buClr>
                <a:schemeClr val="lt1"/>
              </a:buClr>
              <a:buSzPts val="3500"/>
              <a:buNone/>
              <a:defRPr>
                <a:solidFill>
                  <a:schemeClr val="lt1"/>
                </a:solidFill>
              </a:defRPr>
            </a:lvl7pPr>
            <a:lvl8pPr lvl="7" rtl="0">
              <a:spcBef>
                <a:spcPts val="0"/>
              </a:spcBef>
              <a:spcAft>
                <a:spcPts val="0"/>
              </a:spcAft>
              <a:buClr>
                <a:schemeClr val="lt1"/>
              </a:buClr>
              <a:buSzPts val="3500"/>
              <a:buNone/>
              <a:defRPr>
                <a:solidFill>
                  <a:schemeClr val="lt1"/>
                </a:solidFill>
              </a:defRPr>
            </a:lvl8pPr>
            <a:lvl9pPr lvl="8" rtl="0">
              <a:spcBef>
                <a:spcPts val="0"/>
              </a:spcBef>
              <a:spcAft>
                <a:spcPts val="0"/>
              </a:spcAft>
              <a:buClr>
                <a:schemeClr val="lt1"/>
              </a:buClr>
              <a:buSzPts val="3500"/>
              <a:buNone/>
              <a:defRPr>
                <a:solidFill>
                  <a:schemeClr val="lt1"/>
                </a:solidFill>
              </a:defRPr>
            </a:lvl9pPr>
          </a:lstStyle>
          <a:p>
            <a:endParaRPr/>
          </a:p>
        </p:txBody>
      </p:sp>
      <p:sp>
        <p:nvSpPr>
          <p:cNvPr id="33" name="Google Shape;33;p7"/>
          <p:cNvSpPr txBox="1">
            <a:spLocks noGrp="1"/>
          </p:cNvSpPr>
          <p:nvPr>
            <p:ph type="subTitle" idx="1"/>
          </p:nvPr>
        </p:nvSpPr>
        <p:spPr>
          <a:xfrm>
            <a:off x="1030150" y="2264750"/>
            <a:ext cx="3834900" cy="2003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600"/>
              <a:buFont typeface="Nunito Light"/>
              <a:buChar char="●"/>
              <a:defRPr sz="1200">
                <a:solidFill>
                  <a:schemeClr val="lt1"/>
                </a:solidFill>
              </a:defRPr>
            </a:lvl1pPr>
            <a:lvl2pPr lvl="1" algn="ctr" rtl="0">
              <a:lnSpc>
                <a:spcPct val="100000"/>
              </a:lnSpc>
              <a:spcBef>
                <a:spcPts val="0"/>
              </a:spcBef>
              <a:spcAft>
                <a:spcPts val="0"/>
              </a:spcAft>
              <a:buClr>
                <a:schemeClr val="lt1"/>
              </a:buClr>
              <a:buSzPts val="1600"/>
              <a:buFont typeface="Nunito Light"/>
              <a:buChar char="○"/>
              <a:defRPr>
                <a:solidFill>
                  <a:schemeClr val="lt1"/>
                </a:solidFill>
              </a:defRPr>
            </a:lvl2pPr>
            <a:lvl3pPr lvl="2" algn="ctr" rtl="0">
              <a:lnSpc>
                <a:spcPct val="100000"/>
              </a:lnSpc>
              <a:spcBef>
                <a:spcPts val="1600"/>
              </a:spcBef>
              <a:spcAft>
                <a:spcPts val="0"/>
              </a:spcAft>
              <a:buClr>
                <a:schemeClr val="lt1"/>
              </a:buClr>
              <a:buSzPts val="1500"/>
              <a:buFont typeface="Nunito Light"/>
              <a:buChar char="■"/>
              <a:defRPr>
                <a:solidFill>
                  <a:schemeClr val="lt1"/>
                </a:solidFill>
              </a:defRPr>
            </a:lvl3pPr>
            <a:lvl4pPr lvl="3" algn="ctr" rtl="0">
              <a:lnSpc>
                <a:spcPct val="100000"/>
              </a:lnSpc>
              <a:spcBef>
                <a:spcPts val="1600"/>
              </a:spcBef>
              <a:spcAft>
                <a:spcPts val="0"/>
              </a:spcAft>
              <a:buClr>
                <a:schemeClr val="lt1"/>
              </a:buClr>
              <a:buSzPts val="1500"/>
              <a:buFont typeface="Nunito Light"/>
              <a:buChar char="●"/>
              <a:defRPr>
                <a:solidFill>
                  <a:schemeClr val="lt1"/>
                </a:solidFill>
              </a:defRPr>
            </a:lvl4pPr>
            <a:lvl5pPr lvl="4" algn="ctr" rtl="0">
              <a:lnSpc>
                <a:spcPct val="100000"/>
              </a:lnSpc>
              <a:spcBef>
                <a:spcPts val="1600"/>
              </a:spcBef>
              <a:spcAft>
                <a:spcPts val="0"/>
              </a:spcAft>
              <a:buClr>
                <a:schemeClr val="lt1"/>
              </a:buClr>
              <a:buSzPts val="1200"/>
              <a:buFont typeface="Nunito Light"/>
              <a:buChar char="○"/>
              <a:defRPr>
                <a:solidFill>
                  <a:schemeClr val="lt1"/>
                </a:solidFill>
              </a:defRPr>
            </a:lvl5pPr>
            <a:lvl6pPr lvl="5" algn="ctr" rtl="0">
              <a:lnSpc>
                <a:spcPct val="100000"/>
              </a:lnSpc>
              <a:spcBef>
                <a:spcPts val="1600"/>
              </a:spcBef>
              <a:spcAft>
                <a:spcPts val="0"/>
              </a:spcAft>
              <a:buClr>
                <a:schemeClr val="lt1"/>
              </a:buClr>
              <a:buSzPts val="1200"/>
              <a:buFont typeface="Nunito Light"/>
              <a:buChar char="■"/>
              <a:defRPr>
                <a:solidFill>
                  <a:schemeClr val="lt1"/>
                </a:solidFill>
              </a:defRPr>
            </a:lvl6pPr>
            <a:lvl7pPr lvl="6" algn="ctr" rtl="0">
              <a:lnSpc>
                <a:spcPct val="100000"/>
              </a:lnSpc>
              <a:spcBef>
                <a:spcPts val="1600"/>
              </a:spcBef>
              <a:spcAft>
                <a:spcPts val="0"/>
              </a:spcAft>
              <a:buClr>
                <a:schemeClr val="lt1"/>
              </a:buClr>
              <a:buSzPts val="1300"/>
              <a:buFont typeface="Nunito Light"/>
              <a:buChar char="●"/>
              <a:defRPr>
                <a:solidFill>
                  <a:schemeClr val="lt1"/>
                </a:solidFill>
              </a:defRPr>
            </a:lvl7pPr>
            <a:lvl8pPr lvl="7" algn="ctr" rtl="0">
              <a:lnSpc>
                <a:spcPct val="100000"/>
              </a:lnSpc>
              <a:spcBef>
                <a:spcPts val="1600"/>
              </a:spcBef>
              <a:spcAft>
                <a:spcPts val="0"/>
              </a:spcAft>
              <a:buClr>
                <a:schemeClr val="lt1"/>
              </a:buClr>
              <a:buSzPts val="1300"/>
              <a:buFont typeface="Nunito Light"/>
              <a:buChar char="○"/>
              <a:defRPr>
                <a:solidFill>
                  <a:schemeClr val="lt1"/>
                </a:solidFill>
              </a:defRPr>
            </a:lvl8pPr>
            <a:lvl9pPr lvl="8" algn="ctr" rtl="0">
              <a:lnSpc>
                <a:spcPct val="100000"/>
              </a:lnSpc>
              <a:spcBef>
                <a:spcPts val="1600"/>
              </a:spcBef>
              <a:spcAft>
                <a:spcPts val="1600"/>
              </a:spcAft>
              <a:buClr>
                <a:schemeClr val="lt1"/>
              </a:buClr>
              <a:buSzPts val="1200"/>
              <a:buFont typeface="Nunito Light"/>
              <a:buChar char="■"/>
              <a:defRPr>
                <a:solidFill>
                  <a:schemeClr val="lt1"/>
                </a:solidFill>
              </a:defRPr>
            </a:lvl9pPr>
          </a:lstStyle>
          <a:p>
            <a:endParaRPr/>
          </a:p>
        </p:txBody>
      </p:sp>
      <p:pic>
        <p:nvPicPr>
          <p:cNvPr id="34" name="Google Shape;34;p7"/>
          <p:cNvPicPr preferRelativeResize="0"/>
          <p:nvPr/>
        </p:nvPicPr>
        <p:blipFill rotWithShape="1">
          <a:blip r:embed="rId2">
            <a:alphaModFix/>
          </a:blip>
          <a:srcRect l="26336" r="20480"/>
          <a:stretch/>
        </p:blipFill>
        <p:spPr>
          <a:xfrm>
            <a:off x="5148275" y="0"/>
            <a:ext cx="3995725" cy="51435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1751200" y="1698025"/>
            <a:ext cx="4749900" cy="1699500"/>
          </a:xfrm>
          <a:prstGeom prst="rect">
            <a:avLst/>
          </a:prstGeom>
        </p:spPr>
        <p:txBody>
          <a:bodyPr spcFirstLastPara="1" wrap="square" lIns="91425" tIns="91425" rIns="91425" bIns="91425" anchor="ctr" anchorCtr="0">
            <a:noAutofit/>
          </a:bodyPr>
          <a:lstStyle>
            <a:lvl1pPr lvl="0">
              <a:lnSpc>
                <a:spcPct val="80000"/>
              </a:lnSpc>
              <a:spcBef>
                <a:spcPts val="0"/>
              </a:spcBef>
              <a:spcAft>
                <a:spcPts val="0"/>
              </a:spcAft>
              <a:buSzPts val="4800"/>
              <a:buNone/>
              <a:defRPr sz="7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pic>
        <p:nvPicPr>
          <p:cNvPr id="37" name="Google Shape;37;p8"/>
          <p:cNvPicPr preferRelativeResize="0"/>
          <p:nvPr/>
        </p:nvPicPr>
        <p:blipFill>
          <a:blip r:embed="rId2">
            <a:alphaModFix/>
          </a:blip>
          <a:stretch>
            <a:fillRect/>
          </a:stretch>
        </p:blipFill>
        <p:spPr>
          <a:xfrm>
            <a:off x="0" y="0"/>
            <a:ext cx="7290849" cy="51435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pic>
        <p:nvPicPr>
          <p:cNvPr id="39" name="Google Shape;39;p9"/>
          <p:cNvPicPr preferRelativeResize="0"/>
          <p:nvPr/>
        </p:nvPicPr>
        <p:blipFill>
          <a:blip r:embed="rId2">
            <a:alphaModFix/>
          </a:blip>
          <a:stretch>
            <a:fillRect/>
          </a:stretch>
        </p:blipFill>
        <p:spPr>
          <a:xfrm>
            <a:off x="0" y="0"/>
            <a:ext cx="9144003" cy="5143501"/>
          </a:xfrm>
          <a:prstGeom prst="rect">
            <a:avLst/>
          </a:prstGeom>
          <a:noFill/>
          <a:ln>
            <a:noFill/>
          </a:ln>
        </p:spPr>
      </p:pic>
      <p:sp>
        <p:nvSpPr>
          <p:cNvPr id="40" name="Google Shape;40;p9"/>
          <p:cNvSpPr txBox="1">
            <a:spLocks noGrp="1"/>
          </p:cNvSpPr>
          <p:nvPr>
            <p:ph type="title"/>
          </p:nvPr>
        </p:nvSpPr>
        <p:spPr>
          <a:xfrm>
            <a:off x="2505100" y="1135975"/>
            <a:ext cx="4872900" cy="16104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sz="10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41" name="Google Shape;41;p9"/>
          <p:cNvSpPr txBox="1">
            <a:spLocks noGrp="1"/>
          </p:cNvSpPr>
          <p:nvPr>
            <p:ph type="subTitle" idx="1"/>
          </p:nvPr>
        </p:nvSpPr>
        <p:spPr>
          <a:xfrm>
            <a:off x="2505100" y="2670025"/>
            <a:ext cx="4872900" cy="671100"/>
          </a:xfrm>
          <a:prstGeom prst="rect">
            <a:avLst/>
          </a:prstGeom>
          <a:solidFill>
            <a:schemeClr val="dk2"/>
          </a:solidFill>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600">
                <a:solidFill>
                  <a:schemeClr val="lt1"/>
                </a:solidFill>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42" name="Google Shape;42;p9"/>
          <p:cNvSpPr/>
          <p:nvPr/>
        </p:nvSpPr>
        <p:spPr>
          <a:xfrm>
            <a:off x="0" y="3533400"/>
            <a:ext cx="9144000" cy="16101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50"/>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BLANK_1_1_1_1_1_1">
    <p:bg>
      <p:bgPr>
        <a:solidFill>
          <a:schemeClr val="lt1"/>
        </a:solidFill>
        <a:effectLst/>
      </p:bgPr>
    </p:bg>
    <p:spTree>
      <p:nvGrpSpPr>
        <p:cNvPr id="1" name="Shape 51"/>
        <p:cNvGrpSpPr/>
        <p:nvPr/>
      </p:nvGrpSpPr>
      <p:grpSpPr>
        <a:xfrm>
          <a:off x="0" y="0"/>
          <a:ext cx="0" cy="0"/>
          <a:chOff x="0" y="0"/>
          <a:chExt cx="0" cy="0"/>
        </a:xfrm>
      </p:grpSpPr>
      <p:sp>
        <p:nvSpPr>
          <p:cNvPr id="52" name="Google Shape;52;p13"/>
          <p:cNvSpPr txBox="1">
            <a:spLocks noGrp="1"/>
          </p:cNvSpPr>
          <p:nvPr>
            <p:ph type="title"/>
          </p:nvPr>
        </p:nvSpPr>
        <p:spPr>
          <a:xfrm>
            <a:off x="713375" y="445025"/>
            <a:ext cx="771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3" name="Google Shape;53;p13"/>
          <p:cNvSpPr txBox="1">
            <a:spLocks noGrp="1"/>
          </p:cNvSpPr>
          <p:nvPr>
            <p:ph type="subTitle" idx="1"/>
          </p:nvPr>
        </p:nvSpPr>
        <p:spPr>
          <a:xfrm>
            <a:off x="2132163" y="2106714"/>
            <a:ext cx="2305500" cy="572700"/>
          </a:xfrm>
          <a:prstGeom prst="rect">
            <a:avLst/>
          </a:prstGeom>
          <a:solidFill>
            <a:schemeClr val="lt1"/>
          </a:solidFill>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200"/>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54" name="Google Shape;54;p13"/>
          <p:cNvSpPr txBox="1">
            <a:spLocks noGrp="1"/>
          </p:cNvSpPr>
          <p:nvPr>
            <p:ph type="subTitle" idx="2"/>
          </p:nvPr>
        </p:nvSpPr>
        <p:spPr>
          <a:xfrm>
            <a:off x="5441020" y="2106625"/>
            <a:ext cx="2305500" cy="572700"/>
          </a:xfrm>
          <a:prstGeom prst="rect">
            <a:avLst/>
          </a:prstGeom>
          <a:solidFill>
            <a:schemeClr val="lt1"/>
          </a:solidFill>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200"/>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55" name="Google Shape;55;p13"/>
          <p:cNvSpPr txBox="1">
            <a:spLocks noGrp="1"/>
          </p:cNvSpPr>
          <p:nvPr>
            <p:ph type="subTitle" idx="3"/>
          </p:nvPr>
        </p:nvSpPr>
        <p:spPr>
          <a:xfrm>
            <a:off x="5441029" y="3856850"/>
            <a:ext cx="2305500" cy="572400"/>
          </a:xfrm>
          <a:prstGeom prst="rect">
            <a:avLst/>
          </a:prstGeom>
          <a:solidFill>
            <a:schemeClr val="lt1"/>
          </a:solidFill>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200"/>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56" name="Google Shape;56;p13"/>
          <p:cNvSpPr txBox="1">
            <a:spLocks noGrp="1"/>
          </p:cNvSpPr>
          <p:nvPr>
            <p:ph type="subTitle" idx="4"/>
          </p:nvPr>
        </p:nvSpPr>
        <p:spPr>
          <a:xfrm>
            <a:off x="2132138" y="3857027"/>
            <a:ext cx="2305500" cy="572400"/>
          </a:xfrm>
          <a:prstGeom prst="rect">
            <a:avLst/>
          </a:prstGeom>
          <a:solidFill>
            <a:schemeClr val="lt1"/>
          </a:solidFill>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200"/>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57" name="Google Shape;57;p13"/>
          <p:cNvSpPr txBox="1">
            <a:spLocks noGrp="1"/>
          </p:cNvSpPr>
          <p:nvPr>
            <p:ph type="title" idx="5" hasCustomPrompt="1"/>
          </p:nvPr>
        </p:nvSpPr>
        <p:spPr>
          <a:xfrm>
            <a:off x="1397450" y="1445698"/>
            <a:ext cx="734700" cy="572400"/>
          </a:xfrm>
          <a:prstGeom prst="rect">
            <a:avLst/>
          </a:prstGeom>
          <a:solidFill>
            <a:schemeClr val="dk2"/>
          </a:solid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8" name="Google Shape;58;p13"/>
          <p:cNvSpPr txBox="1">
            <a:spLocks noGrp="1"/>
          </p:cNvSpPr>
          <p:nvPr>
            <p:ph type="title" idx="6" hasCustomPrompt="1"/>
          </p:nvPr>
        </p:nvSpPr>
        <p:spPr>
          <a:xfrm>
            <a:off x="4706325" y="3183027"/>
            <a:ext cx="734700" cy="572400"/>
          </a:xfrm>
          <a:prstGeom prst="rect">
            <a:avLst/>
          </a:prstGeom>
          <a:solidFill>
            <a:schemeClr val="dk2"/>
          </a:solid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9" name="Google Shape;59;p13"/>
          <p:cNvSpPr txBox="1">
            <a:spLocks noGrp="1"/>
          </p:cNvSpPr>
          <p:nvPr>
            <p:ph type="title" idx="7" hasCustomPrompt="1"/>
          </p:nvPr>
        </p:nvSpPr>
        <p:spPr>
          <a:xfrm>
            <a:off x="4706325" y="1445625"/>
            <a:ext cx="734700" cy="572700"/>
          </a:xfrm>
          <a:prstGeom prst="rect">
            <a:avLst/>
          </a:prstGeom>
          <a:solidFill>
            <a:schemeClr val="dk2"/>
          </a:solid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0" name="Google Shape;60;p13"/>
          <p:cNvSpPr txBox="1">
            <a:spLocks noGrp="1"/>
          </p:cNvSpPr>
          <p:nvPr>
            <p:ph type="title" idx="8" hasCustomPrompt="1"/>
          </p:nvPr>
        </p:nvSpPr>
        <p:spPr>
          <a:xfrm>
            <a:off x="1397450" y="3183098"/>
            <a:ext cx="734700" cy="572400"/>
          </a:xfrm>
          <a:prstGeom prst="rect">
            <a:avLst/>
          </a:prstGeom>
          <a:solidFill>
            <a:schemeClr val="dk2"/>
          </a:solid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1" name="Google Shape;61;p13"/>
          <p:cNvSpPr txBox="1">
            <a:spLocks noGrp="1"/>
          </p:cNvSpPr>
          <p:nvPr>
            <p:ph type="subTitle" idx="9"/>
          </p:nvPr>
        </p:nvSpPr>
        <p:spPr>
          <a:xfrm>
            <a:off x="2132150" y="1445625"/>
            <a:ext cx="2305500" cy="740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62" name="Google Shape;62;p13"/>
          <p:cNvSpPr txBox="1">
            <a:spLocks noGrp="1"/>
          </p:cNvSpPr>
          <p:nvPr>
            <p:ph type="subTitle" idx="13"/>
          </p:nvPr>
        </p:nvSpPr>
        <p:spPr>
          <a:xfrm>
            <a:off x="5441025" y="1445625"/>
            <a:ext cx="2305500" cy="740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63" name="Google Shape;63;p13"/>
          <p:cNvSpPr txBox="1">
            <a:spLocks noGrp="1"/>
          </p:cNvSpPr>
          <p:nvPr>
            <p:ph type="subTitle" idx="14"/>
          </p:nvPr>
        </p:nvSpPr>
        <p:spPr>
          <a:xfrm>
            <a:off x="2132150" y="3183100"/>
            <a:ext cx="2305500" cy="740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64" name="Google Shape;64;p13"/>
          <p:cNvSpPr txBox="1">
            <a:spLocks noGrp="1"/>
          </p:cNvSpPr>
          <p:nvPr>
            <p:ph type="subTitle" idx="15"/>
          </p:nvPr>
        </p:nvSpPr>
        <p:spPr>
          <a:xfrm>
            <a:off x="5441025" y="3183025"/>
            <a:ext cx="2305500" cy="740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65" name="Google Shape;65;p13"/>
          <p:cNvSpPr/>
          <p:nvPr/>
        </p:nvSpPr>
        <p:spPr>
          <a:xfrm>
            <a:off x="0" y="0"/>
            <a:ext cx="734700" cy="5188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3500"/>
              <a:buFont typeface="Golos Text"/>
              <a:buNone/>
              <a:defRPr sz="3500">
                <a:solidFill>
                  <a:schemeClr val="dk2"/>
                </a:solidFill>
                <a:latin typeface="Golos Text"/>
                <a:ea typeface="Golos Text"/>
                <a:cs typeface="Golos Text"/>
                <a:sym typeface="Golos Text"/>
              </a:defRPr>
            </a:lvl1pPr>
            <a:lvl2pPr lvl="1" rtl="0">
              <a:spcBef>
                <a:spcPts val="0"/>
              </a:spcBef>
              <a:spcAft>
                <a:spcPts val="0"/>
              </a:spcAft>
              <a:buClr>
                <a:schemeClr val="dk2"/>
              </a:buClr>
              <a:buSzPts val="3500"/>
              <a:buFont typeface="Golos Text"/>
              <a:buNone/>
              <a:defRPr sz="3500">
                <a:solidFill>
                  <a:schemeClr val="dk2"/>
                </a:solidFill>
                <a:latin typeface="Golos Text"/>
                <a:ea typeface="Golos Text"/>
                <a:cs typeface="Golos Text"/>
                <a:sym typeface="Golos Text"/>
              </a:defRPr>
            </a:lvl2pPr>
            <a:lvl3pPr lvl="2" rtl="0">
              <a:spcBef>
                <a:spcPts val="0"/>
              </a:spcBef>
              <a:spcAft>
                <a:spcPts val="0"/>
              </a:spcAft>
              <a:buClr>
                <a:schemeClr val="dk2"/>
              </a:buClr>
              <a:buSzPts val="3500"/>
              <a:buFont typeface="Golos Text"/>
              <a:buNone/>
              <a:defRPr sz="3500">
                <a:solidFill>
                  <a:schemeClr val="dk2"/>
                </a:solidFill>
                <a:latin typeface="Golos Text"/>
                <a:ea typeface="Golos Text"/>
                <a:cs typeface="Golos Text"/>
                <a:sym typeface="Golos Text"/>
              </a:defRPr>
            </a:lvl3pPr>
            <a:lvl4pPr lvl="3" rtl="0">
              <a:spcBef>
                <a:spcPts val="0"/>
              </a:spcBef>
              <a:spcAft>
                <a:spcPts val="0"/>
              </a:spcAft>
              <a:buClr>
                <a:schemeClr val="dk2"/>
              </a:buClr>
              <a:buSzPts val="3500"/>
              <a:buFont typeface="Golos Text"/>
              <a:buNone/>
              <a:defRPr sz="3500">
                <a:solidFill>
                  <a:schemeClr val="dk2"/>
                </a:solidFill>
                <a:latin typeface="Golos Text"/>
                <a:ea typeface="Golos Text"/>
                <a:cs typeface="Golos Text"/>
                <a:sym typeface="Golos Text"/>
              </a:defRPr>
            </a:lvl4pPr>
            <a:lvl5pPr lvl="4" rtl="0">
              <a:spcBef>
                <a:spcPts val="0"/>
              </a:spcBef>
              <a:spcAft>
                <a:spcPts val="0"/>
              </a:spcAft>
              <a:buClr>
                <a:schemeClr val="dk2"/>
              </a:buClr>
              <a:buSzPts val="3500"/>
              <a:buFont typeface="Golos Text"/>
              <a:buNone/>
              <a:defRPr sz="3500">
                <a:solidFill>
                  <a:schemeClr val="dk2"/>
                </a:solidFill>
                <a:latin typeface="Golos Text"/>
                <a:ea typeface="Golos Text"/>
                <a:cs typeface="Golos Text"/>
                <a:sym typeface="Golos Text"/>
              </a:defRPr>
            </a:lvl5pPr>
            <a:lvl6pPr lvl="5" rtl="0">
              <a:spcBef>
                <a:spcPts val="0"/>
              </a:spcBef>
              <a:spcAft>
                <a:spcPts val="0"/>
              </a:spcAft>
              <a:buClr>
                <a:schemeClr val="dk2"/>
              </a:buClr>
              <a:buSzPts val="3500"/>
              <a:buFont typeface="Golos Text"/>
              <a:buNone/>
              <a:defRPr sz="3500">
                <a:solidFill>
                  <a:schemeClr val="dk2"/>
                </a:solidFill>
                <a:latin typeface="Golos Text"/>
                <a:ea typeface="Golos Text"/>
                <a:cs typeface="Golos Text"/>
                <a:sym typeface="Golos Text"/>
              </a:defRPr>
            </a:lvl6pPr>
            <a:lvl7pPr lvl="6" rtl="0">
              <a:spcBef>
                <a:spcPts val="0"/>
              </a:spcBef>
              <a:spcAft>
                <a:spcPts val="0"/>
              </a:spcAft>
              <a:buClr>
                <a:schemeClr val="dk2"/>
              </a:buClr>
              <a:buSzPts val="3500"/>
              <a:buFont typeface="Golos Text"/>
              <a:buNone/>
              <a:defRPr sz="3500">
                <a:solidFill>
                  <a:schemeClr val="dk2"/>
                </a:solidFill>
                <a:latin typeface="Golos Text"/>
                <a:ea typeface="Golos Text"/>
                <a:cs typeface="Golos Text"/>
                <a:sym typeface="Golos Text"/>
              </a:defRPr>
            </a:lvl7pPr>
            <a:lvl8pPr lvl="7" rtl="0">
              <a:spcBef>
                <a:spcPts val="0"/>
              </a:spcBef>
              <a:spcAft>
                <a:spcPts val="0"/>
              </a:spcAft>
              <a:buClr>
                <a:schemeClr val="dk2"/>
              </a:buClr>
              <a:buSzPts val="3500"/>
              <a:buFont typeface="Golos Text"/>
              <a:buNone/>
              <a:defRPr sz="3500">
                <a:solidFill>
                  <a:schemeClr val="dk2"/>
                </a:solidFill>
                <a:latin typeface="Golos Text"/>
                <a:ea typeface="Golos Text"/>
                <a:cs typeface="Golos Text"/>
                <a:sym typeface="Golos Text"/>
              </a:defRPr>
            </a:lvl8pPr>
            <a:lvl9pPr lvl="8" rtl="0">
              <a:spcBef>
                <a:spcPts val="0"/>
              </a:spcBef>
              <a:spcAft>
                <a:spcPts val="0"/>
              </a:spcAft>
              <a:buClr>
                <a:schemeClr val="dk2"/>
              </a:buClr>
              <a:buSzPts val="3500"/>
              <a:buFont typeface="Golos Text"/>
              <a:buNone/>
              <a:defRPr sz="3500">
                <a:solidFill>
                  <a:schemeClr val="dk2"/>
                </a:solidFill>
                <a:latin typeface="Golos Text"/>
                <a:ea typeface="Golos Text"/>
                <a:cs typeface="Golos Text"/>
                <a:sym typeface="Golos Text"/>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2"/>
              </a:buClr>
              <a:buSzPts val="1200"/>
              <a:buFont typeface="Golos Text"/>
              <a:buChar char="●"/>
              <a:defRPr sz="1200">
                <a:solidFill>
                  <a:schemeClr val="dk2"/>
                </a:solidFill>
                <a:latin typeface="Golos Text"/>
                <a:ea typeface="Golos Text"/>
                <a:cs typeface="Golos Text"/>
                <a:sym typeface="Golos Text"/>
              </a:defRPr>
            </a:lvl1pPr>
            <a:lvl2pPr marL="914400" lvl="1" indent="-304800">
              <a:lnSpc>
                <a:spcPct val="100000"/>
              </a:lnSpc>
              <a:spcBef>
                <a:spcPts val="1600"/>
              </a:spcBef>
              <a:spcAft>
                <a:spcPts val="0"/>
              </a:spcAft>
              <a:buClr>
                <a:schemeClr val="dk2"/>
              </a:buClr>
              <a:buSzPts val="1200"/>
              <a:buFont typeface="Golos Text"/>
              <a:buChar char="○"/>
              <a:defRPr sz="1200">
                <a:solidFill>
                  <a:schemeClr val="dk2"/>
                </a:solidFill>
                <a:latin typeface="Golos Text"/>
                <a:ea typeface="Golos Text"/>
                <a:cs typeface="Golos Text"/>
                <a:sym typeface="Golos Text"/>
              </a:defRPr>
            </a:lvl2pPr>
            <a:lvl3pPr marL="1371600" lvl="2" indent="-304800">
              <a:lnSpc>
                <a:spcPct val="100000"/>
              </a:lnSpc>
              <a:spcBef>
                <a:spcPts val="1600"/>
              </a:spcBef>
              <a:spcAft>
                <a:spcPts val="0"/>
              </a:spcAft>
              <a:buClr>
                <a:schemeClr val="dk2"/>
              </a:buClr>
              <a:buSzPts val="1200"/>
              <a:buFont typeface="Golos Text"/>
              <a:buChar char="■"/>
              <a:defRPr sz="1200">
                <a:solidFill>
                  <a:schemeClr val="dk2"/>
                </a:solidFill>
                <a:latin typeface="Golos Text"/>
                <a:ea typeface="Golos Text"/>
                <a:cs typeface="Golos Text"/>
                <a:sym typeface="Golos Text"/>
              </a:defRPr>
            </a:lvl3pPr>
            <a:lvl4pPr marL="1828800" lvl="3" indent="-304800">
              <a:lnSpc>
                <a:spcPct val="100000"/>
              </a:lnSpc>
              <a:spcBef>
                <a:spcPts val="1600"/>
              </a:spcBef>
              <a:spcAft>
                <a:spcPts val="0"/>
              </a:spcAft>
              <a:buClr>
                <a:schemeClr val="dk2"/>
              </a:buClr>
              <a:buSzPts val="1200"/>
              <a:buFont typeface="Golos Text"/>
              <a:buChar char="●"/>
              <a:defRPr sz="1200">
                <a:solidFill>
                  <a:schemeClr val="dk2"/>
                </a:solidFill>
                <a:latin typeface="Golos Text"/>
                <a:ea typeface="Golos Text"/>
                <a:cs typeface="Golos Text"/>
                <a:sym typeface="Golos Text"/>
              </a:defRPr>
            </a:lvl4pPr>
            <a:lvl5pPr marL="2286000" lvl="4" indent="-304800">
              <a:lnSpc>
                <a:spcPct val="100000"/>
              </a:lnSpc>
              <a:spcBef>
                <a:spcPts val="1600"/>
              </a:spcBef>
              <a:spcAft>
                <a:spcPts val="0"/>
              </a:spcAft>
              <a:buClr>
                <a:schemeClr val="dk2"/>
              </a:buClr>
              <a:buSzPts val="1200"/>
              <a:buFont typeface="Golos Text"/>
              <a:buChar char="○"/>
              <a:defRPr sz="1200">
                <a:solidFill>
                  <a:schemeClr val="dk2"/>
                </a:solidFill>
                <a:latin typeface="Golos Text"/>
                <a:ea typeface="Golos Text"/>
                <a:cs typeface="Golos Text"/>
                <a:sym typeface="Golos Text"/>
              </a:defRPr>
            </a:lvl5pPr>
            <a:lvl6pPr marL="2743200" lvl="5" indent="-304800">
              <a:lnSpc>
                <a:spcPct val="100000"/>
              </a:lnSpc>
              <a:spcBef>
                <a:spcPts val="1600"/>
              </a:spcBef>
              <a:spcAft>
                <a:spcPts val="0"/>
              </a:spcAft>
              <a:buClr>
                <a:schemeClr val="dk2"/>
              </a:buClr>
              <a:buSzPts val="1200"/>
              <a:buFont typeface="Golos Text"/>
              <a:buChar char="■"/>
              <a:defRPr sz="1200">
                <a:solidFill>
                  <a:schemeClr val="dk2"/>
                </a:solidFill>
                <a:latin typeface="Golos Text"/>
                <a:ea typeface="Golos Text"/>
                <a:cs typeface="Golos Text"/>
                <a:sym typeface="Golos Text"/>
              </a:defRPr>
            </a:lvl6pPr>
            <a:lvl7pPr marL="3200400" lvl="6" indent="-304800">
              <a:lnSpc>
                <a:spcPct val="100000"/>
              </a:lnSpc>
              <a:spcBef>
                <a:spcPts val="1600"/>
              </a:spcBef>
              <a:spcAft>
                <a:spcPts val="0"/>
              </a:spcAft>
              <a:buClr>
                <a:schemeClr val="dk2"/>
              </a:buClr>
              <a:buSzPts val="1200"/>
              <a:buFont typeface="Golos Text"/>
              <a:buChar char="●"/>
              <a:defRPr sz="1200">
                <a:solidFill>
                  <a:schemeClr val="dk2"/>
                </a:solidFill>
                <a:latin typeface="Golos Text"/>
                <a:ea typeface="Golos Text"/>
                <a:cs typeface="Golos Text"/>
                <a:sym typeface="Golos Text"/>
              </a:defRPr>
            </a:lvl7pPr>
            <a:lvl8pPr marL="3657600" lvl="7" indent="-304800">
              <a:lnSpc>
                <a:spcPct val="100000"/>
              </a:lnSpc>
              <a:spcBef>
                <a:spcPts val="1600"/>
              </a:spcBef>
              <a:spcAft>
                <a:spcPts val="0"/>
              </a:spcAft>
              <a:buClr>
                <a:schemeClr val="dk2"/>
              </a:buClr>
              <a:buSzPts val="1200"/>
              <a:buFont typeface="Golos Text"/>
              <a:buChar char="○"/>
              <a:defRPr sz="1200">
                <a:solidFill>
                  <a:schemeClr val="dk2"/>
                </a:solidFill>
                <a:latin typeface="Golos Text"/>
                <a:ea typeface="Golos Text"/>
                <a:cs typeface="Golos Text"/>
                <a:sym typeface="Golos Text"/>
              </a:defRPr>
            </a:lvl8pPr>
            <a:lvl9pPr marL="4114800" lvl="8" indent="-304800">
              <a:lnSpc>
                <a:spcPct val="100000"/>
              </a:lnSpc>
              <a:spcBef>
                <a:spcPts val="1600"/>
              </a:spcBef>
              <a:spcAft>
                <a:spcPts val="1600"/>
              </a:spcAft>
              <a:buClr>
                <a:schemeClr val="dk2"/>
              </a:buClr>
              <a:buSzPts val="1200"/>
              <a:buFont typeface="Golos Text"/>
              <a:buChar char="■"/>
              <a:defRPr sz="1200">
                <a:solidFill>
                  <a:schemeClr val="dk2"/>
                </a:solidFill>
                <a:latin typeface="Golos Text"/>
                <a:ea typeface="Golos Text"/>
                <a:cs typeface="Golos Text"/>
                <a:sym typeface="Golos Tex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8" r:id="rId8"/>
    <p:sldLayoutId id="2147483659" r:id="rId9"/>
    <p:sldLayoutId id="2147483660" r:id="rId10"/>
    <p:sldLayoutId id="2147483665" r:id="rId11"/>
    <p:sldLayoutId id="2147483668" r:id="rId12"/>
    <p:sldLayoutId id="2147483669" r:id="rId13"/>
    <p:sldLayoutId id="2147483670" r:id="rId14"/>
    <p:sldLayoutId id="2147483671" r:id="rId15"/>
    <p:sldLayoutId id="2147483673" r:id="rId16"/>
    <p:sldLayoutId id="2147483674" r:id="rId17"/>
    <p:sldLayoutId id="2147483676" r:id="rId18"/>
    <p:sldLayoutId id="2147483677" r:id="rId1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5"/>
          <p:cNvSpPr/>
          <p:nvPr/>
        </p:nvSpPr>
        <p:spPr>
          <a:xfrm>
            <a:off x="713225" y="753675"/>
            <a:ext cx="7356900" cy="3398100"/>
          </a:xfrm>
          <a:prstGeom prst="rect">
            <a:avLst/>
          </a:prstGeom>
          <a:solidFill>
            <a:schemeClr val="lt1"/>
          </a:solidFill>
          <a:ln>
            <a:noFill/>
          </a:ln>
          <a:effectLst>
            <a:outerShdw blurRad="1000125" dist="228600" dir="288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5"/>
          <p:cNvSpPr txBox="1">
            <a:spLocks noGrp="1"/>
          </p:cNvSpPr>
          <p:nvPr>
            <p:ph type="ctrTitle"/>
          </p:nvPr>
        </p:nvSpPr>
        <p:spPr>
          <a:xfrm>
            <a:off x="1480350" y="1257974"/>
            <a:ext cx="6183300" cy="2393895"/>
          </a:xfrm>
          <a:prstGeom prst="rect">
            <a:avLst/>
          </a:prstGeom>
        </p:spPr>
        <p:txBody>
          <a:bodyPr spcFirstLastPara="1" wrap="square" lIns="91425" tIns="91425" rIns="91425" bIns="91425" anchor="b" anchorCtr="0">
            <a:noAutofit/>
          </a:bodyPr>
          <a:lstStyle/>
          <a:p>
            <a:pPr algn="ctr"/>
            <a:r>
              <a:rPr lang="uk-UA" sz="3600" dirty="0" smtClean="0"/>
              <a:t>ФІНАНСОВІ ПОСЛУГИ </a:t>
            </a:r>
            <a:r>
              <a:rPr lang="uk-UA" sz="3600" b="1" dirty="0" smtClean="0"/>
              <a:t>КОМЕРЦІЙНИХ БАНКІВ </a:t>
            </a:r>
            <a:r>
              <a:rPr lang="uk-UA" sz="3600" dirty="0" smtClean="0"/>
              <a:t/>
            </a:r>
            <a:br>
              <a:rPr lang="uk-UA" sz="3600" dirty="0" smtClean="0"/>
            </a:br>
            <a:r>
              <a:rPr lang="uk-UA" sz="3600" dirty="0" smtClean="0"/>
              <a:t>НА РИНКУ ФІНАНСОВИХ ПОСЛУГ</a:t>
            </a:r>
            <a:endParaRPr lang="uk-UA" sz="3600" dirty="0">
              <a:solidFill>
                <a:schemeClr val="dk2"/>
              </a:solidFill>
            </a:endParaRPr>
          </a:p>
        </p:txBody>
      </p:sp>
      <p:cxnSp>
        <p:nvCxnSpPr>
          <p:cNvPr id="193" name="Google Shape;193;p35"/>
          <p:cNvCxnSpPr/>
          <p:nvPr/>
        </p:nvCxnSpPr>
        <p:spPr>
          <a:xfrm>
            <a:off x="1403648" y="1419622"/>
            <a:ext cx="0" cy="2160479"/>
          </a:xfrm>
          <a:prstGeom prst="straightConnector1">
            <a:avLst/>
          </a:prstGeom>
          <a:noFill/>
          <a:ln w="28575" cap="flat" cmpd="sng">
            <a:solidFill>
              <a:schemeClr val="dk2"/>
            </a:solidFill>
            <a:prstDash val="solid"/>
            <a:round/>
            <a:headEnd type="none" w="med" len="med"/>
            <a:tailEnd type="none" w="med" len="med"/>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42"/>
          <p:cNvSpPr/>
          <p:nvPr/>
        </p:nvSpPr>
        <p:spPr>
          <a:xfrm>
            <a:off x="720000" y="445025"/>
            <a:ext cx="7704000" cy="3990300"/>
          </a:xfrm>
          <a:prstGeom prst="rect">
            <a:avLst/>
          </a:prstGeom>
          <a:solidFill>
            <a:schemeClr val="lt1"/>
          </a:solidFill>
          <a:ln>
            <a:noFill/>
          </a:ln>
          <a:effectLst>
            <a:outerShdw blurRad="1000125" dist="228600" dir="288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lang="uk-UA"/>
          </a:p>
        </p:txBody>
      </p:sp>
      <p:sp>
        <p:nvSpPr>
          <p:cNvPr id="259" name="Google Shape;259;p42"/>
          <p:cNvSpPr txBox="1">
            <a:spLocks noGrp="1"/>
          </p:cNvSpPr>
          <p:nvPr>
            <p:ph type="title"/>
          </p:nvPr>
        </p:nvSpPr>
        <p:spPr>
          <a:xfrm>
            <a:off x="720000" y="486882"/>
            <a:ext cx="7704000" cy="572700"/>
          </a:xfrm>
          <a:prstGeom prst="rect">
            <a:avLst/>
          </a:prstGeom>
        </p:spPr>
        <p:txBody>
          <a:bodyPr spcFirstLastPara="1" wrap="square" lIns="91425" tIns="91425" rIns="91425" bIns="91425" anchor="t" anchorCtr="0">
            <a:noAutofit/>
          </a:bodyPr>
          <a:lstStyle/>
          <a:p>
            <a:r>
              <a:rPr lang="uk-UA" smtClean="0"/>
              <a:t>Класифікація банківських кредитів</a:t>
            </a:r>
            <a:endParaRPr lang="uk-UA"/>
          </a:p>
        </p:txBody>
      </p:sp>
      <p:sp>
        <p:nvSpPr>
          <p:cNvPr id="261" name="Google Shape;261;p42"/>
          <p:cNvSpPr txBox="1">
            <a:spLocks noGrp="1"/>
          </p:cNvSpPr>
          <p:nvPr>
            <p:ph type="subTitle" idx="2"/>
          </p:nvPr>
        </p:nvSpPr>
        <p:spPr>
          <a:xfrm>
            <a:off x="1259632" y="1830806"/>
            <a:ext cx="6696744" cy="1245000"/>
          </a:xfrm>
          <a:prstGeom prst="rect">
            <a:avLst/>
          </a:prstGeom>
        </p:spPr>
        <p:txBody>
          <a:bodyPr spcFirstLastPara="1" wrap="square" lIns="91425" tIns="91425" rIns="91425" bIns="91425" anchor="t" anchorCtr="0">
            <a:noAutofit/>
          </a:bodyPr>
          <a:lstStyle/>
          <a:p>
            <a:pPr lvl="0" algn="just">
              <a:buClrTx/>
              <a:buFont typeface="Arial" pitchFamily="34" charset="0"/>
              <a:buChar char="•"/>
            </a:pPr>
            <a:r>
              <a:rPr lang="uk-UA" smtClean="0">
                <a:solidFill>
                  <a:schemeClr val="bg2"/>
                </a:solidFill>
              </a:rPr>
              <a:t>строкові - позики, які надані банком на строк, зафіксований в угоді з позичальником. Вони бувають трьох видів: короткострокові - до 1 року; середньострокові - від 1 до 3 років; довгострокові - понад 3 роки;</a:t>
            </a:r>
          </a:p>
          <a:p>
            <a:pPr lvl="0" algn="just">
              <a:buClrTx/>
              <a:buFont typeface="Arial" pitchFamily="34" charset="0"/>
              <a:buChar char="•"/>
            </a:pPr>
            <a:r>
              <a:rPr lang="uk-UA" smtClean="0">
                <a:solidFill>
                  <a:schemeClr val="bg2"/>
                </a:solidFill>
              </a:rPr>
              <a:t>безстрокові (до вимоги) кредити, видані банком на невизначений строк. Позичальник повинен погасити таку позику за першою вимогою банку;</a:t>
            </a:r>
          </a:p>
          <a:p>
            <a:pPr lvl="0" algn="just">
              <a:buClrTx/>
              <a:buFont typeface="Arial" pitchFamily="34" charset="0"/>
              <a:buChar char="•"/>
            </a:pPr>
            <a:r>
              <a:rPr lang="uk-UA" smtClean="0">
                <a:solidFill>
                  <a:schemeClr val="bg2"/>
                </a:solidFill>
              </a:rPr>
              <a:t>прострочені - позики, за якими пройшли строки повернення, встановлені в кредитному договорі між банком та позичальником, а позичеці кошти не повернені останнім. Такі суми враховуються на окремому позиковому рахунку;</a:t>
            </a:r>
          </a:p>
          <a:p>
            <a:pPr lvl="0" algn="just">
              <a:buClrTx/>
              <a:buFont typeface="Arial" pitchFamily="34" charset="0"/>
              <a:buChar char="•"/>
            </a:pPr>
            <a:r>
              <a:rPr lang="uk-UA" smtClean="0">
                <a:solidFill>
                  <a:schemeClr val="bg2"/>
                </a:solidFill>
              </a:rPr>
              <a:t>відстрочені - позики, за якими на прохання позичальника банком прийняте рішення про зміну на більш пізній час строку повернення кредиту. Відстрочка погашення позики оформляється додатковою угодою до основного кредитного договору і супроводжується встановленням більш високої процентної ставки.</a:t>
            </a:r>
            <a:br>
              <a:rPr lang="uk-UA" smtClean="0">
                <a:solidFill>
                  <a:schemeClr val="bg2"/>
                </a:solidFill>
              </a:rPr>
            </a:br>
            <a:endParaRPr lang="uk-UA">
              <a:solidFill>
                <a:schemeClr val="bg2"/>
              </a:solidFill>
            </a:endParaRPr>
          </a:p>
        </p:txBody>
      </p:sp>
      <p:sp>
        <p:nvSpPr>
          <p:cNvPr id="262" name="Google Shape;262;p42"/>
          <p:cNvSpPr txBox="1">
            <a:spLocks noGrp="1"/>
          </p:cNvSpPr>
          <p:nvPr>
            <p:ph type="subTitle" idx="3"/>
          </p:nvPr>
        </p:nvSpPr>
        <p:spPr>
          <a:xfrm>
            <a:off x="1403648" y="1271906"/>
            <a:ext cx="5256584" cy="558900"/>
          </a:xfrm>
          <a:prstGeom prst="rect">
            <a:avLst/>
          </a:prstGeom>
        </p:spPr>
        <p:txBody>
          <a:bodyPr spcFirstLastPara="1" wrap="square" lIns="91425" tIns="91425" rIns="91425" bIns="91425" anchor="b" anchorCtr="0">
            <a:noAutofit/>
          </a:bodyPr>
          <a:lstStyle/>
          <a:p>
            <a:pPr marL="0" lvl="0" indent="0" algn="l"/>
            <a:r>
              <a:rPr lang="uk-UA" sz="1200" b="1" smtClean="0"/>
              <a:t>За строками використання (терміновості) кредити</a:t>
            </a:r>
            <a:endParaRPr lang="uk-UA" sz="1200" b="1"/>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45"/>
          <p:cNvSpPr/>
          <p:nvPr/>
        </p:nvSpPr>
        <p:spPr>
          <a:xfrm>
            <a:off x="1263025" y="365600"/>
            <a:ext cx="6582600" cy="4439400"/>
          </a:xfrm>
          <a:prstGeom prst="rect">
            <a:avLst/>
          </a:prstGeom>
          <a:solidFill>
            <a:schemeClr val="lt1"/>
          </a:solidFill>
          <a:ln>
            <a:noFill/>
          </a:ln>
          <a:effectLst>
            <a:outerShdw blurRad="1000125" dist="228600" dir="288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45"/>
          <p:cNvSpPr txBox="1">
            <a:spLocks noGrp="1"/>
          </p:cNvSpPr>
          <p:nvPr>
            <p:ph type="title"/>
          </p:nvPr>
        </p:nvSpPr>
        <p:spPr>
          <a:xfrm>
            <a:off x="1763688" y="627534"/>
            <a:ext cx="5472608" cy="576064"/>
          </a:xfrm>
          <a:prstGeom prst="rect">
            <a:avLst/>
          </a:prstGeom>
        </p:spPr>
        <p:txBody>
          <a:bodyPr spcFirstLastPara="1" wrap="square" lIns="91425" tIns="91425" rIns="91425" bIns="91425" anchor="b" anchorCtr="0">
            <a:noAutofit/>
          </a:bodyPr>
          <a:lstStyle/>
          <a:p>
            <a:pPr lvl="0"/>
            <a:r>
              <a:rPr lang="en-US" sz="3200" b="1" dirty="0" smtClean="0"/>
              <a:t>4</a:t>
            </a:r>
            <a:r>
              <a:rPr lang="uk-UA" sz="3200" b="1" dirty="0" smtClean="0"/>
              <a:t>. </a:t>
            </a:r>
            <a:r>
              <a:rPr lang="ru-RU" sz="3200" b="1" dirty="0" err="1" smtClean="0"/>
              <a:t>Забезпечення</a:t>
            </a:r>
            <a:r>
              <a:rPr lang="ru-RU" sz="3200" b="1" dirty="0" smtClean="0"/>
              <a:t> </a:t>
            </a:r>
            <a:r>
              <a:rPr lang="ru-RU" sz="3200" b="1" dirty="0" err="1" smtClean="0"/>
              <a:t>кредитів</a:t>
            </a:r>
            <a:endParaRPr sz="3200" b="1" dirty="0"/>
          </a:p>
        </p:txBody>
      </p:sp>
      <p:sp>
        <p:nvSpPr>
          <p:cNvPr id="9" name="Подзаголовок 8"/>
          <p:cNvSpPr>
            <a:spLocks noGrp="1"/>
          </p:cNvSpPr>
          <p:nvPr>
            <p:ph type="subTitle" idx="1"/>
          </p:nvPr>
        </p:nvSpPr>
        <p:spPr>
          <a:xfrm>
            <a:off x="1619672" y="1131590"/>
            <a:ext cx="5976664" cy="1251592"/>
          </a:xfrm>
          <a:noFill/>
        </p:spPr>
        <p:txBody>
          <a:bodyPr/>
          <a:lstStyle/>
          <a:p>
            <a:pPr marL="0" indent="0" algn="just"/>
            <a:r>
              <a:rPr lang="uk-UA" sz="1100" dirty="0" smtClean="0">
                <a:solidFill>
                  <a:schemeClr val="bg2"/>
                </a:solidFill>
              </a:rPr>
              <a:t>З позиції забезпечення кредити поділяються на </a:t>
            </a:r>
            <a:r>
              <a:rPr lang="uk-UA" sz="1100" b="1" dirty="0" smtClean="0">
                <a:solidFill>
                  <a:schemeClr val="bg2"/>
                </a:solidFill>
              </a:rPr>
              <a:t>забезпечені (ломбардні) </a:t>
            </a:r>
            <a:r>
              <a:rPr lang="uk-UA" sz="1100" dirty="0" smtClean="0">
                <a:solidFill>
                  <a:schemeClr val="bg2"/>
                </a:solidFill>
              </a:rPr>
              <a:t>і </a:t>
            </a:r>
            <a:r>
              <a:rPr lang="uk-UA" sz="1100" b="1" dirty="0" smtClean="0">
                <a:solidFill>
                  <a:schemeClr val="bg2"/>
                </a:solidFill>
              </a:rPr>
              <a:t>незабезпечені (бланкові або персональні).</a:t>
            </a:r>
          </a:p>
          <a:p>
            <a:pPr marL="0" indent="0" algn="just"/>
            <a:r>
              <a:rPr lang="uk-UA" sz="1100" b="1" i="1" dirty="0" smtClean="0">
                <a:solidFill>
                  <a:schemeClr val="bg2"/>
                </a:solidFill>
              </a:rPr>
              <a:t>Забезпечення кредиту </a:t>
            </a:r>
            <a:r>
              <a:rPr lang="uk-UA" sz="1100" i="1" dirty="0" smtClean="0">
                <a:solidFill>
                  <a:schemeClr val="bg2"/>
                </a:solidFill>
              </a:rPr>
              <a:t>-</a:t>
            </a:r>
            <a:r>
              <a:rPr lang="uk-UA" sz="1100" dirty="0" smtClean="0">
                <a:solidFill>
                  <a:schemeClr val="bg2"/>
                </a:solidFill>
              </a:rPr>
              <a:t> це товарно-матеріальні цінності, нерухомість, цінні папери, витрати виробництва і майбутній випуск продукції, що служить для кредитора заставою повного та своєчасного повернення боржником отриманого: і позики, і сплати ним належних відсотків.</a:t>
            </a:r>
          </a:p>
          <a:p>
            <a:pPr marL="0" indent="0" algn="just"/>
            <a:endParaRPr lang="uk-UA" sz="1100" dirty="0">
              <a:solidFill>
                <a:schemeClr val="bg2"/>
              </a:solidFill>
            </a:endParaRPr>
          </a:p>
        </p:txBody>
      </p:sp>
      <p:pic>
        <p:nvPicPr>
          <p:cNvPr id="92161" name="Picture 1" descr="image3"/>
          <p:cNvPicPr>
            <a:picLocks noChangeAspect="1" noChangeArrowheads="1"/>
          </p:cNvPicPr>
          <p:nvPr/>
        </p:nvPicPr>
        <p:blipFill>
          <a:blip r:embed="rId3"/>
          <a:srcRect b="7872"/>
          <a:stretch>
            <a:fillRect/>
          </a:stretch>
        </p:blipFill>
        <p:spPr bwMode="auto">
          <a:xfrm>
            <a:off x="2195736" y="2283718"/>
            <a:ext cx="4676775" cy="2448272"/>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73;p50"/>
          <p:cNvSpPr txBox="1">
            <a:spLocks/>
          </p:cNvSpPr>
          <p:nvPr/>
        </p:nvSpPr>
        <p:spPr>
          <a:xfrm>
            <a:off x="1439652" y="1419622"/>
            <a:ext cx="6264696" cy="3312368"/>
          </a:xfrm>
          <a:prstGeom prst="rect">
            <a:avLst/>
          </a:prstGeom>
          <a:solidFill>
            <a:schemeClr val="bg2"/>
          </a:solidFill>
          <a:effectLst>
            <a:outerShdw blurRad="76200" dir="13500000" sy="23000" kx="1200000" algn="br" rotWithShape="0">
              <a:prstClr val="black">
                <a:alpha val="20000"/>
              </a:prstClr>
            </a:outerShdw>
          </a:effectLst>
        </p:spPr>
        <p:txBody>
          <a:bodyPr spcFirstLastPara="1" wrap="square" lIns="91425" tIns="91425" rIns="91425" bIns="91425" anchor="t"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uk-UA" sz="1200" b="1" dirty="0" smtClean="0">
                <a:solidFill>
                  <a:schemeClr val="bg1"/>
                </a:solidFill>
                <a:latin typeface="Golos Text"/>
                <a:ea typeface="Golos Text"/>
                <a:cs typeface="Golos Text"/>
              </a:rPr>
              <a:t>Незабезпечені позики (довірчі) </a:t>
            </a:r>
            <a:r>
              <a:rPr lang="uk-UA" sz="1200" dirty="0" smtClean="0">
                <a:solidFill>
                  <a:schemeClr val="bg1"/>
                </a:solidFill>
                <a:latin typeface="Golos Text"/>
                <a:ea typeface="Golos Text"/>
                <a:cs typeface="Golos Text"/>
              </a:rPr>
              <a:t>- надаються лише під зобов'язання позичальника погасити позику. Ці кредити пов'язані з великим ризиком для банку, тому вимагають пильної перевірки кредитоспроможності позичальника і видаються під більш високі проценти. Незабезпеченими є кредити банків, які надаються бюджету на покриття  державного боргу, а також при недостатності фінансових ресурсів окремих господарських комплексів.</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lang="uk-UA" sz="1200" dirty="0" smtClean="0">
              <a:solidFill>
                <a:schemeClr val="bg1"/>
              </a:solidFill>
              <a:latin typeface="Golos Text"/>
              <a:ea typeface="Golos Text"/>
              <a:cs typeface="Golos Text"/>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uk-UA" sz="1200" b="1" dirty="0" smtClean="0">
                <a:solidFill>
                  <a:schemeClr val="bg1"/>
                </a:solidFill>
                <a:latin typeface="Golos Text"/>
                <a:ea typeface="Golos Text"/>
                <a:cs typeface="Golos Text"/>
              </a:rPr>
              <a:t>Забезпечені кредити </a:t>
            </a:r>
            <a:r>
              <a:rPr lang="uk-UA" sz="1200" dirty="0" smtClean="0">
                <a:solidFill>
                  <a:schemeClr val="bg1"/>
                </a:solidFill>
                <a:latin typeface="Golos Text"/>
                <a:ea typeface="Golos Text"/>
                <a:cs typeface="Golos Text"/>
              </a:rPr>
              <a:t>допускають наявність застави. Більшість кредитів, що надаються банками, мають забезпечення. Головна причина, виходячи з якої банки вимагають забезпечення, - це ризик понести збитки у випадку неспроможності боржника повернути позику в строк. Забезпечення не гарантує повернення позики, але зменшує ризик, оскільки у випадку ліквідації боржника банк стає кредитором, який має привілеї перед іншими, тобто одержує перевагу перед іншими кредиторами відносно будь-якого майна, яке служить забезпеченням банківського кредиту. Надання незабезпечених кредитів - це виявлення особливої довіри банку до свого клієнта, яка виникає на підставі глибокого знання економічного становища клієнта.</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51"/>
          <p:cNvSpPr/>
          <p:nvPr/>
        </p:nvSpPr>
        <p:spPr>
          <a:xfrm>
            <a:off x="0" y="2715766"/>
            <a:ext cx="9144000" cy="2479959"/>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51"/>
          <p:cNvSpPr txBox="1"/>
          <p:nvPr/>
        </p:nvSpPr>
        <p:spPr>
          <a:xfrm flipH="1">
            <a:off x="395536" y="2931790"/>
            <a:ext cx="8352928" cy="432048"/>
          </a:xfrm>
          <a:prstGeom prst="rect">
            <a:avLst/>
          </a:prstGeom>
          <a:noFill/>
          <a:ln>
            <a:noFill/>
          </a:ln>
        </p:spPr>
        <p:txBody>
          <a:bodyPr spcFirstLastPara="1" wrap="square" lIns="91425" tIns="91425" rIns="91425" bIns="91425" anchor="b" anchorCtr="0">
            <a:noAutofit/>
          </a:bodyPr>
          <a:lstStyle/>
          <a:p>
            <a:pPr algn="ctr"/>
            <a:r>
              <a:rPr lang="uk-UA" b="1" smtClean="0">
                <a:solidFill>
                  <a:schemeClr val="dk2"/>
                </a:solidFill>
                <a:latin typeface="Golos Text"/>
                <a:ea typeface="Golos Text"/>
                <a:cs typeface="Golos Text"/>
                <a:sym typeface="Golos Text"/>
              </a:rPr>
              <a:t>Розрізняють два основні методи забезпечення капітальних вкладень грошовими коштами:</a:t>
            </a:r>
            <a:endParaRPr lang="uk-UA" sz="1200" b="1" smtClean="0"/>
          </a:p>
        </p:txBody>
      </p:sp>
      <p:sp>
        <p:nvSpPr>
          <p:cNvPr id="387" name="Google Shape;387;p51"/>
          <p:cNvSpPr txBox="1">
            <a:spLocks noGrp="1"/>
          </p:cNvSpPr>
          <p:nvPr>
            <p:ph type="title"/>
          </p:nvPr>
        </p:nvSpPr>
        <p:spPr>
          <a:xfrm>
            <a:off x="683568" y="339502"/>
            <a:ext cx="8136904" cy="936104"/>
          </a:xfrm>
          <a:prstGeom prst="rect">
            <a:avLst/>
          </a:prstGeom>
        </p:spPr>
        <p:txBody>
          <a:bodyPr spcFirstLastPara="1" wrap="square" lIns="91425" tIns="91425" rIns="91425" bIns="91425" anchor="t" anchorCtr="0">
            <a:noAutofit/>
          </a:bodyPr>
          <a:lstStyle/>
          <a:p>
            <a:pPr lvl="0" algn="ctr"/>
            <a:r>
              <a:rPr lang="uk-UA" sz="2200" b="1" smtClean="0"/>
              <a:t>5. Методи і принципи фінансування та кредитування капітальних вкладень комерційними банками</a:t>
            </a:r>
            <a:endParaRPr lang="uk-UA" sz="2200" b="1"/>
          </a:p>
        </p:txBody>
      </p:sp>
      <p:sp>
        <p:nvSpPr>
          <p:cNvPr id="388" name="Google Shape;388;p51"/>
          <p:cNvSpPr txBox="1"/>
          <p:nvPr/>
        </p:nvSpPr>
        <p:spPr>
          <a:xfrm flipH="1">
            <a:off x="683568" y="1347614"/>
            <a:ext cx="7848872" cy="1224136"/>
          </a:xfrm>
          <a:prstGeom prst="rect">
            <a:avLst/>
          </a:prstGeom>
          <a:noFill/>
          <a:ln>
            <a:noFill/>
          </a:ln>
        </p:spPr>
        <p:txBody>
          <a:bodyPr spcFirstLastPara="1" wrap="square" lIns="91425" tIns="91425" rIns="91425" bIns="91425" anchor="t" anchorCtr="0">
            <a:noAutofit/>
          </a:bodyPr>
          <a:lstStyle/>
          <a:p>
            <a:pPr algn="just"/>
            <a:r>
              <a:rPr lang="uk-UA" sz="1200" dirty="0" smtClean="0">
                <a:solidFill>
                  <a:schemeClr val="bg1"/>
                </a:solidFill>
              </a:rPr>
              <a:t>Комерційні банки проводять операції з фінансування і кредитування капітальних вкладень.</a:t>
            </a:r>
          </a:p>
          <a:p>
            <a:pPr algn="just"/>
            <a:r>
              <a:rPr lang="uk-UA" sz="1200" b="1" i="1" dirty="0" smtClean="0">
                <a:solidFill>
                  <a:schemeClr val="bg1"/>
                </a:solidFill>
              </a:rPr>
              <a:t>Капітальні вкладення </a:t>
            </a:r>
            <a:r>
              <a:rPr lang="uk-UA" sz="1200" i="1" dirty="0" smtClean="0">
                <a:solidFill>
                  <a:schemeClr val="bg1"/>
                </a:solidFill>
              </a:rPr>
              <a:t>-</a:t>
            </a:r>
            <a:r>
              <a:rPr lang="uk-UA" sz="1200" dirty="0" smtClean="0">
                <a:solidFill>
                  <a:schemeClr val="bg1"/>
                </a:solidFill>
              </a:rPr>
              <a:t> це використання суспільством валового національного продукту для створення нових, а також технічне переозброєння, реконструкцію та розширення діючих основних фондів виробничого і невиробничого призначення. Капітальні вкладення забезпечуються грошовими коштами з різних джерел, основним з яких є національний дохід, що створюється у сфері матеріального виробництва.</a:t>
            </a:r>
            <a:endParaRPr lang="uk-UA" sz="1200" dirty="0">
              <a:solidFill>
                <a:schemeClr val="bg1"/>
              </a:solidFill>
            </a:endParaRPr>
          </a:p>
        </p:txBody>
      </p:sp>
      <p:sp>
        <p:nvSpPr>
          <p:cNvPr id="389" name="Google Shape;389;p51"/>
          <p:cNvSpPr txBox="1"/>
          <p:nvPr/>
        </p:nvSpPr>
        <p:spPr>
          <a:xfrm flipH="1">
            <a:off x="5173278" y="3507854"/>
            <a:ext cx="2927114" cy="684300"/>
          </a:xfrm>
          <a:prstGeom prst="rect">
            <a:avLst/>
          </a:prstGeom>
          <a:noFill/>
          <a:ln>
            <a:noFill/>
          </a:ln>
        </p:spPr>
        <p:txBody>
          <a:bodyPr spcFirstLastPara="1" wrap="square" lIns="91425" tIns="91425" rIns="91425" bIns="91425" anchor="t" anchorCtr="0">
            <a:noAutofit/>
          </a:bodyPr>
          <a:lstStyle/>
          <a:p>
            <a:r>
              <a:rPr lang="uk-UA" sz="1200" b="1" smtClean="0">
                <a:solidFill>
                  <a:schemeClr val="dk2"/>
                </a:solidFill>
                <a:latin typeface="Golos Text"/>
                <a:ea typeface="Golos Text"/>
                <a:cs typeface="Golos Text"/>
                <a:sym typeface="Golos Text"/>
              </a:rPr>
              <a:t>Безповоротне</a:t>
            </a:r>
            <a:r>
              <a:rPr lang="uk-UA" sz="1200" smtClean="0">
                <a:solidFill>
                  <a:schemeClr val="dk2"/>
                </a:solidFill>
                <a:latin typeface="Golos Text"/>
                <a:ea typeface="Golos Text"/>
                <a:cs typeface="Golos Text"/>
                <a:sym typeface="Golos Text"/>
              </a:rPr>
              <a:t> надання коштів (фінансування) - це бюджетні асигнування, власні та залучені кошти інвесторів і, як правило, кошти спеціальних позабюджетних фондів.</a:t>
            </a:r>
          </a:p>
        </p:txBody>
      </p:sp>
      <p:sp>
        <p:nvSpPr>
          <p:cNvPr id="390" name="Google Shape;390;p51"/>
          <p:cNvSpPr txBox="1"/>
          <p:nvPr/>
        </p:nvSpPr>
        <p:spPr>
          <a:xfrm flipH="1">
            <a:off x="1372044" y="3507861"/>
            <a:ext cx="2528034" cy="684300"/>
          </a:xfrm>
          <a:prstGeom prst="rect">
            <a:avLst/>
          </a:prstGeom>
          <a:noFill/>
          <a:ln>
            <a:noFill/>
          </a:ln>
        </p:spPr>
        <p:txBody>
          <a:bodyPr spcFirstLastPara="1" wrap="square" lIns="91425" tIns="91425" rIns="91425" bIns="91425" anchor="t" anchorCtr="0">
            <a:noAutofit/>
          </a:bodyPr>
          <a:lstStyle/>
          <a:p>
            <a:r>
              <a:rPr lang="uk-UA" sz="1200" b="1" smtClean="0">
                <a:solidFill>
                  <a:schemeClr val="dk2"/>
                </a:solidFill>
                <a:latin typeface="Golos Text"/>
                <a:ea typeface="Golos Text"/>
                <a:cs typeface="Golos Text"/>
                <a:sym typeface="Golos Text"/>
              </a:rPr>
              <a:t>Поворотне</a:t>
            </a:r>
            <a:r>
              <a:rPr lang="uk-UA" sz="1200" smtClean="0">
                <a:solidFill>
                  <a:schemeClr val="dk2"/>
                </a:solidFill>
                <a:latin typeface="Golos Text"/>
                <a:ea typeface="Golos Text"/>
                <a:cs typeface="Golos Text"/>
                <a:sym typeface="Golos Text"/>
              </a:rPr>
              <a:t> надання коштів  (кредитування ) провадиться на умовах повернення наданих коштів у конкретні строки та у визначених розмірах.</a:t>
            </a:r>
          </a:p>
        </p:txBody>
      </p:sp>
      <p:sp>
        <p:nvSpPr>
          <p:cNvPr id="445" name="Google Shape;445;p51"/>
          <p:cNvSpPr/>
          <p:nvPr/>
        </p:nvSpPr>
        <p:spPr>
          <a:xfrm flipH="1">
            <a:off x="4860032" y="3600087"/>
            <a:ext cx="267384" cy="393474"/>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51"/>
          <p:cNvSpPr/>
          <p:nvPr/>
        </p:nvSpPr>
        <p:spPr>
          <a:xfrm flipH="1">
            <a:off x="1043608" y="3600124"/>
            <a:ext cx="267384" cy="393474"/>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46"/>
          <p:cNvSpPr/>
          <p:nvPr/>
        </p:nvSpPr>
        <p:spPr>
          <a:xfrm>
            <a:off x="720000" y="413850"/>
            <a:ext cx="7704000" cy="3990300"/>
          </a:xfrm>
          <a:prstGeom prst="rect">
            <a:avLst/>
          </a:prstGeom>
          <a:solidFill>
            <a:schemeClr val="lt1"/>
          </a:solidFill>
          <a:ln>
            <a:noFill/>
          </a:ln>
          <a:effectLst>
            <a:outerShdw blurRad="1000125" dist="228600" dir="288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lang="uk-UA"/>
          </a:p>
        </p:txBody>
      </p:sp>
      <p:sp>
        <p:nvSpPr>
          <p:cNvPr id="300" name="Google Shape;300;p4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lvl="0"/>
            <a:r>
              <a:rPr lang="uk-UA" sz="2800" b="1" smtClean="0"/>
              <a:t>6. Фінансові послуги комерційних банків</a:t>
            </a:r>
            <a:endParaRPr lang="uk-UA" sz="2800" b="1"/>
          </a:p>
        </p:txBody>
      </p:sp>
      <p:sp>
        <p:nvSpPr>
          <p:cNvPr id="301" name="Google Shape;301;p46"/>
          <p:cNvSpPr txBox="1">
            <a:spLocks noGrp="1"/>
          </p:cNvSpPr>
          <p:nvPr>
            <p:ph type="subTitle" idx="1"/>
          </p:nvPr>
        </p:nvSpPr>
        <p:spPr>
          <a:xfrm>
            <a:off x="1009076" y="3070502"/>
            <a:ext cx="2207400" cy="869400"/>
          </a:xfrm>
          <a:prstGeom prst="rect">
            <a:avLst/>
          </a:prstGeom>
        </p:spPr>
        <p:txBody>
          <a:bodyPr spcFirstLastPara="1" wrap="square" lIns="91425" tIns="91425" rIns="91425" bIns="91425" anchor="t" anchorCtr="0">
            <a:noAutofit/>
          </a:bodyPr>
          <a:lstStyle/>
          <a:p>
            <a:pPr marL="0" lvl="0" indent="0"/>
            <a:r>
              <a:rPr lang="uk-UA" smtClean="0">
                <a:solidFill>
                  <a:schemeClr val="tx1"/>
                </a:solidFill>
              </a:rPr>
              <a:t>стягнення (інкасування) дебіторської заборгованості покупця</a:t>
            </a:r>
            <a:endParaRPr lang="uk-UA">
              <a:solidFill>
                <a:schemeClr val="tx1"/>
              </a:solidFill>
            </a:endParaRPr>
          </a:p>
        </p:txBody>
      </p:sp>
      <p:sp>
        <p:nvSpPr>
          <p:cNvPr id="302" name="Google Shape;302;p46"/>
          <p:cNvSpPr txBox="1">
            <a:spLocks noGrp="1"/>
          </p:cNvSpPr>
          <p:nvPr>
            <p:ph type="subTitle" idx="2"/>
          </p:nvPr>
        </p:nvSpPr>
        <p:spPr>
          <a:xfrm>
            <a:off x="3459349" y="3070502"/>
            <a:ext cx="2207400" cy="869400"/>
          </a:xfrm>
          <a:prstGeom prst="rect">
            <a:avLst/>
          </a:prstGeom>
        </p:spPr>
        <p:txBody>
          <a:bodyPr spcFirstLastPara="1" wrap="square" lIns="91425" tIns="91425" rIns="91425" bIns="91425" anchor="t" anchorCtr="0">
            <a:noAutofit/>
          </a:bodyPr>
          <a:lstStyle/>
          <a:p>
            <a:pPr marL="0" lvl="1" indent="0"/>
            <a:r>
              <a:rPr lang="uk-UA" smtClean="0">
                <a:solidFill>
                  <a:schemeClr val="tx1"/>
                </a:solidFill>
              </a:rPr>
              <a:t>надання йому короткострокового кредиту;</a:t>
            </a:r>
            <a:endParaRPr lang="uk-UA" sz="1000" smtClean="0">
              <a:solidFill>
                <a:schemeClr val="tx1"/>
              </a:solidFill>
            </a:endParaRPr>
          </a:p>
        </p:txBody>
      </p:sp>
      <p:sp>
        <p:nvSpPr>
          <p:cNvPr id="303" name="Google Shape;303;p46"/>
          <p:cNvSpPr txBox="1">
            <a:spLocks noGrp="1"/>
          </p:cNvSpPr>
          <p:nvPr>
            <p:ph type="subTitle" idx="3"/>
          </p:nvPr>
        </p:nvSpPr>
        <p:spPr>
          <a:xfrm>
            <a:off x="5945428" y="3070502"/>
            <a:ext cx="2207400" cy="869400"/>
          </a:xfrm>
          <a:prstGeom prst="rect">
            <a:avLst/>
          </a:prstGeom>
        </p:spPr>
        <p:txBody>
          <a:bodyPr spcFirstLastPara="1" wrap="square" lIns="91425" tIns="91425" rIns="91425" bIns="91425" anchor="t" anchorCtr="0">
            <a:noAutofit/>
          </a:bodyPr>
          <a:lstStyle/>
          <a:p>
            <a:pPr marL="0" indent="0"/>
            <a:r>
              <a:rPr lang="uk-UA" smtClean="0">
                <a:solidFill>
                  <a:schemeClr val="tx1"/>
                </a:solidFill>
              </a:rPr>
              <a:t>звільнення його від кредитних ризиків при операціях</a:t>
            </a:r>
            <a:endParaRPr lang="uk-UA">
              <a:solidFill>
                <a:schemeClr val="tx1"/>
              </a:solidFill>
            </a:endParaRPr>
          </a:p>
        </p:txBody>
      </p:sp>
      <p:sp>
        <p:nvSpPr>
          <p:cNvPr id="304" name="Google Shape;304;p46"/>
          <p:cNvSpPr txBox="1">
            <a:spLocks noGrp="1"/>
          </p:cNvSpPr>
          <p:nvPr>
            <p:ph type="subTitle" idx="4"/>
          </p:nvPr>
        </p:nvSpPr>
        <p:spPr>
          <a:xfrm>
            <a:off x="1043608" y="1491630"/>
            <a:ext cx="6965201" cy="527700"/>
          </a:xfrm>
          <a:prstGeom prst="rect">
            <a:avLst/>
          </a:prstGeom>
        </p:spPr>
        <p:txBody>
          <a:bodyPr spcFirstLastPara="1" wrap="square" lIns="91425" tIns="91425" rIns="91425" bIns="91425" anchor="b" anchorCtr="0">
            <a:noAutofit/>
          </a:bodyPr>
          <a:lstStyle/>
          <a:p>
            <a:pPr marL="0" indent="0" algn="just"/>
            <a:r>
              <a:rPr lang="uk-UA" sz="1200" b="1" i="1" smtClean="0"/>
              <a:t>Факторинг</a:t>
            </a:r>
            <a:r>
              <a:rPr lang="uk-UA" sz="1200" i="1" smtClean="0"/>
              <a:t> -</a:t>
            </a:r>
            <a:r>
              <a:rPr lang="uk-UA" sz="1200" smtClean="0"/>
              <a:t> різновид торгівельно-комісійної операції, пов'язаної з кредитуванням оборотних коштів. Факторинг є інкасуванням дебіторської заборгованості покупця і специфічним різновидом короткострокового кредитування та посередницької діяльності. Головною метою факторингу є отримання коштів негайно або у термін, визначений угодою. Факторинг - це:</a:t>
            </a:r>
          </a:p>
        </p:txBody>
      </p:sp>
      <p:sp>
        <p:nvSpPr>
          <p:cNvPr id="307" name="Google Shape;307;p46"/>
          <p:cNvSpPr/>
          <p:nvPr/>
        </p:nvSpPr>
        <p:spPr>
          <a:xfrm>
            <a:off x="1826423" y="2452719"/>
            <a:ext cx="572700" cy="5727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uk-UA"/>
          </a:p>
        </p:txBody>
      </p:sp>
      <p:sp>
        <p:nvSpPr>
          <p:cNvPr id="308" name="Google Shape;308;p46"/>
          <p:cNvSpPr/>
          <p:nvPr/>
        </p:nvSpPr>
        <p:spPr>
          <a:xfrm>
            <a:off x="4285648" y="2452719"/>
            <a:ext cx="572700" cy="5727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uk-UA"/>
          </a:p>
        </p:txBody>
      </p:sp>
      <p:sp>
        <p:nvSpPr>
          <p:cNvPr id="309" name="Google Shape;309;p46"/>
          <p:cNvSpPr/>
          <p:nvPr/>
        </p:nvSpPr>
        <p:spPr>
          <a:xfrm>
            <a:off x="6744873" y="2452719"/>
            <a:ext cx="572700" cy="5727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uk-UA"/>
          </a:p>
        </p:txBody>
      </p:sp>
      <p:grpSp>
        <p:nvGrpSpPr>
          <p:cNvPr id="310" name="Google Shape;310;p46"/>
          <p:cNvGrpSpPr/>
          <p:nvPr/>
        </p:nvGrpSpPr>
        <p:grpSpPr>
          <a:xfrm>
            <a:off x="4412788" y="2566326"/>
            <a:ext cx="318401" cy="345494"/>
            <a:chOff x="3893229" y="3344333"/>
            <a:chExt cx="324436" cy="352042"/>
          </a:xfrm>
        </p:grpSpPr>
        <p:sp>
          <p:nvSpPr>
            <p:cNvPr id="311" name="Google Shape;311;p46"/>
            <p:cNvSpPr/>
            <p:nvPr/>
          </p:nvSpPr>
          <p:spPr>
            <a:xfrm>
              <a:off x="4078820" y="3344333"/>
              <a:ext cx="138845" cy="145103"/>
            </a:xfrm>
            <a:custGeom>
              <a:avLst/>
              <a:gdLst/>
              <a:ahLst/>
              <a:cxnLst/>
              <a:rect l="l" t="t" r="r" b="b"/>
              <a:pathLst>
                <a:path w="8572" h="8957" extrusionOk="0">
                  <a:moveTo>
                    <a:pt x="1275" y="1302"/>
                  </a:moveTo>
                  <a:cubicBezTo>
                    <a:pt x="3751" y="1530"/>
                    <a:pt x="5946" y="3073"/>
                    <a:pt x="7010" y="5334"/>
                  </a:cubicBezTo>
                  <a:lnTo>
                    <a:pt x="1275" y="7412"/>
                  </a:lnTo>
                  <a:lnTo>
                    <a:pt x="1275" y="1302"/>
                  </a:lnTo>
                  <a:close/>
                  <a:moveTo>
                    <a:pt x="637" y="0"/>
                  </a:moveTo>
                  <a:cubicBezTo>
                    <a:pt x="285" y="0"/>
                    <a:pt x="1" y="286"/>
                    <a:pt x="1" y="637"/>
                  </a:cubicBezTo>
                  <a:lnTo>
                    <a:pt x="1" y="8320"/>
                  </a:lnTo>
                  <a:cubicBezTo>
                    <a:pt x="1" y="8683"/>
                    <a:pt x="299" y="8956"/>
                    <a:pt x="637" y="8956"/>
                  </a:cubicBezTo>
                  <a:cubicBezTo>
                    <a:pt x="708" y="8956"/>
                    <a:pt x="782" y="8944"/>
                    <a:pt x="854" y="8918"/>
                  </a:cubicBezTo>
                  <a:lnTo>
                    <a:pt x="856" y="8918"/>
                  </a:lnTo>
                  <a:lnTo>
                    <a:pt x="8070" y="6304"/>
                  </a:lnTo>
                  <a:cubicBezTo>
                    <a:pt x="8401" y="6184"/>
                    <a:pt x="8572" y="5819"/>
                    <a:pt x="8451" y="5488"/>
                  </a:cubicBezTo>
                  <a:cubicBezTo>
                    <a:pt x="7256" y="2206"/>
                    <a:pt x="4116" y="0"/>
                    <a:pt x="6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uk-UA"/>
            </a:p>
          </p:txBody>
        </p:sp>
        <p:sp>
          <p:nvSpPr>
            <p:cNvPr id="312" name="Google Shape;312;p46"/>
            <p:cNvSpPr/>
            <p:nvPr/>
          </p:nvSpPr>
          <p:spPr>
            <a:xfrm>
              <a:off x="3893229" y="3427520"/>
              <a:ext cx="268133" cy="268855"/>
            </a:xfrm>
            <a:custGeom>
              <a:avLst/>
              <a:gdLst/>
              <a:ahLst/>
              <a:cxnLst/>
              <a:rect l="l" t="t" r="r" b="b"/>
              <a:pathLst>
                <a:path w="16554" h="16596" extrusionOk="0">
                  <a:moveTo>
                    <a:pt x="7640" y="1303"/>
                  </a:moveTo>
                  <a:lnTo>
                    <a:pt x="7640" y="8278"/>
                  </a:lnTo>
                  <a:cubicBezTo>
                    <a:pt x="7640" y="8641"/>
                    <a:pt x="7939" y="8915"/>
                    <a:pt x="8277" y="8915"/>
                  </a:cubicBezTo>
                  <a:cubicBezTo>
                    <a:pt x="8349" y="8915"/>
                    <a:pt x="8422" y="8902"/>
                    <a:pt x="8495" y="8876"/>
                  </a:cubicBezTo>
                  <a:lnTo>
                    <a:pt x="15050" y="6490"/>
                  </a:lnTo>
                  <a:cubicBezTo>
                    <a:pt x="15202" y="7072"/>
                    <a:pt x="15281" y="7674"/>
                    <a:pt x="15279" y="8278"/>
                  </a:cubicBezTo>
                  <a:cubicBezTo>
                    <a:pt x="15279" y="12162"/>
                    <a:pt x="12138" y="15323"/>
                    <a:pt x="8277" y="15323"/>
                  </a:cubicBezTo>
                  <a:cubicBezTo>
                    <a:pt x="4415" y="15323"/>
                    <a:pt x="1274" y="12162"/>
                    <a:pt x="1274" y="8278"/>
                  </a:cubicBezTo>
                  <a:cubicBezTo>
                    <a:pt x="1274" y="4631"/>
                    <a:pt x="4075" y="1626"/>
                    <a:pt x="7640" y="1303"/>
                  </a:cubicBezTo>
                  <a:close/>
                  <a:moveTo>
                    <a:pt x="8277" y="1"/>
                  </a:moveTo>
                  <a:cubicBezTo>
                    <a:pt x="3713" y="1"/>
                    <a:pt x="1" y="3714"/>
                    <a:pt x="1" y="8278"/>
                  </a:cubicBezTo>
                  <a:cubicBezTo>
                    <a:pt x="1" y="12864"/>
                    <a:pt x="3713" y="16596"/>
                    <a:pt x="8277" y="16596"/>
                  </a:cubicBezTo>
                  <a:cubicBezTo>
                    <a:pt x="12840" y="16596"/>
                    <a:pt x="16552" y="12864"/>
                    <a:pt x="16552" y="8278"/>
                  </a:cubicBezTo>
                  <a:cubicBezTo>
                    <a:pt x="16553" y="7312"/>
                    <a:pt x="16387" y="6354"/>
                    <a:pt x="16056" y="5446"/>
                  </a:cubicBezTo>
                  <a:cubicBezTo>
                    <a:pt x="15962" y="5187"/>
                    <a:pt x="15718" y="5026"/>
                    <a:pt x="15458" y="5026"/>
                  </a:cubicBezTo>
                  <a:cubicBezTo>
                    <a:pt x="15386" y="5026"/>
                    <a:pt x="15312" y="5039"/>
                    <a:pt x="15241" y="5065"/>
                  </a:cubicBezTo>
                  <a:lnTo>
                    <a:pt x="8914" y="7369"/>
                  </a:lnTo>
                  <a:lnTo>
                    <a:pt x="8914" y="637"/>
                  </a:lnTo>
                  <a:cubicBezTo>
                    <a:pt x="8914" y="287"/>
                    <a:pt x="8629" y="1"/>
                    <a:pt x="82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uk-UA"/>
            </a:p>
          </p:txBody>
        </p:sp>
      </p:grpSp>
      <p:grpSp>
        <p:nvGrpSpPr>
          <p:cNvPr id="313" name="Google Shape;313;p46"/>
          <p:cNvGrpSpPr/>
          <p:nvPr/>
        </p:nvGrpSpPr>
        <p:grpSpPr>
          <a:xfrm>
            <a:off x="1950839" y="2566321"/>
            <a:ext cx="288071" cy="345478"/>
            <a:chOff x="3402947" y="3362898"/>
            <a:chExt cx="293531" cy="352026"/>
          </a:xfrm>
        </p:grpSpPr>
        <p:sp>
          <p:nvSpPr>
            <p:cNvPr id="314" name="Google Shape;314;p46"/>
            <p:cNvSpPr/>
            <p:nvPr/>
          </p:nvSpPr>
          <p:spPr>
            <a:xfrm>
              <a:off x="3402947" y="3362898"/>
              <a:ext cx="293531" cy="352026"/>
            </a:xfrm>
            <a:custGeom>
              <a:avLst/>
              <a:gdLst/>
              <a:ahLst/>
              <a:cxnLst/>
              <a:rect l="l" t="t" r="r" b="b"/>
              <a:pathLst>
                <a:path w="18122" h="21730" extrusionOk="0">
                  <a:moveTo>
                    <a:pt x="9061" y="1273"/>
                  </a:moveTo>
                  <a:cubicBezTo>
                    <a:pt x="12922" y="1273"/>
                    <a:pt x="16065" y="4433"/>
                    <a:pt x="16065" y="8320"/>
                  </a:cubicBezTo>
                  <a:cubicBezTo>
                    <a:pt x="16065" y="12181"/>
                    <a:pt x="12923" y="15322"/>
                    <a:pt x="9061" y="15322"/>
                  </a:cubicBezTo>
                  <a:cubicBezTo>
                    <a:pt x="5200" y="15322"/>
                    <a:pt x="2058" y="12181"/>
                    <a:pt x="2058" y="8320"/>
                  </a:cubicBezTo>
                  <a:cubicBezTo>
                    <a:pt x="2058" y="4434"/>
                    <a:pt x="5200" y="1273"/>
                    <a:pt x="9061" y="1273"/>
                  </a:cubicBezTo>
                  <a:close/>
                  <a:moveTo>
                    <a:pt x="3432" y="14380"/>
                  </a:moveTo>
                  <a:cubicBezTo>
                    <a:pt x="4381" y="15264"/>
                    <a:pt x="5524" y="15912"/>
                    <a:pt x="6770" y="16272"/>
                  </a:cubicBezTo>
                  <a:lnTo>
                    <a:pt x="5348" y="19501"/>
                  </a:lnTo>
                  <a:lnTo>
                    <a:pt x="4554" y="17659"/>
                  </a:lnTo>
                  <a:cubicBezTo>
                    <a:pt x="4450" y="17420"/>
                    <a:pt x="4216" y="17274"/>
                    <a:pt x="3968" y="17274"/>
                  </a:cubicBezTo>
                  <a:cubicBezTo>
                    <a:pt x="3900" y="17274"/>
                    <a:pt x="3831" y="17285"/>
                    <a:pt x="3764" y="17308"/>
                  </a:cubicBezTo>
                  <a:lnTo>
                    <a:pt x="1853" y="17957"/>
                  </a:lnTo>
                  <a:lnTo>
                    <a:pt x="1853" y="17957"/>
                  </a:lnTo>
                  <a:lnTo>
                    <a:pt x="3432" y="14380"/>
                  </a:lnTo>
                  <a:close/>
                  <a:moveTo>
                    <a:pt x="14691" y="14379"/>
                  </a:moveTo>
                  <a:lnTo>
                    <a:pt x="16269" y="17957"/>
                  </a:lnTo>
                  <a:lnTo>
                    <a:pt x="14359" y="17308"/>
                  </a:lnTo>
                  <a:cubicBezTo>
                    <a:pt x="14291" y="17285"/>
                    <a:pt x="14222" y="17274"/>
                    <a:pt x="14154" y="17274"/>
                  </a:cubicBezTo>
                  <a:cubicBezTo>
                    <a:pt x="13906" y="17274"/>
                    <a:pt x="13673" y="17420"/>
                    <a:pt x="13571" y="17659"/>
                  </a:cubicBezTo>
                  <a:lnTo>
                    <a:pt x="12777" y="19501"/>
                  </a:lnTo>
                  <a:lnTo>
                    <a:pt x="11354" y="16272"/>
                  </a:lnTo>
                  <a:cubicBezTo>
                    <a:pt x="12599" y="15911"/>
                    <a:pt x="13743" y="15263"/>
                    <a:pt x="14691" y="14379"/>
                  </a:cubicBezTo>
                  <a:close/>
                  <a:moveTo>
                    <a:pt x="9061" y="0"/>
                  </a:moveTo>
                  <a:cubicBezTo>
                    <a:pt x="4497" y="0"/>
                    <a:pt x="785" y="3732"/>
                    <a:pt x="785" y="8318"/>
                  </a:cubicBezTo>
                  <a:cubicBezTo>
                    <a:pt x="783" y="10138"/>
                    <a:pt x="1383" y="11907"/>
                    <a:pt x="2494" y="13349"/>
                  </a:cubicBezTo>
                  <a:lnTo>
                    <a:pt x="102" y="18768"/>
                  </a:lnTo>
                  <a:cubicBezTo>
                    <a:pt x="1" y="19000"/>
                    <a:pt x="46" y="19268"/>
                    <a:pt x="216" y="19455"/>
                  </a:cubicBezTo>
                  <a:lnTo>
                    <a:pt x="216" y="19456"/>
                  </a:lnTo>
                  <a:cubicBezTo>
                    <a:pt x="339" y="19589"/>
                    <a:pt x="510" y="19662"/>
                    <a:pt x="686" y="19662"/>
                  </a:cubicBezTo>
                  <a:cubicBezTo>
                    <a:pt x="755" y="19662"/>
                    <a:pt x="824" y="19651"/>
                    <a:pt x="891" y="19628"/>
                  </a:cubicBezTo>
                  <a:lnTo>
                    <a:pt x="3616" y="18702"/>
                  </a:lnTo>
                  <a:lnTo>
                    <a:pt x="4755" y="21346"/>
                  </a:lnTo>
                  <a:cubicBezTo>
                    <a:pt x="4856" y="21577"/>
                    <a:pt x="5085" y="21729"/>
                    <a:pt x="5337" y="21729"/>
                  </a:cubicBezTo>
                  <a:lnTo>
                    <a:pt x="5340" y="21729"/>
                  </a:lnTo>
                  <a:cubicBezTo>
                    <a:pt x="5593" y="21729"/>
                    <a:pt x="5822" y="21581"/>
                    <a:pt x="5922" y="21350"/>
                  </a:cubicBezTo>
                  <a:lnTo>
                    <a:pt x="8047" y="16532"/>
                  </a:lnTo>
                  <a:cubicBezTo>
                    <a:pt x="8384" y="16573"/>
                    <a:pt x="8723" y="16594"/>
                    <a:pt x="9062" y="16594"/>
                  </a:cubicBezTo>
                  <a:cubicBezTo>
                    <a:pt x="9400" y="16594"/>
                    <a:pt x="9739" y="16573"/>
                    <a:pt x="10076" y="16532"/>
                  </a:cubicBezTo>
                  <a:lnTo>
                    <a:pt x="12200" y="21350"/>
                  </a:lnTo>
                  <a:cubicBezTo>
                    <a:pt x="12302" y="21581"/>
                    <a:pt x="12529" y="21729"/>
                    <a:pt x="12782" y="21729"/>
                  </a:cubicBezTo>
                  <a:lnTo>
                    <a:pt x="12785" y="21729"/>
                  </a:lnTo>
                  <a:cubicBezTo>
                    <a:pt x="13039" y="21729"/>
                    <a:pt x="13266" y="21577"/>
                    <a:pt x="13367" y="21346"/>
                  </a:cubicBezTo>
                  <a:lnTo>
                    <a:pt x="14506" y="18702"/>
                  </a:lnTo>
                  <a:lnTo>
                    <a:pt x="17232" y="19628"/>
                  </a:lnTo>
                  <a:cubicBezTo>
                    <a:pt x="17299" y="19651"/>
                    <a:pt x="17368" y="19662"/>
                    <a:pt x="17437" y="19662"/>
                  </a:cubicBezTo>
                  <a:cubicBezTo>
                    <a:pt x="17612" y="19662"/>
                    <a:pt x="17784" y="19589"/>
                    <a:pt x="17906" y="19455"/>
                  </a:cubicBezTo>
                  <a:cubicBezTo>
                    <a:pt x="18076" y="19269"/>
                    <a:pt x="18121" y="19000"/>
                    <a:pt x="18019" y="18768"/>
                  </a:cubicBezTo>
                  <a:lnTo>
                    <a:pt x="15628" y="13349"/>
                  </a:lnTo>
                  <a:cubicBezTo>
                    <a:pt x="16738" y="11908"/>
                    <a:pt x="17339" y="10139"/>
                    <a:pt x="17338" y="8318"/>
                  </a:cubicBezTo>
                  <a:cubicBezTo>
                    <a:pt x="17338" y="3732"/>
                    <a:pt x="13625" y="0"/>
                    <a:pt x="90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uk-UA"/>
            </a:p>
          </p:txBody>
        </p:sp>
        <p:sp>
          <p:nvSpPr>
            <p:cNvPr id="315" name="Google Shape;315;p46"/>
            <p:cNvSpPr/>
            <p:nvPr/>
          </p:nvSpPr>
          <p:spPr>
            <a:xfrm>
              <a:off x="3477553" y="3425446"/>
              <a:ext cx="142036" cy="132613"/>
            </a:xfrm>
            <a:custGeom>
              <a:avLst/>
              <a:gdLst/>
              <a:ahLst/>
              <a:cxnLst/>
              <a:rect l="l" t="t" r="r" b="b"/>
              <a:pathLst>
                <a:path w="8769" h="8186" extrusionOk="0">
                  <a:moveTo>
                    <a:pt x="4456" y="2077"/>
                  </a:moveTo>
                  <a:lnTo>
                    <a:pt x="5008" y="3194"/>
                  </a:lnTo>
                  <a:cubicBezTo>
                    <a:pt x="5101" y="3381"/>
                    <a:pt x="5279" y="3512"/>
                    <a:pt x="5487" y="3543"/>
                  </a:cubicBezTo>
                  <a:lnTo>
                    <a:pt x="6722" y="3722"/>
                  </a:lnTo>
                  <a:lnTo>
                    <a:pt x="5828" y="4592"/>
                  </a:lnTo>
                  <a:cubicBezTo>
                    <a:pt x="5678" y="4738"/>
                    <a:pt x="5609" y="4948"/>
                    <a:pt x="5645" y="5155"/>
                  </a:cubicBezTo>
                  <a:lnTo>
                    <a:pt x="5855" y="6384"/>
                  </a:lnTo>
                  <a:lnTo>
                    <a:pt x="4753" y="5804"/>
                  </a:lnTo>
                  <a:cubicBezTo>
                    <a:pt x="4659" y="5755"/>
                    <a:pt x="4557" y="5731"/>
                    <a:pt x="4456" y="5731"/>
                  </a:cubicBezTo>
                  <a:cubicBezTo>
                    <a:pt x="4354" y="5731"/>
                    <a:pt x="4252" y="5755"/>
                    <a:pt x="4160" y="5804"/>
                  </a:cubicBezTo>
                  <a:lnTo>
                    <a:pt x="3056" y="6384"/>
                  </a:lnTo>
                  <a:lnTo>
                    <a:pt x="3267" y="5155"/>
                  </a:lnTo>
                  <a:cubicBezTo>
                    <a:pt x="3302" y="4948"/>
                    <a:pt x="3234" y="4738"/>
                    <a:pt x="3084" y="4592"/>
                  </a:cubicBezTo>
                  <a:lnTo>
                    <a:pt x="2191" y="3722"/>
                  </a:lnTo>
                  <a:lnTo>
                    <a:pt x="3424" y="3543"/>
                  </a:lnTo>
                  <a:cubicBezTo>
                    <a:pt x="3632" y="3512"/>
                    <a:pt x="3810" y="3381"/>
                    <a:pt x="3904" y="3194"/>
                  </a:cubicBezTo>
                  <a:lnTo>
                    <a:pt x="4456" y="2077"/>
                  </a:lnTo>
                  <a:close/>
                  <a:moveTo>
                    <a:pt x="4456" y="1"/>
                  </a:moveTo>
                  <a:cubicBezTo>
                    <a:pt x="4229" y="1"/>
                    <a:pt x="4002" y="119"/>
                    <a:pt x="3886" y="355"/>
                  </a:cubicBezTo>
                  <a:lnTo>
                    <a:pt x="2911" y="2329"/>
                  </a:lnTo>
                  <a:lnTo>
                    <a:pt x="731" y="2647"/>
                  </a:lnTo>
                  <a:cubicBezTo>
                    <a:pt x="210" y="2722"/>
                    <a:pt x="1" y="3364"/>
                    <a:pt x="379" y="3732"/>
                  </a:cubicBezTo>
                  <a:lnTo>
                    <a:pt x="1955" y="5270"/>
                  </a:lnTo>
                  <a:lnTo>
                    <a:pt x="1583" y="7440"/>
                  </a:lnTo>
                  <a:cubicBezTo>
                    <a:pt x="1512" y="7851"/>
                    <a:pt x="1839" y="8186"/>
                    <a:pt x="2210" y="8186"/>
                  </a:cubicBezTo>
                  <a:cubicBezTo>
                    <a:pt x="2308" y="8186"/>
                    <a:pt x="2409" y="8162"/>
                    <a:pt x="2507" y="8111"/>
                  </a:cubicBezTo>
                  <a:lnTo>
                    <a:pt x="4456" y="7087"/>
                  </a:lnTo>
                  <a:lnTo>
                    <a:pt x="6404" y="8111"/>
                  </a:lnTo>
                  <a:cubicBezTo>
                    <a:pt x="6502" y="8162"/>
                    <a:pt x="6603" y="8186"/>
                    <a:pt x="6701" y="8186"/>
                  </a:cubicBezTo>
                  <a:cubicBezTo>
                    <a:pt x="7072" y="8186"/>
                    <a:pt x="7399" y="7851"/>
                    <a:pt x="7329" y="7440"/>
                  </a:cubicBezTo>
                  <a:lnTo>
                    <a:pt x="6956" y="5270"/>
                  </a:lnTo>
                  <a:lnTo>
                    <a:pt x="8533" y="3732"/>
                  </a:lnTo>
                  <a:cubicBezTo>
                    <a:pt x="8707" y="3564"/>
                    <a:pt x="8769" y="3310"/>
                    <a:pt x="8693" y="3080"/>
                  </a:cubicBezTo>
                  <a:cubicBezTo>
                    <a:pt x="8619" y="2849"/>
                    <a:pt x="8419" y="2681"/>
                    <a:pt x="8180" y="2647"/>
                  </a:cubicBezTo>
                  <a:lnTo>
                    <a:pt x="6000" y="2329"/>
                  </a:lnTo>
                  <a:lnTo>
                    <a:pt x="5027" y="355"/>
                  </a:lnTo>
                  <a:cubicBezTo>
                    <a:pt x="4909" y="119"/>
                    <a:pt x="4683" y="1"/>
                    <a:pt x="44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uk-UA"/>
            </a:p>
          </p:txBody>
        </p:sp>
      </p:grpSp>
      <p:grpSp>
        <p:nvGrpSpPr>
          <p:cNvPr id="316" name="Google Shape;316;p46"/>
          <p:cNvGrpSpPr/>
          <p:nvPr/>
        </p:nvGrpSpPr>
        <p:grpSpPr>
          <a:xfrm>
            <a:off x="6858510" y="2566304"/>
            <a:ext cx="345441" cy="345510"/>
            <a:chOff x="1825440" y="1754027"/>
            <a:chExt cx="351988" cy="352058"/>
          </a:xfrm>
        </p:grpSpPr>
        <p:sp>
          <p:nvSpPr>
            <p:cNvPr id="317" name="Google Shape;317;p46"/>
            <p:cNvSpPr/>
            <p:nvPr/>
          </p:nvSpPr>
          <p:spPr>
            <a:xfrm>
              <a:off x="1949853" y="1940360"/>
              <a:ext cx="227575" cy="165726"/>
            </a:xfrm>
            <a:custGeom>
              <a:avLst/>
              <a:gdLst/>
              <a:ahLst/>
              <a:cxnLst/>
              <a:rect l="l" t="t" r="r" b="b"/>
              <a:pathLst>
                <a:path w="14050" h="10230" extrusionOk="0">
                  <a:moveTo>
                    <a:pt x="9550" y="1273"/>
                  </a:moveTo>
                  <a:cubicBezTo>
                    <a:pt x="11298" y="1273"/>
                    <a:pt x="12777" y="2730"/>
                    <a:pt x="12777" y="4456"/>
                  </a:cubicBezTo>
                  <a:cubicBezTo>
                    <a:pt x="12777" y="6181"/>
                    <a:pt x="11298" y="7639"/>
                    <a:pt x="9550" y="7639"/>
                  </a:cubicBezTo>
                  <a:lnTo>
                    <a:pt x="4457" y="7639"/>
                  </a:lnTo>
                  <a:cubicBezTo>
                    <a:pt x="4181" y="7639"/>
                    <a:pt x="3891" y="7592"/>
                    <a:pt x="3548" y="7487"/>
                  </a:cubicBezTo>
                  <a:cubicBezTo>
                    <a:pt x="3487" y="7469"/>
                    <a:pt x="3425" y="7460"/>
                    <a:pt x="3364" y="7460"/>
                  </a:cubicBezTo>
                  <a:cubicBezTo>
                    <a:pt x="3194" y="7460"/>
                    <a:pt x="3029" y="7528"/>
                    <a:pt x="2908" y="7653"/>
                  </a:cubicBezTo>
                  <a:lnTo>
                    <a:pt x="2548" y="8023"/>
                  </a:lnTo>
                  <a:lnTo>
                    <a:pt x="2548" y="7280"/>
                  </a:lnTo>
                  <a:cubicBezTo>
                    <a:pt x="2548" y="7098"/>
                    <a:pt x="2471" y="6928"/>
                    <a:pt x="2337" y="6807"/>
                  </a:cubicBezTo>
                  <a:cubicBezTo>
                    <a:pt x="1652" y="6187"/>
                    <a:pt x="1275" y="5353"/>
                    <a:pt x="1275" y="4456"/>
                  </a:cubicBezTo>
                  <a:cubicBezTo>
                    <a:pt x="1275" y="2701"/>
                    <a:pt x="2703" y="1273"/>
                    <a:pt x="4457" y="1273"/>
                  </a:cubicBezTo>
                  <a:close/>
                  <a:moveTo>
                    <a:pt x="4457" y="0"/>
                  </a:moveTo>
                  <a:cubicBezTo>
                    <a:pt x="2000" y="0"/>
                    <a:pt x="1" y="2000"/>
                    <a:pt x="1" y="4457"/>
                  </a:cubicBezTo>
                  <a:cubicBezTo>
                    <a:pt x="1" y="5604"/>
                    <a:pt x="462" y="6716"/>
                    <a:pt x="1275" y="7550"/>
                  </a:cubicBezTo>
                  <a:lnTo>
                    <a:pt x="1275" y="9593"/>
                  </a:lnTo>
                  <a:cubicBezTo>
                    <a:pt x="1275" y="9852"/>
                    <a:pt x="1432" y="10085"/>
                    <a:pt x="1672" y="10183"/>
                  </a:cubicBezTo>
                  <a:cubicBezTo>
                    <a:pt x="1750" y="10214"/>
                    <a:pt x="1831" y="10229"/>
                    <a:pt x="1911" y="10229"/>
                  </a:cubicBezTo>
                  <a:cubicBezTo>
                    <a:pt x="2080" y="10229"/>
                    <a:pt x="2246" y="10162"/>
                    <a:pt x="2368" y="10036"/>
                  </a:cubicBezTo>
                  <a:lnTo>
                    <a:pt x="3561" y="8808"/>
                  </a:lnTo>
                  <a:cubicBezTo>
                    <a:pt x="3855" y="8877"/>
                    <a:pt x="4156" y="8911"/>
                    <a:pt x="4457" y="8914"/>
                  </a:cubicBezTo>
                  <a:lnTo>
                    <a:pt x="9550" y="8914"/>
                  </a:lnTo>
                  <a:cubicBezTo>
                    <a:pt x="12009" y="8914"/>
                    <a:pt x="14049" y="6909"/>
                    <a:pt x="14049" y="4457"/>
                  </a:cubicBezTo>
                  <a:cubicBezTo>
                    <a:pt x="14049" y="2009"/>
                    <a:pt x="12012" y="0"/>
                    <a:pt x="95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uk-UA"/>
            </a:p>
          </p:txBody>
        </p:sp>
        <p:sp>
          <p:nvSpPr>
            <p:cNvPr id="318" name="Google Shape;318;p46"/>
            <p:cNvSpPr/>
            <p:nvPr/>
          </p:nvSpPr>
          <p:spPr>
            <a:xfrm>
              <a:off x="2010918" y="2002244"/>
              <a:ext cx="21445" cy="20639"/>
            </a:xfrm>
            <a:custGeom>
              <a:avLst/>
              <a:gdLst/>
              <a:ahLst/>
              <a:cxnLst/>
              <a:rect l="l" t="t" r="r" b="b"/>
              <a:pathLst>
                <a:path w="1324" h="1274" extrusionOk="0">
                  <a:moveTo>
                    <a:pt x="687" y="1"/>
                  </a:moveTo>
                  <a:cubicBezTo>
                    <a:pt x="431" y="1"/>
                    <a:pt x="198" y="155"/>
                    <a:pt x="100" y="394"/>
                  </a:cubicBezTo>
                  <a:cubicBezTo>
                    <a:pt x="0" y="632"/>
                    <a:pt x="55" y="904"/>
                    <a:pt x="237" y="1087"/>
                  </a:cubicBezTo>
                  <a:cubicBezTo>
                    <a:pt x="359" y="1209"/>
                    <a:pt x="521" y="1274"/>
                    <a:pt x="686" y="1274"/>
                  </a:cubicBezTo>
                  <a:cubicBezTo>
                    <a:pt x="769" y="1274"/>
                    <a:pt x="852" y="1258"/>
                    <a:pt x="931" y="1225"/>
                  </a:cubicBezTo>
                  <a:cubicBezTo>
                    <a:pt x="1169" y="1127"/>
                    <a:pt x="1324" y="894"/>
                    <a:pt x="1324" y="637"/>
                  </a:cubicBezTo>
                  <a:cubicBezTo>
                    <a:pt x="1324" y="285"/>
                    <a:pt x="1039" y="1"/>
                    <a:pt x="6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uk-UA"/>
            </a:p>
          </p:txBody>
        </p:sp>
        <p:sp>
          <p:nvSpPr>
            <p:cNvPr id="319" name="Google Shape;319;p46"/>
            <p:cNvSpPr/>
            <p:nvPr/>
          </p:nvSpPr>
          <p:spPr>
            <a:xfrm>
              <a:off x="2052173" y="2002244"/>
              <a:ext cx="21445" cy="20639"/>
            </a:xfrm>
            <a:custGeom>
              <a:avLst/>
              <a:gdLst/>
              <a:ahLst/>
              <a:cxnLst/>
              <a:rect l="l" t="t" r="r" b="b"/>
              <a:pathLst>
                <a:path w="1324" h="1274" extrusionOk="0">
                  <a:moveTo>
                    <a:pt x="687" y="1"/>
                  </a:moveTo>
                  <a:cubicBezTo>
                    <a:pt x="429" y="1"/>
                    <a:pt x="197" y="155"/>
                    <a:pt x="99" y="394"/>
                  </a:cubicBezTo>
                  <a:cubicBezTo>
                    <a:pt x="1" y="632"/>
                    <a:pt x="55" y="904"/>
                    <a:pt x="236" y="1087"/>
                  </a:cubicBezTo>
                  <a:cubicBezTo>
                    <a:pt x="358" y="1209"/>
                    <a:pt x="521" y="1274"/>
                    <a:pt x="686" y="1274"/>
                  </a:cubicBezTo>
                  <a:cubicBezTo>
                    <a:pt x="769" y="1274"/>
                    <a:pt x="852" y="1258"/>
                    <a:pt x="931" y="1225"/>
                  </a:cubicBezTo>
                  <a:cubicBezTo>
                    <a:pt x="1168" y="1127"/>
                    <a:pt x="1324" y="894"/>
                    <a:pt x="1324" y="637"/>
                  </a:cubicBezTo>
                  <a:cubicBezTo>
                    <a:pt x="1324" y="285"/>
                    <a:pt x="1038" y="1"/>
                    <a:pt x="6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uk-UA"/>
            </a:p>
          </p:txBody>
        </p:sp>
        <p:sp>
          <p:nvSpPr>
            <p:cNvPr id="320" name="Google Shape;320;p46"/>
            <p:cNvSpPr/>
            <p:nvPr/>
          </p:nvSpPr>
          <p:spPr>
            <a:xfrm>
              <a:off x="2093412" y="2002244"/>
              <a:ext cx="21445" cy="20639"/>
            </a:xfrm>
            <a:custGeom>
              <a:avLst/>
              <a:gdLst/>
              <a:ahLst/>
              <a:cxnLst/>
              <a:rect l="l" t="t" r="r" b="b"/>
              <a:pathLst>
                <a:path w="1324" h="1274" extrusionOk="0">
                  <a:moveTo>
                    <a:pt x="687" y="1"/>
                  </a:moveTo>
                  <a:cubicBezTo>
                    <a:pt x="429" y="1"/>
                    <a:pt x="198" y="155"/>
                    <a:pt x="100" y="394"/>
                  </a:cubicBezTo>
                  <a:cubicBezTo>
                    <a:pt x="1" y="632"/>
                    <a:pt x="55" y="904"/>
                    <a:pt x="238" y="1087"/>
                  </a:cubicBezTo>
                  <a:cubicBezTo>
                    <a:pt x="359" y="1209"/>
                    <a:pt x="521" y="1274"/>
                    <a:pt x="686" y="1274"/>
                  </a:cubicBezTo>
                  <a:cubicBezTo>
                    <a:pt x="769" y="1274"/>
                    <a:pt x="852" y="1258"/>
                    <a:pt x="931" y="1225"/>
                  </a:cubicBezTo>
                  <a:cubicBezTo>
                    <a:pt x="1169" y="1127"/>
                    <a:pt x="1324" y="894"/>
                    <a:pt x="1324" y="637"/>
                  </a:cubicBezTo>
                  <a:cubicBezTo>
                    <a:pt x="1324" y="285"/>
                    <a:pt x="1039" y="1"/>
                    <a:pt x="6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uk-UA"/>
            </a:p>
          </p:txBody>
        </p:sp>
        <p:sp>
          <p:nvSpPr>
            <p:cNvPr id="321" name="Google Shape;321;p46"/>
            <p:cNvSpPr/>
            <p:nvPr/>
          </p:nvSpPr>
          <p:spPr>
            <a:xfrm>
              <a:off x="1825440" y="1754027"/>
              <a:ext cx="227559" cy="165726"/>
            </a:xfrm>
            <a:custGeom>
              <a:avLst/>
              <a:gdLst/>
              <a:ahLst/>
              <a:cxnLst/>
              <a:rect l="l" t="t" r="r" b="b"/>
              <a:pathLst>
                <a:path w="14049" h="10230" extrusionOk="0">
                  <a:moveTo>
                    <a:pt x="9592" y="1274"/>
                  </a:moveTo>
                  <a:cubicBezTo>
                    <a:pt x="11318" y="1274"/>
                    <a:pt x="12775" y="2752"/>
                    <a:pt x="12775" y="4500"/>
                  </a:cubicBezTo>
                  <a:cubicBezTo>
                    <a:pt x="12775" y="5396"/>
                    <a:pt x="12398" y="6231"/>
                    <a:pt x="11712" y="6850"/>
                  </a:cubicBezTo>
                  <a:cubicBezTo>
                    <a:pt x="11578" y="6970"/>
                    <a:pt x="11502" y="7142"/>
                    <a:pt x="11502" y="7322"/>
                  </a:cubicBezTo>
                  <a:lnTo>
                    <a:pt x="11502" y="8055"/>
                  </a:lnTo>
                  <a:lnTo>
                    <a:pt x="11135" y="7690"/>
                  </a:lnTo>
                  <a:cubicBezTo>
                    <a:pt x="11013" y="7568"/>
                    <a:pt x="10851" y="7503"/>
                    <a:pt x="10684" y="7503"/>
                  </a:cubicBezTo>
                  <a:cubicBezTo>
                    <a:pt x="10623" y="7503"/>
                    <a:pt x="10561" y="7512"/>
                    <a:pt x="10500" y="7530"/>
                  </a:cubicBezTo>
                  <a:cubicBezTo>
                    <a:pt x="10157" y="7634"/>
                    <a:pt x="9869" y="7683"/>
                    <a:pt x="9592" y="7683"/>
                  </a:cubicBezTo>
                  <a:lnTo>
                    <a:pt x="4499" y="7683"/>
                  </a:lnTo>
                  <a:cubicBezTo>
                    <a:pt x="2750" y="7683"/>
                    <a:pt x="1273" y="6225"/>
                    <a:pt x="1273" y="4500"/>
                  </a:cubicBezTo>
                  <a:cubicBezTo>
                    <a:pt x="1273" y="2752"/>
                    <a:pt x="2751" y="1274"/>
                    <a:pt x="4499" y="1274"/>
                  </a:cubicBezTo>
                  <a:close/>
                  <a:moveTo>
                    <a:pt x="4499" y="1"/>
                  </a:moveTo>
                  <a:cubicBezTo>
                    <a:pt x="2054" y="1"/>
                    <a:pt x="0" y="2034"/>
                    <a:pt x="0" y="4500"/>
                  </a:cubicBezTo>
                  <a:cubicBezTo>
                    <a:pt x="0" y="6948"/>
                    <a:pt x="2038" y="8956"/>
                    <a:pt x="4499" y="8956"/>
                  </a:cubicBezTo>
                  <a:lnTo>
                    <a:pt x="9592" y="8956"/>
                  </a:lnTo>
                  <a:cubicBezTo>
                    <a:pt x="9895" y="8954"/>
                    <a:pt x="10198" y="8918"/>
                    <a:pt x="10495" y="8849"/>
                  </a:cubicBezTo>
                  <a:lnTo>
                    <a:pt x="11688" y="10043"/>
                  </a:lnTo>
                  <a:cubicBezTo>
                    <a:pt x="11810" y="10165"/>
                    <a:pt x="11973" y="10229"/>
                    <a:pt x="12138" y="10229"/>
                  </a:cubicBezTo>
                  <a:cubicBezTo>
                    <a:pt x="12220" y="10229"/>
                    <a:pt x="12303" y="10213"/>
                    <a:pt x="12382" y="10180"/>
                  </a:cubicBezTo>
                  <a:cubicBezTo>
                    <a:pt x="12620" y="10083"/>
                    <a:pt x="12775" y="9850"/>
                    <a:pt x="12775" y="9593"/>
                  </a:cubicBezTo>
                  <a:lnTo>
                    <a:pt x="12775" y="7592"/>
                  </a:lnTo>
                  <a:cubicBezTo>
                    <a:pt x="13587" y="6759"/>
                    <a:pt x="14049" y="5647"/>
                    <a:pt x="14049" y="4500"/>
                  </a:cubicBezTo>
                  <a:cubicBezTo>
                    <a:pt x="14049" y="2041"/>
                    <a:pt x="12044" y="1"/>
                    <a:pt x="95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uk-UA"/>
            </a:p>
          </p:txBody>
        </p:sp>
        <p:sp>
          <p:nvSpPr>
            <p:cNvPr id="322" name="Google Shape;322;p46"/>
            <p:cNvSpPr/>
            <p:nvPr/>
          </p:nvSpPr>
          <p:spPr>
            <a:xfrm>
              <a:off x="1887185" y="1816608"/>
              <a:ext cx="21445" cy="20639"/>
            </a:xfrm>
            <a:custGeom>
              <a:avLst/>
              <a:gdLst/>
              <a:ahLst/>
              <a:cxnLst/>
              <a:rect l="l" t="t" r="r" b="b"/>
              <a:pathLst>
                <a:path w="1324" h="1274" extrusionOk="0">
                  <a:moveTo>
                    <a:pt x="687" y="0"/>
                  </a:moveTo>
                  <a:cubicBezTo>
                    <a:pt x="429" y="0"/>
                    <a:pt x="198" y="155"/>
                    <a:pt x="98" y="393"/>
                  </a:cubicBezTo>
                  <a:cubicBezTo>
                    <a:pt x="0" y="631"/>
                    <a:pt x="55" y="904"/>
                    <a:pt x="237" y="1087"/>
                  </a:cubicBezTo>
                  <a:cubicBezTo>
                    <a:pt x="358" y="1209"/>
                    <a:pt x="521" y="1273"/>
                    <a:pt x="686" y="1273"/>
                  </a:cubicBezTo>
                  <a:cubicBezTo>
                    <a:pt x="768" y="1273"/>
                    <a:pt x="851" y="1257"/>
                    <a:pt x="931" y="1224"/>
                  </a:cubicBezTo>
                  <a:cubicBezTo>
                    <a:pt x="1169" y="1126"/>
                    <a:pt x="1324" y="893"/>
                    <a:pt x="1324" y="637"/>
                  </a:cubicBezTo>
                  <a:cubicBezTo>
                    <a:pt x="1324" y="285"/>
                    <a:pt x="1038" y="0"/>
                    <a:pt x="6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uk-UA"/>
            </a:p>
          </p:txBody>
        </p:sp>
        <p:sp>
          <p:nvSpPr>
            <p:cNvPr id="323" name="Google Shape;323;p46"/>
            <p:cNvSpPr/>
            <p:nvPr/>
          </p:nvSpPr>
          <p:spPr>
            <a:xfrm>
              <a:off x="1928424" y="1816608"/>
              <a:ext cx="21445" cy="20639"/>
            </a:xfrm>
            <a:custGeom>
              <a:avLst/>
              <a:gdLst/>
              <a:ahLst/>
              <a:cxnLst/>
              <a:rect l="l" t="t" r="r" b="b"/>
              <a:pathLst>
                <a:path w="1324" h="1274" extrusionOk="0">
                  <a:moveTo>
                    <a:pt x="687" y="0"/>
                  </a:moveTo>
                  <a:cubicBezTo>
                    <a:pt x="430" y="0"/>
                    <a:pt x="197" y="155"/>
                    <a:pt x="100" y="393"/>
                  </a:cubicBezTo>
                  <a:cubicBezTo>
                    <a:pt x="0" y="631"/>
                    <a:pt x="55" y="904"/>
                    <a:pt x="237" y="1087"/>
                  </a:cubicBezTo>
                  <a:cubicBezTo>
                    <a:pt x="359" y="1209"/>
                    <a:pt x="522" y="1273"/>
                    <a:pt x="687" y="1273"/>
                  </a:cubicBezTo>
                  <a:cubicBezTo>
                    <a:pt x="769" y="1273"/>
                    <a:pt x="852" y="1257"/>
                    <a:pt x="931" y="1224"/>
                  </a:cubicBezTo>
                  <a:cubicBezTo>
                    <a:pt x="1169" y="1126"/>
                    <a:pt x="1324" y="893"/>
                    <a:pt x="1324" y="637"/>
                  </a:cubicBezTo>
                  <a:cubicBezTo>
                    <a:pt x="1324" y="285"/>
                    <a:pt x="1039" y="0"/>
                    <a:pt x="6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uk-UA"/>
            </a:p>
          </p:txBody>
        </p:sp>
        <p:sp>
          <p:nvSpPr>
            <p:cNvPr id="324" name="Google Shape;324;p46"/>
            <p:cNvSpPr/>
            <p:nvPr/>
          </p:nvSpPr>
          <p:spPr>
            <a:xfrm>
              <a:off x="1969679" y="1816608"/>
              <a:ext cx="21445" cy="20639"/>
            </a:xfrm>
            <a:custGeom>
              <a:avLst/>
              <a:gdLst/>
              <a:ahLst/>
              <a:cxnLst/>
              <a:rect l="l" t="t" r="r" b="b"/>
              <a:pathLst>
                <a:path w="1324" h="1274" extrusionOk="0">
                  <a:moveTo>
                    <a:pt x="687" y="0"/>
                  </a:moveTo>
                  <a:cubicBezTo>
                    <a:pt x="429" y="0"/>
                    <a:pt x="198" y="155"/>
                    <a:pt x="98" y="393"/>
                  </a:cubicBezTo>
                  <a:cubicBezTo>
                    <a:pt x="1" y="631"/>
                    <a:pt x="55" y="904"/>
                    <a:pt x="236" y="1087"/>
                  </a:cubicBezTo>
                  <a:cubicBezTo>
                    <a:pt x="358" y="1209"/>
                    <a:pt x="521" y="1273"/>
                    <a:pt x="686" y="1273"/>
                  </a:cubicBezTo>
                  <a:cubicBezTo>
                    <a:pt x="769" y="1273"/>
                    <a:pt x="852" y="1257"/>
                    <a:pt x="931" y="1224"/>
                  </a:cubicBezTo>
                  <a:cubicBezTo>
                    <a:pt x="1169" y="1126"/>
                    <a:pt x="1324" y="893"/>
                    <a:pt x="1324" y="637"/>
                  </a:cubicBezTo>
                  <a:cubicBezTo>
                    <a:pt x="1324" y="285"/>
                    <a:pt x="1038" y="0"/>
                    <a:pt x="6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uk-UA"/>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39502"/>
            <a:ext cx="4464496" cy="648072"/>
          </a:xfrm>
        </p:spPr>
        <p:txBody>
          <a:bodyPr/>
          <a:lstStyle/>
          <a:p>
            <a:r>
              <a:rPr lang="ru-RU" sz="3200" dirty="0" err="1" smtClean="0"/>
              <a:t>Механізм</a:t>
            </a:r>
            <a:r>
              <a:rPr lang="ru-RU" sz="3200" dirty="0" smtClean="0"/>
              <a:t> факторингу</a:t>
            </a:r>
            <a:endParaRPr lang="uk-UA" sz="3200" dirty="0"/>
          </a:p>
        </p:txBody>
      </p:sp>
      <p:sp>
        <p:nvSpPr>
          <p:cNvPr id="3" name="Подзаголовок 2"/>
          <p:cNvSpPr>
            <a:spLocks noGrp="1"/>
          </p:cNvSpPr>
          <p:nvPr>
            <p:ph type="subTitle" idx="1"/>
          </p:nvPr>
        </p:nvSpPr>
        <p:spPr>
          <a:xfrm>
            <a:off x="395536" y="1059582"/>
            <a:ext cx="4469514" cy="3208868"/>
          </a:xfrm>
        </p:spPr>
        <p:txBody>
          <a:bodyPr/>
          <a:lstStyle/>
          <a:p>
            <a:pPr marL="0" indent="0" algn="just">
              <a:buNone/>
            </a:pPr>
            <a:r>
              <a:rPr lang="uk-UA" sz="1300" dirty="0" smtClean="0"/>
              <a:t>Банк отримує у господарчого суб'єкта-продавця право на стягнення дебіторської заборгованості покупця продукції (робіт, послуг) і протягом 2-3 днів перераховує господарчому суб'єкту 70-90% суми коштів за відвантажену продукцію на час її пред'явлення. Після одержання платежу за цими рахунками від покупців банк перераховує господарчому суб'єкту залишок 30-10% суми коштів за мінусом процентів і комісійних винагород. Вартість фактичного обслуговування залежить від виду послуг, фінансового становища, клієнта тощо.</a:t>
            </a:r>
          </a:p>
          <a:p>
            <a:pPr marL="0" indent="0" algn="just">
              <a:buNone/>
            </a:pPr>
            <a:endParaRPr lang="uk-UA" sz="1300" dirty="0" smtClean="0"/>
          </a:p>
          <a:p>
            <a:pPr marL="0" indent="0" algn="just">
              <a:buNone/>
            </a:pPr>
            <a:r>
              <a:rPr lang="uk-UA" sz="1300" dirty="0" smtClean="0"/>
              <a:t>При визначенні оплати за факторинг слід виходити з прийнятого сторонами процента за кредит і середнього терміну перебування коштів у розрахунках з процентами. При розміщенні документа продавця в картотеку покупця вся сума пені також є доходом факторингу.</a:t>
            </a:r>
          </a:p>
          <a:p>
            <a:pPr marL="0" indent="0" algn="just">
              <a:buNone/>
            </a:pPr>
            <a:endParaRPr lang="uk-UA" sz="13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54"/>
          <p:cNvSpPr/>
          <p:nvPr/>
        </p:nvSpPr>
        <p:spPr>
          <a:xfrm>
            <a:off x="720000" y="445025"/>
            <a:ext cx="7704000" cy="3990300"/>
          </a:xfrm>
          <a:prstGeom prst="rect">
            <a:avLst/>
          </a:prstGeom>
          <a:solidFill>
            <a:schemeClr val="lt1"/>
          </a:solidFill>
          <a:ln>
            <a:noFill/>
          </a:ln>
          <a:effectLst>
            <a:outerShdw blurRad="1000125" dist="228600" dir="288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Подзаголовок 15"/>
          <p:cNvSpPr>
            <a:spLocks noGrp="1"/>
          </p:cNvSpPr>
          <p:nvPr>
            <p:ph type="subTitle" idx="5"/>
          </p:nvPr>
        </p:nvSpPr>
        <p:spPr>
          <a:xfrm>
            <a:off x="1259632" y="1472600"/>
            <a:ext cx="6552728" cy="2611318"/>
          </a:xfrm>
        </p:spPr>
        <p:txBody>
          <a:bodyPr/>
          <a:lstStyle/>
          <a:p>
            <a:pPr marL="0" indent="0" algn="just"/>
            <a:r>
              <a:rPr lang="uk-UA" sz="1200" b="1" i="1" dirty="0" smtClean="0"/>
              <a:t>Лізинг</a:t>
            </a:r>
            <a:r>
              <a:rPr lang="uk-UA" sz="1200" dirty="0" smtClean="0"/>
              <a:t> (англ. </a:t>
            </a:r>
            <a:r>
              <a:rPr lang="uk-UA" sz="1200" dirty="0" err="1" smtClean="0"/>
              <a:t>lease</a:t>
            </a:r>
            <a:r>
              <a:rPr lang="uk-UA" sz="1200" dirty="0" smtClean="0"/>
              <a:t> - оренда) - це довгострокова оренда машин і обладнання, видача обладнання напрокат. Лізинг дозволяє промисловим, торговим, транспортним та іншим підприємствам (орендаторам) отримувати в комерційних банках і лізингових компаніях (орендодавців) за певну орендну плату в довгострокове користування широкий перелік основних засобів.</a:t>
            </a:r>
          </a:p>
          <a:p>
            <a:pPr marL="0" indent="0" algn="just"/>
            <a:r>
              <a:rPr lang="uk-UA" sz="1200" b="1" i="1" dirty="0" smtClean="0"/>
              <a:t>Оренда</a:t>
            </a:r>
            <a:r>
              <a:rPr lang="uk-UA" sz="1200" i="1" dirty="0" smtClean="0"/>
              <a:t> -</a:t>
            </a:r>
            <a:r>
              <a:rPr lang="uk-UA" sz="1200" dirty="0" smtClean="0"/>
              <a:t> це засноване на угоді термінове володіння, що має бути повернене, та користування майновим комплексом (будівля, приміщення, обладнання, підприємство, земля, природні ресурси, інше майно). У даному випадку майновий комплекс є товаром.</a:t>
            </a:r>
          </a:p>
          <a:p>
            <a:pPr marL="0" indent="0" algn="just"/>
            <a:endParaRPr lang="uk-UA" sz="1200" dirty="0" smtClean="0"/>
          </a:p>
          <a:p>
            <a:pPr marL="0" indent="0" algn="just"/>
            <a:r>
              <a:rPr lang="uk-UA" sz="1200" dirty="0" smtClean="0"/>
              <a:t>Залежно від майна, що орендується, лізинг ділиться на</a:t>
            </a:r>
            <a:r>
              <a:rPr lang="uk-UA" sz="1200" i="1" dirty="0" smtClean="0"/>
              <a:t> </a:t>
            </a:r>
            <a:r>
              <a:rPr lang="uk-UA" sz="1200" b="1" i="1" dirty="0" smtClean="0"/>
              <a:t>чистий</a:t>
            </a:r>
            <a:r>
              <a:rPr lang="uk-UA" sz="1200" i="1" dirty="0" smtClean="0"/>
              <a:t> - </a:t>
            </a:r>
            <a:r>
              <a:rPr lang="uk-UA" sz="1200" dirty="0" smtClean="0"/>
              <a:t>додаткові витрати бере на себе орендатор,</a:t>
            </a:r>
            <a:r>
              <a:rPr lang="uk-UA" sz="1200" i="1" dirty="0" smtClean="0"/>
              <a:t> </a:t>
            </a:r>
            <a:r>
              <a:rPr lang="uk-UA" sz="1200" b="1" i="1" dirty="0" smtClean="0"/>
              <a:t>повний</a:t>
            </a:r>
            <a:r>
              <a:rPr lang="uk-UA" sz="1200" dirty="0" smtClean="0"/>
              <a:t> - техобслуговування майна та інші витрати бере на себе </a:t>
            </a:r>
            <a:r>
              <a:rPr lang="uk-UA" sz="1200" dirty="0" err="1" smtClean="0"/>
              <a:t>лізингодавець</a:t>
            </a:r>
            <a:r>
              <a:rPr lang="uk-UA" sz="1200" dirty="0" smtClean="0"/>
              <a:t>.</a:t>
            </a:r>
          </a:p>
          <a:p>
            <a:pPr marL="0" indent="0" algn="just"/>
            <a:r>
              <a:rPr lang="uk-UA" sz="1200" dirty="0" smtClean="0"/>
              <a:t>Лізинг має дві основні форми -</a:t>
            </a:r>
            <a:r>
              <a:rPr lang="uk-UA" sz="1200" i="1" dirty="0" smtClean="0"/>
              <a:t> </a:t>
            </a:r>
            <a:r>
              <a:rPr lang="uk-UA" sz="1200" b="1" i="1" dirty="0" smtClean="0"/>
              <a:t>прямий</a:t>
            </a:r>
            <a:r>
              <a:rPr lang="uk-UA" sz="1200" dirty="0" smtClean="0"/>
              <a:t> та такий, що</a:t>
            </a:r>
            <a:r>
              <a:rPr lang="uk-UA" sz="1200" i="1" dirty="0" smtClean="0"/>
              <a:t> повертається. </a:t>
            </a:r>
            <a:r>
              <a:rPr lang="uk-UA" sz="1200" dirty="0" smtClean="0"/>
              <a:t>Прямому фінансовому лізингу надається перевага, коли підприємству потрібне переоснащення технічного потенціалу. Лізингова фірма при такій угоді забезпечує 100%</a:t>
            </a:r>
            <a:r>
              <a:rPr lang="uk-UA" sz="1200" dirty="0" err="1" smtClean="0"/>
              <a:t>-ве</a:t>
            </a:r>
            <a:r>
              <a:rPr lang="uk-UA" sz="1200" dirty="0" smtClean="0"/>
              <a:t> фінансування придбання обладнання.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54"/>
          <p:cNvSpPr/>
          <p:nvPr/>
        </p:nvSpPr>
        <p:spPr>
          <a:xfrm>
            <a:off x="611560" y="445024"/>
            <a:ext cx="7920880" cy="4358973"/>
          </a:xfrm>
          <a:prstGeom prst="rect">
            <a:avLst/>
          </a:prstGeom>
          <a:solidFill>
            <a:schemeClr val="lt1"/>
          </a:solidFill>
          <a:ln>
            <a:noFill/>
          </a:ln>
          <a:effectLst>
            <a:outerShdw blurRad="1000125" dist="228600" dir="288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lang="uk-UA"/>
          </a:p>
        </p:txBody>
      </p:sp>
      <p:sp>
        <p:nvSpPr>
          <p:cNvPr id="552" name="Google Shape;552;p5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lvl="0"/>
            <a:r>
              <a:rPr lang="uk-UA" sz="2400" i="1" smtClean="0"/>
              <a:t>Угода лізингу</a:t>
            </a:r>
            <a:r>
              <a:rPr lang="uk-UA" sz="2400" smtClean="0"/>
              <a:t> укладається на наступних умовах</a:t>
            </a:r>
            <a:endParaRPr lang="uk-UA" sz="2400"/>
          </a:p>
        </p:txBody>
      </p:sp>
      <p:sp>
        <p:nvSpPr>
          <p:cNvPr id="553" name="Google Shape;553;p54"/>
          <p:cNvSpPr txBox="1">
            <a:spLocks noGrp="1"/>
          </p:cNvSpPr>
          <p:nvPr>
            <p:ph type="subTitle" idx="1"/>
          </p:nvPr>
        </p:nvSpPr>
        <p:spPr>
          <a:xfrm>
            <a:off x="827584" y="1190511"/>
            <a:ext cx="1728192" cy="887558"/>
          </a:xfrm>
          <a:prstGeom prst="rect">
            <a:avLst/>
          </a:prstGeom>
        </p:spPr>
        <p:txBody>
          <a:bodyPr spcFirstLastPara="1" wrap="square" lIns="91425" tIns="91425" rIns="91425" bIns="91425" anchor="t" anchorCtr="0">
            <a:noAutofit/>
          </a:bodyPr>
          <a:lstStyle/>
          <a:p>
            <a:pPr marL="0" lvl="2" indent="0"/>
            <a:r>
              <a:rPr lang="uk-UA" smtClean="0"/>
              <a:t>лізингу дорівнює терміну служби основних засобів</a:t>
            </a:r>
            <a:endParaRPr lang="uk-UA" sz="1000" smtClean="0"/>
          </a:p>
        </p:txBody>
      </p:sp>
      <p:sp>
        <p:nvSpPr>
          <p:cNvPr id="554" name="Google Shape;554;p54"/>
          <p:cNvSpPr txBox="1">
            <a:spLocks noGrp="1"/>
          </p:cNvSpPr>
          <p:nvPr>
            <p:ph type="subTitle" idx="2"/>
          </p:nvPr>
        </p:nvSpPr>
        <p:spPr>
          <a:xfrm>
            <a:off x="2403215" y="1190511"/>
            <a:ext cx="2109300" cy="887558"/>
          </a:xfrm>
          <a:prstGeom prst="rect">
            <a:avLst/>
          </a:prstGeom>
        </p:spPr>
        <p:txBody>
          <a:bodyPr spcFirstLastPara="1" wrap="square" lIns="91425" tIns="91425" rIns="91425" bIns="91425" anchor="t" anchorCtr="0">
            <a:noAutofit/>
          </a:bodyPr>
          <a:lstStyle/>
          <a:p>
            <a:pPr marL="0" lvl="2" indent="0"/>
            <a:r>
              <a:rPr lang="uk-UA" smtClean="0"/>
              <a:t>сума платежу об'єднує в собі вартість основних фондів, проценти за кредит, комісійні платежі</a:t>
            </a:r>
            <a:endParaRPr lang="uk-UA" sz="1000" smtClean="0"/>
          </a:p>
        </p:txBody>
      </p:sp>
      <p:sp>
        <p:nvSpPr>
          <p:cNvPr id="555" name="Google Shape;555;p54"/>
          <p:cNvSpPr txBox="1">
            <a:spLocks noGrp="1"/>
          </p:cNvSpPr>
          <p:nvPr>
            <p:ph type="subTitle" idx="3"/>
          </p:nvPr>
        </p:nvSpPr>
        <p:spPr>
          <a:xfrm>
            <a:off x="4377044" y="1190436"/>
            <a:ext cx="2109300" cy="887558"/>
          </a:xfrm>
          <a:prstGeom prst="rect">
            <a:avLst/>
          </a:prstGeom>
        </p:spPr>
        <p:txBody>
          <a:bodyPr spcFirstLastPara="1" wrap="square" lIns="91425" tIns="91425" rIns="91425" bIns="91425" anchor="t" anchorCtr="0">
            <a:noAutofit/>
          </a:bodyPr>
          <a:lstStyle/>
          <a:p>
            <a:pPr marL="0" lvl="2" indent="0"/>
            <a:r>
              <a:rPr lang="uk-UA" smtClean="0"/>
              <a:t>ризик, пов'язаний із псуванням та загибеллю, приймає на себе лізингоотримувач</a:t>
            </a:r>
            <a:endParaRPr lang="uk-UA" sz="1000" smtClean="0"/>
          </a:p>
        </p:txBody>
      </p:sp>
      <p:sp>
        <p:nvSpPr>
          <p:cNvPr id="556" name="Google Shape;556;p54"/>
          <p:cNvSpPr txBox="1">
            <a:spLocks noGrp="1"/>
          </p:cNvSpPr>
          <p:nvPr>
            <p:ph type="subTitle" idx="4"/>
          </p:nvPr>
        </p:nvSpPr>
        <p:spPr>
          <a:xfrm>
            <a:off x="6300192" y="1190436"/>
            <a:ext cx="1944216" cy="887558"/>
          </a:xfrm>
          <a:prstGeom prst="rect">
            <a:avLst/>
          </a:prstGeom>
        </p:spPr>
        <p:txBody>
          <a:bodyPr spcFirstLastPara="1" wrap="square" lIns="91425" tIns="91425" rIns="91425" bIns="91425" anchor="t" anchorCtr="0">
            <a:noAutofit/>
          </a:bodyPr>
          <a:lstStyle/>
          <a:p>
            <a:pPr marL="0" lvl="2" indent="0"/>
            <a:r>
              <a:rPr lang="uk-UA" smtClean="0"/>
              <a:t>основні фонди є власністю лізингової фірми (орендодавця)</a:t>
            </a:r>
            <a:endParaRPr lang="uk-UA" sz="1000"/>
          </a:p>
        </p:txBody>
      </p:sp>
      <p:sp>
        <p:nvSpPr>
          <p:cNvPr id="557" name="Google Shape;557;p54"/>
          <p:cNvSpPr txBox="1">
            <a:spLocks noGrp="1"/>
          </p:cNvSpPr>
          <p:nvPr>
            <p:ph type="subTitle" idx="5"/>
          </p:nvPr>
        </p:nvSpPr>
        <p:spPr>
          <a:xfrm>
            <a:off x="611560" y="1131590"/>
            <a:ext cx="2109300" cy="377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uk-UA" sz="2800" smtClean="0"/>
              <a:t>1</a:t>
            </a:r>
            <a:endParaRPr lang="uk-UA" sz="2800"/>
          </a:p>
        </p:txBody>
      </p:sp>
      <p:sp>
        <p:nvSpPr>
          <p:cNvPr id="558" name="Google Shape;558;p54"/>
          <p:cNvSpPr txBox="1">
            <a:spLocks noGrp="1"/>
          </p:cNvSpPr>
          <p:nvPr>
            <p:ph type="subTitle" idx="6"/>
          </p:nvPr>
        </p:nvSpPr>
        <p:spPr>
          <a:xfrm>
            <a:off x="4377044" y="1131590"/>
            <a:ext cx="2109300" cy="377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uk-UA" sz="2800" smtClean="0"/>
              <a:t>3</a:t>
            </a:r>
            <a:endParaRPr lang="uk-UA" sz="2800"/>
          </a:p>
        </p:txBody>
      </p:sp>
      <p:sp>
        <p:nvSpPr>
          <p:cNvPr id="559" name="Google Shape;559;p54"/>
          <p:cNvSpPr txBox="1">
            <a:spLocks noGrp="1"/>
          </p:cNvSpPr>
          <p:nvPr>
            <p:ph type="subTitle" idx="7"/>
          </p:nvPr>
        </p:nvSpPr>
        <p:spPr>
          <a:xfrm>
            <a:off x="2403211" y="1131590"/>
            <a:ext cx="2109300" cy="377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uk-UA" sz="2800" smtClean="0"/>
              <a:t>2</a:t>
            </a:r>
            <a:endParaRPr lang="uk-UA" sz="2800"/>
          </a:p>
        </p:txBody>
      </p:sp>
      <p:sp>
        <p:nvSpPr>
          <p:cNvPr id="560" name="Google Shape;560;p54"/>
          <p:cNvSpPr txBox="1">
            <a:spLocks noGrp="1"/>
          </p:cNvSpPr>
          <p:nvPr>
            <p:ph type="subTitle" idx="8"/>
          </p:nvPr>
        </p:nvSpPr>
        <p:spPr>
          <a:xfrm>
            <a:off x="6249252" y="1131590"/>
            <a:ext cx="2109300" cy="377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uk-UA" sz="2800" smtClean="0"/>
              <a:t>4</a:t>
            </a:r>
            <a:endParaRPr lang="uk-UA" sz="2800"/>
          </a:p>
        </p:txBody>
      </p:sp>
      <p:sp>
        <p:nvSpPr>
          <p:cNvPr id="12" name="Прямоугольник 11"/>
          <p:cNvSpPr/>
          <p:nvPr/>
        </p:nvSpPr>
        <p:spPr>
          <a:xfrm>
            <a:off x="2195736" y="2283718"/>
            <a:ext cx="4533613" cy="461665"/>
          </a:xfrm>
          <a:prstGeom prst="rect">
            <a:avLst/>
          </a:prstGeom>
        </p:spPr>
        <p:txBody>
          <a:bodyPr wrap="none">
            <a:spAutoFit/>
          </a:bodyPr>
          <a:lstStyle/>
          <a:p>
            <a:r>
              <a:rPr lang="uk-UA" sz="2400" i="1" smtClean="0">
                <a:solidFill>
                  <a:schemeClr val="dk2"/>
                </a:solidFill>
                <a:latin typeface="Golos Text"/>
                <a:ea typeface="Golos Text"/>
                <a:cs typeface="Golos Text"/>
                <a:sym typeface="Golos Text"/>
              </a:rPr>
              <a:t>Розрізняють два види лізингу</a:t>
            </a:r>
          </a:p>
        </p:txBody>
      </p:sp>
      <p:sp>
        <p:nvSpPr>
          <p:cNvPr id="14" name="Google Shape;553;p54"/>
          <p:cNvSpPr txBox="1">
            <a:spLocks/>
          </p:cNvSpPr>
          <p:nvPr/>
        </p:nvSpPr>
        <p:spPr>
          <a:xfrm>
            <a:off x="755576" y="2715766"/>
            <a:ext cx="7632848" cy="2016224"/>
          </a:xfrm>
          <a:prstGeom prst="rect">
            <a:avLst/>
          </a:prstGeom>
          <a:noFill/>
          <a:ln>
            <a:noFill/>
          </a:ln>
        </p:spPr>
        <p:txBody>
          <a:bodyPr spcFirstLastPara="1" wrap="square" lIns="91425" tIns="91425" rIns="91425" bIns="91425" anchor="t" anchorCtr="0">
            <a:noAutofit/>
          </a:bodyPr>
          <a:lstStyle/>
          <a:p>
            <a:pPr algn="just"/>
            <a:r>
              <a:rPr lang="uk-UA" sz="1200" b="1" dirty="0" smtClean="0">
                <a:solidFill>
                  <a:schemeClr val="dk2"/>
                </a:solidFill>
                <a:latin typeface="Golos Text"/>
                <a:ea typeface="Golos Text"/>
                <a:cs typeface="Golos Text"/>
                <a:sym typeface="Golos Text"/>
              </a:rPr>
              <a:t>Операційний лізинг </a:t>
            </a:r>
            <a:r>
              <a:rPr lang="uk-UA" sz="1200" dirty="0" smtClean="0">
                <a:solidFill>
                  <a:schemeClr val="dk2"/>
                </a:solidFill>
                <a:latin typeface="Golos Text"/>
                <a:ea typeface="Golos Text"/>
                <a:cs typeface="Golos Text"/>
                <a:sym typeface="Golos Text"/>
              </a:rPr>
              <a:t>характеризується більш коротким, ніж життєвий цикл товару, терміном контракту, що передбачає неповну амортизацію обладнання за період оренди, після чого воно повертається </a:t>
            </a:r>
            <a:r>
              <a:rPr lang="uk-UA" sz="1200" dirty="0" err="1" smtClean="0">
                <a:solidFill>
                  <a:schemeClr val="dk2"/>
                </a:solidFill>
                <a:latin typeface="Golos Text"/>
                <a:ea typeface="Golos Text"/>
                <a:cs typeface="Golos Text"/>
                <a:sym typeface="Golos Text"/>
              </a:rPr>
              <a:t>лізингодавцю</a:t>
            </a:r>
            <a:r>
              <a:rPr lang="uk-UA" sz="1200" dirty="0" smtClean="0">
                <a:solidFill>
                  <a:schemeClr val="dk2"/>
                </a:solidFill>
                <a:latin typeface="Golos Text"/>
                <a:ea typeface="Golos Text"/>
                <a:cs typeface="Golos Text"/>
                <a:sym typeface="Golos Text"/>
              </a:rPr>
              <a:t> і може бути знову здано в оренду.</a:t>
            </a:r>
          </a:p>
          <a:p>
            <a:pPr algn="just"/>
            <a:endParaRPr lang="uk-UA" sz="500" dirty="0" smtClean="0">
              <a:solidFill>
                <a:schemeClr val="dk2"/>
              </a:solidFill>
              <a:latin typeface="Golos Text"/>
              <a:ea typeface="Golos Text"/>
              <a:cs typeface="Golos Text"/>
              <a:sym typeface="Golos Text"/>
            </a:endParaRPr>
          </a:p>
          <a:p>
            <a:pPr algn="just"/>
            <a:r>
              <a:rPr lang="uk-UA" sz="1200" dirty="0" smtClean="0">
                <a:solidFill>
                  <a:schemeClr val="dk2"/>
                </a:solidFill>
                <a:latin typeface="Golos Text"/>
                <a:ea typeface="Golos Text"/>
                <a:cs typeface="Golos Text"/>
                <a:sym typeface="Golos Text"/>
              </a:rPr>
              <a:t>Комерційними банками і лізинговими компаніями застосовується, як правило, </a:t>
            </a:r>
            <a:r>
              <a:rPr lang="uk-UA" sz="1200" b="1" dirty="0" smtClean="0">
                <a:solidFill>
                  <a:schemeClr val="dk2"/>
                </a:solidFill>
                <a:latin typeface="Golos Text"/>
                <a:ea typeface="Golos Text"/>
                <a:cs typeface="Golos Text"/>
                <a:sym typeface="Golos Text"/>
              </a:rPr>
              <a:t>фінансовий лізинг</a:t>
            </a:r>
            <a:r>
              <a:rPr lang="uk-UA" sz="1200" dirty="0" smtClean="0">
                <a:solidFill>
                  <a:schemeClr val="dk2"/>
                </a:solidFill>
                <a:latin typeface="Golos Text"/>
                <a:ea typeface="Golos Text"/>
                <a:cs typeface="Golos Text"/>
                <a:sym typeface="Golos Text"/>
              </a:rPr>
              <a:t>. Це найбільш типова і розповсюджена форма лізингу, що характеризується </a:t>
            </a:r>
            <a:r>
              <a:rPr lang="uk-UA" sz="1200" dirty="0" err="1" smtClean="0">
                <a:solidFill>
                  <a:schemeClr val="dk2"/>
                </a:solidFill>
                <a:latin typeface="Golos Text"/>
                <a:ea typeface="Golos Text"/>
                <a:cs typeface="Golos Text"/>
                <a:sym typeface="Golos Text"/>
              </a:rPr>
              <a:t>середньо-</a:t>
            </a:r>
            <a:r>
              <a:rPr lang="uk-UA" sz="1200" dirty="0" smtClean="0">
                <a:solidFill>
                  <a:schemeClr val="dk2"/>
                </a:solidFill>
                <a:latin typeface="Golos Text"/>
                <a:ea typeface="Golos Text"/>
                <a:cs typeface="Golos Text"/>
                <a:sym typeface="Golos Text"/>
              </a:rPr>
              <a:t> і довгостроковим характером контрактів, амортизацією повної або більшої частини вартості обладнання. Після завершення терміну дії контракту орендар може:</a:t>
            </a:r>
          </a:p>
          <a:p>
            <a:pPr lvl="1" algn="just">
              <a:buFont typeface="Arial" pitchFamily="34" charset="0"/>
              <a:buChar char="•"/>
            </a:pPr>
            <a:r>
              <a:rPr lang="uk-UA" sz="1200" dirty="0" smtClean="0">
                <a:solidFill>
                  <a:schemeClr val="dk2"/>
                </a:solidFill>
                <a:latin typeface="Golos Text"/>
                <a:ea typeface="Golos Text"/>
                <a:cs typeface="Golos Text"/>
                <a:sym typeface="Golos Text"/>
              </a:rPr>
              <a:t>повернути об'єкт лізингу орендодавцю;</a:t>
            </a:r>
          </a:p>
          <a:p>
            <a:pPr lvl="1" algn="just">
              <a:buFont typeface="Arial" pitchFamily="34" charset="0"/>
              <a:buChar char="•"/>
            </a:pPr>
            <a:r>
              <a:rPr lang="uk-UA" sz="1200" dirty="0" smtClean="0">
                <a:solidFill>
                  <a:schemeClr val="dk2"/>
                </a:solidFill>
                <a:latin typeface="Golos Text"/>
                <a:ea typeface="Golos Text"/>
                <a:cs typeface="Golos Text"/>
                <a:sym typeface="Golos Text"/>
              </a:rPr>
              <a:t>укласти новий контракт на оренду;</a:t>
            </a:r>
          </a:p>
          <a:p>
            <a:pPr lvl="1" algn="just">
              <a:buFont typeface="Arial" pitchFamily="34" charset="0"/>
              <a:buChar char="•"/>
            </a:pPr>
            <a:r>
              <a:rPr lang="uk-UA" sz="1200" dirty="0" smtClean="0">
                <a:solidFill>
                  <a:schemeClr val="dk2"/>
                </a:solidFill>
                <a:latin typeface="Golos Text"/>
                <a:ea typeface="Golos Text"/>
                <a:cs typeface="Golos Text"/>
                <a:sym typeface="Golos Text"/>
              </a:rPr>
              <a:t>викупити об'єкт лізингу за залишковою вартістю.</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403648" y="771550"/>
            <a:ext cx="6192688" cy="2520280"/>
          </a:xfrm>
          <a:effectLst>
            <a:outerShdw blurRad="50800" dist="38100" algn="l" rotWithShape="0">
              <a:prstClr val="black">
                <a:alpha val="40000"/>
              </a:prstClr>
            </a:outerShdw>
          </a:effectLst>
        </p:spPr>
        <p:txBody>
          <a:bodyPr/>
          <a:lstStyle/>
          <a:p>
            <a:pPr marL="0" indent="0" algn="just"/>
            <a:r>
              <a:rPr lang="uk-UA" sz="1200" i="1" dirty="0" err="1" smtClean="0"/>
              <a:t>Селенг</a:t>
            </a:r>
            <a:r>
              <a:rPr lang="uk-UA" sz="1200" i="1" dirty="0" smtClean="0"/>
              <a:t> -</a:t>
            </a:r>
            <a:r>
              <a:rPr lang="uk-UA" sz="1200" dirty="0" smtClean="0"/>
              <a:t> один з різновидів лізингу, це двосторонній процес, який є специфічною формою зобов'язання, що регламентується угодою майнового найму і полягає в передачі власником своїх прав у користуванні та розпорядженні його майном </a:t>
            </a:r>
            <a:r>
              <a:rPr lang="uk-UA" sz="1200" dirty="0" err="1" smtClean="0"/>
              <a:t>селенг-компанії</a:t>
            </a:r>
            <a:r>
              <a:rPr lang="uk-UA" sz="1200" dirty="0" smtClean="0"/>
              <a:t> за визначену плату. При цьому власник залишається володарем переданого майна і може при першій вимозі повернути його. </a:t>
            </a:r>
            <a:r>
              <a:rPr lang="uk-UA" sz="1200" dirty="0" err="1" smtClean="0"/>
              <a:t>Селенг-компанія</a:t>
            </a:r>
            <a:r>
              <a:rPr lang="uk-UA" sz="1200" dirty="0" smtClean="0"/>
              <a:t> залучає і вільно використовує на свій розсуд майно та окремі майнові права громадян і господарчих суб'єктів. Майном можуть бути різні об'єкти права власності: гроші, цінні папери, земельні ділянки, підприємства, будівлі, обладнання і т. п.</a:t>
            </a:r>
          </a:p>
          <a:p>
            <a:pPr marL="0" indent="0" algn="just"/>
            <a:endParaRPr lang="uk-UA" sz="1200" dirty="0" smtClean="0"/>
          </a:p>
          <a:p>
            <a:pPr marL="0" indent="0" algn="just"/>
            <a:r>
              <a:rPr lang="uk-UA" sz="1200" dirty="0" smtClean="0"/>
              <a:t>За формою фінансування </a:t>
            </a:r>
            <a:r>
              <a:rPr lang="uk-UA" sz="1200" dirty="0" err="1" smtClean="0"/>
              <a:t>селенгова</a:t>
            </a:r>
            <a:r>
              <a:rPr lang="uk-UA" sz="1200" dirty="0" smtClean="0"/>
              <a:t> діяльність наближена до банківської діяльності. Вона може здійснюватися будь-якими торгово-промисловими підприємствами як побічна операція. Однак економічно доцільно створювати </a:t>
            </a:r>
            <a:r>
              <a:rPr lang="uk-UA" sz="1200" dirty="0" err="1" smtClean="0"/>
              <a:t>селенг-компанії</a:t>
            </a:r>
            <a:r>
              <a:rPr lang="uk-UA" sz="1200" dirty="0" smtClean="0"/>
              <a:t>.</a:t>
            </a:r>
          </a:p>
          <a:p>
            <a:pPr marL="0" indent="0" algn="just"/>
            <a:endParaRPr lang="uk-UA" sz="1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sp>
        <p:nvSpPr>
          <p:cNvPr id="702" name="Google Shape;702;p65"/>
          <p:cNvSpPr txBox="1">
            <a:spLocks noGrp="1"/>
          </p:cNvSpPr>
          <p:nvPr>
            <p:ph type="title"/>
          </p:nvPr>
        </p:nvSpPr>
        <p:spPr>
          <a:xfrm>
            <a:off x="755576" y="411510"/>
            <a:ext cx="7704000" cy="572700"/>
          </a:xfrm>
          <a:prstGeom prst="rect">
            <a:avLst/>
          </a:prstGeom>
        </p:spPr>
        <p:txBody>
          <a:bodyPr spcFirstLastPara="1" wrap="square" lIns="91425" tIns="91425" rIns="91425" bIns="91425" anchor="t" anchorCtr="0">
            <a:noAutofit/>
          </a:bodyPr>
          <a:lstStyle/>
          <a:p>
            <a:pPr lvl="0"/>
            <a:r>
              <a:rPr lang="uk-UA" sz="3200" b="1" smtClean="0"/>
              <a:t>7. Інші послуги комерційних банків</a:t>
            </a:r>
            <a:endParaRPr lang="uk-UA" sz="3200" b="1"/>
          </a:p>
        </p:txBody>
      </p:sp>
      <p:graphicFrame>
        <p:nvGraphicFramePr>
          <p:cNvPr id="703" name="Google Shape;703;p65"/>
          <p:cNvGraphicFramePr/>
          <p:nvPr/>
        </p:nvGraphicFramePr>
        <p:xfrm>
          <a:off x="899592" y="1923678"/>
          <a:ext cx="7433400" cy="1889700"/>
        </p:xfrm>
        <a:graphic>
          <a:graphicData uri="http://schemas.openxmlformats.org/drawingml/2006/table">
            <a:tbl>
              <a:tblPr>
                <a:noFill/>
                <a:tableStyleId>{D4FC72D2-8A0A-46EC-9C4B-086A9A5352E4}</a:tableStyleId>
              </a:tblPr>
              <a:tblGrid>
                <a:gridCol w="3716700"/>
                <a:gridCol w="3716700"/>
              </a:tblGrid>
              <a:tr h="457175">
                <a:tc>
                  <a:txBody>
                    <a:bodyPr/>
                    <a:lstStyle/>
                    <a:p>
                      <a:pPr marL="0" lvl="0" indent="0" algn="ctr" rtl="0">
                        <a:spcBef>
                          <a:spcPts val="0"/>
                        </a:spcBef>
                        <a:spcAft>
                          <a:spcPts val="0"/>
                        </a:spcAft>
                        <a:buNone/>
                      </a:pPr>
                      <a:r>
                        <a:rPr lang="uk-UA" sz="1400" b="0" i="0" u="none" strike="noStrike" cap="none" noProof="0" smtClean="0">
                          <a:solidFill>
                            <a:schemeClr val="lt1"/>
                          </a:solidFill>
                          <a:latin typeface="Golos Text"/>
                          <a:ea typeface="Golos Text"/>
                          <a:cs typeface="Golos Text"/>
                          <a:sym typeface="Arial"/>
                        </a:rPr>
                        <a:t>посередництво в одержанні клієнтом кредиту</a:t>
                      </a:r>
                      <a:endParaRPr lang="uk-UA" sz="1400" b="0" i="0" u="none" strike="noStrike" cap="none" noProof="0">
                        <a:solidFill>
                          <a:schemeClr val="lt1"/>
                        </a:solidFill>
                        <a:latin typeface="Golos Text"/>
                        <a:ea typeface="Golos Text"/>
                        <a:cs typeface="Golos Text"/>
                        <a:sym typeface="Golos Text"/>
                      </a:endParaRPr>
                    </a:p>
                  </a:txBody>
                  <a:tcPr marL="91425" marR="91425" marT="91425" marB="91425">
                    <a:lnL w="9525" cap="flat" cmpd="sng">
                      <a:solidFill>
                        <a:srgbClr val="9E9E9E">
                          <a:alpha val="0"/>
                        </a:srgbClr>
                      </a:solidFill>
                      <a:prstDash val="solid"/>
                      <a:round/>
                      <a:headEnd type="none" w="sm" len="sm"/>
                      <a:tailEnd type="none" w="sm" len="sm"/>
                    </a:lnL>
                    <a:lnR w="19050" cap="flat" cmpd="sng">
                      <a:solidFill>
                        <a:schemeClr val="l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dk2"/>
                    </a:solidFill>
                  </a:tcPr>
                </a:tc>
                <a:tc>
                  <a:txBody>
                    <a:bodyPr/>
                    <a:lstStyle/>
                    <a:p>
                      <a:pPr marL="0" lvl="0" indent="0" algn="ctr" rtl="0">
                        <a:spcBef>
                          <a:spcPts val="0"/>
                        </a:spcBef>
                        <a:spcAft>
                          <a:spcPts val="0"/>
                        </a:spcAft>
                        <a:buNone/>
                      </a:pPr>
                      <a:r>
                        <a:rPr lang="uk-UA" sz="1400" b="0" i="0" u="none" strike="noStrike" cap="none" noProof="0" smtClean="0">
                          <a:solidFill>
                            <a:schemeClr val="lt1"/>
                          </a:solidFill>
                          <a:latin typeface="Golos Text"/>
                          <a:ea typeface="Golos Text"/>
                          <a:cs typeface="Golos Text"/>
                          <a:sym typeface="Arial"/>
                        </a:rPr>
                        <a:t>посередництво в операціях з цінними паперами, валютою, майном</a:t>
                      </a:r>
                      <a:endParaRPr lang="uk-UA" sz="1400" b="0" i="0" u="none" strike="noStrike" cap="none" noProof="0">
                        <a:solidFill>
                          <a:schemeClr val="lt1"/>
                        </a:solidFill>
                        <a:latin typeface="Golos Text"/>
                        <a:ea typeface="Golos Text"/>
                        <a:cs typeface="Golos Text"/>
                        <a:sym typeface="Golos Text"/>
                      </a:endParaRPr>
                    </a:p>
                  </a:txBody>
                  <a:tcPr marL="91425" marR="91425" marT="91425" marB="91425">
                    <a:lnL w="19050" cap="flat" cmpd="sng">
                      <a:solidFill>
                        <a:schemeClr val="lt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dk2"/>
                    </a:solidFill>
                  </a:tcPr>
                </a:tc>
              </a:tr>
              <a:tr h="609575">
                <a:tc>
                  <a:txBody>
                    <a:bodyPr/>
                    <a:lstStyle/>
                    <a:p>
                      <a:pPr marL="0" lvl="0" indent="0" algn="ctr" rtl="0">
                        <a:spcBef>
                          <a:spcPts val="0"/>
                        </a:spcBef>
                        <a:spcAft>
                          <a:spcPts val="0"/>
                        </a:spcAft>
                        <a:buNone/>
                      </a:pPr>
                      <a:r>
                        <a:rPr lang="uk-UA" sz="1200" b="0" i="0" u="none" strike="noStrike" cap="none" noProof="0" smtClean="0">
                          <a:solidFill>
                            <a:schemeClr val="dk2"/>
                          </a:solidFill>
                          <a:latin typeface="Golos Text"/>
                          <a:ea typeface="Golos Text"/>
                          <a:cs typeface="Golos Text"/>
                          <a:sym typeface="Arial"/>
                        </a:rPr>
                        <a:t>надається банком тоді, коли сам банк не має можливості задовольнити кредитну заявку клієнта. Прибуток банку від посередництва (маржа) складається як різниця між позичковим і позиковим відсотками</a:t>
                      </a:r>
                      <a:endParaRPr lang="uk-UA" sz="1200" b="0" i="0" u="none" strike="noStrike" cap="none" noProof="0">
                        <a:solidFill>
                          <a:schemeClr val="dk2"/>
                        </a:solidFill>
                        <a:latin typeface="Golos Text"/>
                        <a:ea typeface="Golos Text"/>
                        <a:cs typeface="Golos Text"/>
                        <a:sym typeface="Golos Text"/>
                      </a:endParaRPr>
                    </a:p>
                  </a:txBody>
                  <a:tcPr marL="91425" marR="91425" marT="91425" marB="91425">
                    <a:lnL w="9525" cap="flat" cmpd="sng">
                      <a:solidFill>
                        <a:srgbClr val="9E9E9E">
                          <a:alpha val="0"/>
                        </a:srgbClr>
                      </a:solidFill>
                      <a:prstDash val="solid"/>
                      <a:round/>
                      <a:headEnd type="none" w="sm" len="sm"/>
                      <a:tailEnd type="none" w="sm" len="sm"/>
                    </a:lnL>
                    <a:lnR w="19050" cap="flat" cmpd="sng">
                      <a:solidFill>
                        <a:schemeClr val="accent2">
                          <a:alpha val="0"/>
                        </a:scheme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uk-UA" sz="1200" b="0" i="0" u="none" strike="noStrike" cap="none" noProof="0" dirty="0" smtClean="0">
                          <a:solidFill>
                            <a:schemeClr val="dk2"/>
                          </a:solidFill>
                          <a:latin typeface="Golos Text"/>
                          <a:ea typeface="Golos Text"/>
                          <a:cs typeface="Golos Text"/>
                          <a:sym typeface="Arial"/>
                        </a:rPr>
                        <a:t>здійснюються на основі доручення клієнта. Посередництво банку в цих операціях здійснюється на основі угоди з емітентом. У випадку великих масштабів емісії, обслуговуючий банк може вдаватись до створення консорціуму</a:t>
                      </a:r>
                      <a:endParaRPr lang="uk-UA" sz="1200" b="0" i="0" u="none" strike="noStrike" cap="none" noProof="0" dirty="0">
                        <a:solidFill>
                          <a:schemeClr val="dk2"/>
                        </a:solidFill>
                        <a:latin typeface="Golos Text"/>
                        <a:ea typeface="Golos Text"/>
                        <a:cs typeface="Golos Text"/>
                        <a:sym typeface="Golos Text"/>
                      </a:endParaRPr>
                    </a:p>
                  </a:txBody>
                  <a:tcPr marL="91425" marR="91425" marT="91425" marB="91425">
                    <a:lnL w="19050" cap="flat" cmpd="sng">
                      <a:solidFill>
                        <a:schemeClr val="accent2">
                          <a:alpha val="0"/>
                        </a:scheme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bl>
          </a:graphicData>
        </a:graphic>
      </p:graphicFrame>
      <p:sp>
        <p:nvSpPr>
          <p:cNvPr id="4" name="Google Shape;702;p65"/>
          <p:cNvSpPr txBox="1">
            <a:spLocks/>
          </p:cNvSpPr>
          <p:nvPr/>
        </p:nvSpPr>
        <p:spPr>
          <a:xfrm>
            <a:off x="755576" y="1131590"/>
            <a:ext cx="7704000" cy="572700"/>
          </a:xfrm>
          <a:prstGeom prst="rect">
            <a:avLst/>
          </a:prstGeom>
          <a:noFill/>
          <a:ln>
            <a:noFill/>
          </a:ln>
        </p:spPr>
        <p:txBody>
          <a:bodyPr spcFirstLastPara="1" wrap="square" lIns="91425" tIns="91425" rIns="91425" bIns="91425" anchor="t" anchorCtr="0">
            <a:noAutofit/>
          </a:bodyPr>
          <a:lstStyle/>
          <a:p>
            <a:pPr lvl="0" algn="ctr">
              <a:buClr>
                <a:schemeClr val="dk2"/>
              </a:buClr>
              <a:buSzPts val="3500"/>
            </a:pPr>
            <a:r>
              <a:rPr lang="uk-UA" sz="2000" dirty="0" smtClean="0">
                <a:solidFill>
                  <a:schemeClr val="dk2"/>
                </a:solidFill>
                <a:latin typeface="Golos Text"/>
                <a:ea typeface="Golos Text"/>
                <a:cs typeface="Golos Text"/>
                <a:sym typeface="Golos Text"/>
              </a:rPr>
              <a:t>Серед посередницьких послуг найбільш розповсюджені</a:t>
            </a:r>
            <a:endParaRPr lang="uk-UA" sz="2000" dirty="0">
              <a:solidFill>
                <a:schemeClr val="dk2"/>
              </a:solidFill>
              <a:latin typeface="Golos Text"/>
              <a:ea typeface="Golos Text"/>
              <a:cs typeface="Golos Text"/>
              <a:sym typeface="Golos Text"/>
            </a:endParaRPr>
          </a:p>
        </p:txBody>
      </p:sp>
      <p:sp>
        <p:nvSpPr>
          <p:cNvPr id="5" name="Прямоугольник 4"/>
          <p:cNvSpPr/>
          <p:nvPr/>
        </p:nvSpPr>
        <p:spPr>
          <a:xfrm>
            <a:off x="611560" y="4227934"/>
            <a:ext cx="8208912" cy="261610"/>
          </a:xfrm>
          <a:prstGeom prst="rect">
            <a:avLst/>
          </a:prstGeom>
        </p:spPr>
        <p:txBody>
          <a:bodyPr wrap="square">
            <a:spAutoFit/>
          </a:bodyPr>
          <a:lstStyle/>
          <a:p>
            <a:r>
              <a:rPr lang="ru-RU" sz="1100" dirty="0" err="1" smtClean="0">
                <a:solidFill>
                  <a:schemeClr val="dk2"/>
                </a:solidFill>
                <a:latin typeface="Golos Text"/>
                <a:ea typeface="Golos Text"/>
                <a:cs typeface="Golos Text"/>
                <a:sym typeface="Golos Text"/>
              </a:rPr>
              <a:t>Консорціум</a:t>
            </a:r>
            <a:r>
              <a:rPr lang="ru-RU" sz="1100" dirty="0" smtClean="0">
                <a:solidFill>
                  <a:schemeClr val="dk2"/>
                </a:solidFill>
                <a:latin typeface="Golos Text"/>
                <a:ea typeface="Golos Text"/>
                <a:cs typeface="Golos Text"/>
                <a:sym typeface="Golos Text"/>
              </a:rPr>
              <a:t> - угода </a:t>
            </a:r>
            <a:r>
              <a:rPr lang="ru-RU" sz="1100" dirty="0" err="1" smtClean="0">
                <a:solidFill>
                  <a:schemeClr val="dk2"/>
                </a:solidFill>
                <a:latin typeface="Golos Text"/>
                <a:ea typeface="Golos Text"/>
                <a:cs typeface="Golos Text"/>
                <a:sym typeface="Golos Text"/>
              </a:rPr>
              <a:t>між</a:t>
            </a:r>
            <a:r>
              <a:rPr lang="ru-RU" sz="1100" dirty="0" smtClean="0">
                <a:solidFill>
                  <a:schemeClr val="dk2"/>
                </a:solidFill>
                <a:latin typeface="Golos Text"/>
                <a:ea typeface="Golos Text"/>
                <a:cs typeface="Golos Text"/>
                <a:sym typeface="Golos Text"/>
              </a:rPr>
              <a:t> банками </a:t>
            </a:r>
            <a:r>
              <a:rPr lang="ru-RU" sz="1100" dirty="0" err="1" smtClean="0">
                <a:solidFill>
                  <a:schemeClr val="dk2"/>
                </a:solidFill>
                <a:latin typeface="Golos Text"/>
                <a:ea typeface="Golos Text"/>
                <a:cs typeface="Golos Text"/>
                <a:sym typeface="Golos Text"/>
              </a:rPr>
              <a:t>і</a:t>
            </a:r>
            <a:r>
              <a:rPr lang="ru-RU" sz="1100" dirty="0" smtClean="0">
                <a:solidFill>
                  <a:schemeClr val="dk2"/>
                </a:solidFill>
                <a:latin typeface="Golos Text"/>
                <a:ea typeface="Golos Text"/>
                <a:cs typeface="Golos Text"/>
                <a:sym typeface="Golos Text"/>
              </a:rPr>
              <a:t> (</a:t>
            </a:r>
            <a:r>
              <a:rPr lang="ru-RU" sz="1100" dirty="0" err="1" smtClean="0">
                <a:solidFill>
                  <a:schemeClr val="dk2"/>
                </a:solidFill>
                <a:latin typeface="Golos Text"/>
                <a:ea typeface="Golos Text"/>
                <a:cs typeface="Golos Text"/>
                <a:sym typeface="Golos Text"/>
              </a:rPr>
              <a:t>або</a:t>
            </a:r>
            <a:r>
              <a:rPr lang="ru-RU" sz="1100" dirty="0" smtClean="0">
                <a:solidFill>
                  <a:schemeClr val="dk2"/>
                </a:solidFill>
                <a:latin typeface="Golos Text"/>
                <a:ea typeface="Golos Text"/>
                <a:cs typeface="Golos Text"/>
                <a:sym typeface="Golos Text"/>
              </a:rPr>
              <a:t>) </a:t>
            </a:r>
            <a:r>
              <a:rPr lang="ru-RU" sz="1100" dirty="0" err="1" smtClean="0">
                <a:solidFill>
                  <a:schemeClr val="dk2"/>
                </a:solidFill>
                <a:latin typeface="Golos Text"/>
                <a:ea typeface="Golos Text"/>
                <a:cs typeface="Golos Text"/>
                <a:sym typeface="Golos Text"/>
              </a:rPr>
              <a:t>промисловими</a:t>
            </a:r>
            <a:r>
              <a:rPr lang="ru-RU" sz="1100" dirty="0" smtClean="0">
                <a:solidFill>
                  <a:schemeClr val="dk2"/>
                </a:solidFill>
                <a:latin typeface="Golos Text"/>
                <a:ea typeface="Golos Text"/>
                <a:cs typeface="Golos Text"/>
                <a:sym typeface="Golos Text"/>
              </a:rPr>
              <a:t> </a:t>
            </a:r>
            <a:r>
              <a:rPr lang="ru-RU" sz="1100" dirty="0" err="1" smtClean="0">
                <a:solidFill>
                  <a:schemeClr val="dk2"/>
                </a:solidFill>
                <a:latin typeface="Golos Text"/>
                <a:ea typeface="Golos Text"/>
                <a:cs typeface="Golos Text"/>
                <a:sym typeface="Golos Text"/>
              </a:rPr>
              <a:t>підприємствами</a:t>
            </a:r>
            <a:r>
              <a:rPr lang="ru-RU" sz="1100" dirty="0" smtClean="0">
                <a:solidFill>
                  <a:schemeClr val="dk2"/>
                </a:solidFill>
                <a:latin typeface="Golos Text"/>
                <a:ea typeface="Golos Text"/>
                <a:cs typeface="Golos Text"/>
                <a:sym typeface="Golos Text"/>
              </a:rPr>
              <a:t> для </a:t>
            </a:r>
            <a:r>
              <a:rPr lang="ru-RU" sz="1100" dirty="0" err="1" smtClean="0">
                <a:solidFill>
                  <a:schemeClr val="dk2"/>
                </a:solidFill>
                <a:latin typeface="Golos Text"/>
                <a:ea typeface="Golos Text"/>
                <a:cs typeface="Golos Text"/>
                <a:sym typeface="Golos Text"/>
              </a:rPr>
              <a:t>спільного</a:t>
            </a:r>
            <a:r>
              <a:rPr lang="ru-RU" sz="1100" dirty="0" smtClean="0">
                <a:solidFill>
                  <a:schemeClr val="dk2"/>
                </a:solidFill>
                <a:latin typeface="Golos Text"/>
                <a:ea typeface="Golos Text"/>
                <a:cs typeface="Golos Text"/>
                <a:sym typeface="Golos Text"/>
              </a:rPr>
              <a:t> </a:t>
            </a:r>
            <a:r>
              <a:rPr lang="ru-RU" sz="1100" dirty="0" err="1" smtClean="0">
                <a:solidFill>
                  <a:schemeClr val="dk2"/>
                </a:solidFill>
                <a:latin typeface="Golos Text"/>
                <a:ea typeface="Golos Text"/>
                <a:cs typeface="Golos Text"/>
                <a:sym typeface="Golos Text"/>
              </a:rPr>
              <a:t>проведення</a:t>
            </a:r>
            <a:r>
              <a:rPr lang="ru-RU" sz="1100" dirty="0" smtClean="0">
                <a:solidFill>
                  <a:schemeClr val="dk2"/>
                </a:solidFill>
                <a:latin typeface="Golos Text"/>
                <a:ea typeface="Golos Text"/>
                <a:cs typeface="Golos Text"/>
                <a:sym typeface="Golos Text"/>
              </a:rPr>
              <a:t> </a:t>
            </a:r>
            <a:r>
              <a:rPr lang="ru-RU" sz="1100" dirty="0" err="1" smtClean="0">
                <a:solidFill>
                  <a:schemeClr val="dk2"/>
                </a:solidFill>
                <a:latin typeface="Golos Text"/>
                <a:ea typeface="Golos Text"/>
                <a:cs typeface="Golos Text"/>
                <a:sym typeface="Golos Text"/>
              </a:rPr>
              <a:t>фінансових</a:t>
            </a:r>
            <a:r>
              <a:rPr lang="ru-RU" sz="1100" dirty="0" smtClean="0">
                <a:solidFill>
                  <a:schemeClr val="dk2"/>
                </a:solidFill>
                <a:latin typeface="Golos Text"/>
                <a:ea typeface="Golos Text"/>
                <a:cs typeface="Golos Text"/>
                <a:sym typeface="Golos Text"/>
              </a:rPr>
              <a:t> </a:t>
            </a:r>
            <a:r>
              <a:rPr lang="ru-RU" sz="1100" dirty="0" err="1" smtClean="0">
                <a:solidFill>
                  <a:schemeClr val="dk2"/>
                </a:solidFill>
                <a:latin typeface="Golos Text"/>
                <a:ea typeface="Golos Text"/>
                <a:cs typeface="Golos Text"/>
                <a:sym typeface="Golos Text"/>
              </a:rPr>
              <a:t>операцій</a:t>
            </a:r>
            <a:r>
              <a:rPr lang="ru-RU" sz="1100" dirty="0" smtClean="0">
                <a:solidFill>
                  <a:schemeClr val="dk2"/>
                </a:solidFill>
                <a:latin typeface="Golos Text"/>
                <a:ea typeface="Golos Text"/>
                <a:cs typeface="Golos Text"/>
                <a:sym typeface="Golos Text"/>
              </a:rPr>
              <a:t>. </a:t>
            </a:r>
            <a:endParaRPr lang="uk-UA" sz="1100" dirty="0" smtClean="0">
              <a:solidFill>
                <a:schemeClr val="dk2"/>
              </a:solidFill>
              <a:latin typeface="Golos Text"/>
              <a:ea typeface="Golos Text"/>
              <a:cs typeface="Golos Text"/>
              <a:sym typeface="Golos Tex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6"/>
          <p:cNvSpPr/>
          <p:nvPr/>
        </p:nvSpPr>
        <p:spPr>
          <a:xfrm>
            <a:off x="720000" y="1215750"/>
            <a:ext cx="7704000" cy="2436120"/>
          </a:xfrm>
          <a:prstGeom prst="rect">
            <a:avLst/>
          </a:prstGeom>
          <a:solidFill>
            <a:schemeClr val="lt1"/>
          </a:solidFill>
          <a:ln>
            <a:noFill/>
          </a:ln>
          <a:effectLst>
            <a:outerShdw blurRad="357188" dist="76200" dir="288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6"/>
          <p:cNvSpPr txBox="1">
            <a:spLocks noGrp="1"/>
          </p:cNvSpPr>
          <p:nvPr>
            <p:ph type="title"/>
          </p:nvPr>
        </p:nvSpPr>
        <p:spPr>
          <a:xfrm>
            <a:off x="720000" y="446750"/>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uk-UA" dirty="0" smtClean="0"/>
              <a:t>ПЛАН</a:t>
            </a:r>
            <a:endParaRPr dirty="0"/>
          </a:p>
        </p:txBody>
      </p:sp>
      <p:sp>
        <p:nvSpPr>
          <p:cNvPr id="200" name="Google Shape;200;p36"/>
          <p:cNvSpPr txBox="1">
            <a:spLocks noGrp="1"/>
          </p:cNvSpPr>
          <p:nvPr>
            <p:ph type="body" idx="1"/>
          </p:nvPr>
        </p:nvSpPr>
        <p:spPr>
          <a:xfrm>
            <a:off x="827584" y="1503783"/>
            <a:ext cx="7596416" cy="2004071"/>
          </a:xfrm>
          <a:prstGeom prst="rect">
            <a:avLst/>
          </a:prstGeom>
          <a:solidFill>
            <a:schemeClr val="lt1"/>
          </a:solidFill>
        </p:spPr>
        <p:txBody>
          <a:bodyPr spcFirstLastPara="1" wrap="square" lIns="91425" tIns="91425" rIns="91425" bIns="91425" anchor="t" anchorCtr="0">
            <a:noAutofit/>
          </a:bodyPr>
          <a:lstStyle/>
          <a:p>
            <a:pPr lvl="0" algn="l">
              <a:buFont typeface="+mj-lt"/>
              <a:buAutoNum type="arabicPeriod"/>
            </a:pPr>
            <a:r>
              <a:rPr lang="uk-UA" smtClean="0"/>
              <a:t>Роль банків на ринку фінансових послуг</a:t>
            </a:r>
          </a:p>
          <a:p>
            <a:pPr lvl="0" algn="l">
              <a:buFont typeface="+mj-lt"/>
              <a:buAutoNum type="arabicPeriod"/>
            </a:pPr>
            <a:r>
              <a:rPr lang="uk-UA" smtClean="0"/>
              <a:t>Поняття та економічна роль банківського кредиту</a:t>
            </a:r>
          </a:p>
          <a:p>
            <a:pPr lvl="0" algn="l">
              <a:buFont typeface="+mj-lt"/>
              <a:buAutoNum type="arabicPeriod"/>
            </a:pPr>
            <a:r>
              <a:rPr lang="uk-UA" smtClean="0"/>
              <a:t>Класифікація форм та видів грошових позик</a:t>
            </a:r>
          </a:p>
          <a:p>
            <a:pPr lvl="0" algn="l">
              <a:buFont typeface="+mj-lt"/>
              <a:buAutoNum type="arabicPeriod"/>
            </a:pPr>
            <a:r>
              <a:rPr lang="uk-UA" smtClean="0"/>
              <a:t>Забезпечення кредитів</a:t>
            </a:r>
          </a:p>
          <a:p>
            <a:pPr lvl="0" algn="l">
              <a:buFont typeface="+mj-lt"/>
              <a:buAutoNum type="arabicPeriod"/>
            </a:pPr>
            <a:r>
              <a:rPr lang="uk-UA" smtClean="0"/>
              <a:t>Методи і принципи фінансування та кредитування капітальних вкладень комерційними банками</a:t>
            </a:r>
          </a:p>
          <a:p>
            <a:pPr lvl="0" algn="l">
              <a:buFont typeface="+mj-lt"/>
              <a:buAutoNum type="arabicPeriod"/>
            </a:pPr>
            <a:r>
              <a:rPr lang="uk-UA" smtClean="0"/>
              <a:t>Фінансові послуги комерційних банків</a:t>
            </a:r>
          </a:p>
          <a:p>
            <a:pPr lvl="0" algn="l">
              <a:buNone/>
            </a:pPr>
            <a:r>
              <a:rPr lang="uk-UA" smtClean="0"/>
              <a:t>    6.1 Факторингові операції</a:t>
            </a:r>
          </a:p>
          <a:p>
            <a:pPr lvl="0" algn="l">
              <a:buNone/>
            </a:pPr>
            <a:r>
              <a:rPr lang="uk-UA" smtClean="0"/>
              <a:t>    6.2 Лізингові операції</a:t>
            </a:r>
          </a:p>
          <a:p>
            <a:pPr lvl="0" algn="l">
              <a:buNone/>
            </a:pPr>
            <a:r>
              <a:rPr lang="uk-UA" smtClean="0"/>
              <a:t>    6.3 Селенг</a:t>
            </a:r>
          </a:p>
          <a:p>
            <a:pPr algn="l">
              <a:buNone/>
            </a:pPr>
            <a:r>
              <a:rPr lang="uk-UA" smtClean="0"/>
              <a:t>7.    Інші послуги комерційних банків на ринку фінансових послуг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Google Shape;601;p57"/>
          <p:cNvSpPr/>
          <p:nvPr/>
        </p:nvSpPr>
        <p:spPr>
          <a:xfrm>
            <a:off x="713224" y="872700"/>
            <a:ext cx="6307047" cy="3715274"/>
          </a:xfrm>
          <a:prstGeom prst="rect">
            <a:avLst/>
          </a:prstGeom>
          <a:solidFill>
            <a:schemeClr val="lt1"/>
          </a:solidFill>
          <a:ln>
            <a:noFill/>
          </a:ln>
          <a:effectLst>
            <a:outerShdw blurRad="1000125" dist="228600" dir="288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330;p47"/>
          <p:cNvSpPr txBox="1">
            <a:spLocks/>
          </p:cNvSpPr>
          <p:nvPr/>
        </p:nvSpPr>
        <p:spPr>
          <a:xfrm>
            <a:off x="899592" y="1131590"/>
            <a:ext cx="6091136" cy="3256386"/>
          </a:xfrm>
          <a:prstGeom prst="rect">
            <a:avLst/>
          </a:prstGeom>
        </p:spPr>
        <p:txBody>
          <a:bodyPr spcFirstLastPara="1" wrap="square" lIns="91425" tIns="91425" rIns="91425" bIns="91425" anchor="t" anchorCtr="0">
            <a:noAutofit/>
          </a:bodyPr>
          <a:lstStyle/>
          <a:p>
            <a:r>
              <a:rPr lang="uk-UA" sz="1200" dirty="0" smtClean="0">
                <a:solidFill>
                  <a:schemeClr val="dk2"/>
                </a:solidFill>
                <a:latin typeface="Golos Text"/>
                <a:ea typeface="Golos Text"/>
                <a:cs typeface="Golos Text"/>
                <a:sym typeface="Golos Text"/>
              </a:rPr>
              <a:t>Послуги банку при переводі цінних паперів від одного власника до іншого, тобто при передачі права власності на володіння цими цінними паперами від однієї особи іншій - це </a:t>
            </a:r>
            <a:r>
              <a:rPr lang="uk-UA" sz="1200" b="1" dirty="0" smtClean="0">
                <a:solidFill>
                  <a:schemeClr val="dk2"/>
                </a:solidFill>
                <a:latin typeface="Golos Text"/>
                <a:ea typeface="Golos Text"/>
                <a:cs typeface="Golos Text"/>
                <a:sym typeface="Golos Text"/>
              </a:rPr>
              <a:t>трансфертні послуги</a:t>
            </a:r>
            <a:r>
              <a:rPr lang="uk-UA" sz="1200" dirty="0" smtClean="0">
                <a:solidFill>
                  <a:schemeClr val="dk2"/>
                </a:solidFill>
                <a:latin typeface="Golos Text"/>
                <a:ea typeface="Golos Text"/>
                <a:cs typeface="Golos Text"/>
                <a:sym typeface="Golos Text"/>
              </a:rPr>
              <a:t>. Замовником трансфертних послуг виступають емітенти цінних паперів. Дохід банку за посередництво в операціях із цінними паперами утворюється за рахунок різниці в цінах купівлі і продажу.</a:t>
            </a:r>
          </a:p>
          <a:p>
            <a:endParaRPr lang="uk-UA" sz="1200" dirty="0" smtClean="0">
              <a:solidFill>
                <a:schemeClr val="dk2"/>
              </a:solidFill>
              <a:latin typeface="Golos Text"/>
              <a:ea typeface="Golos Text"/>
              <a:cs typeface="Golos Text"/>
              <a:sym typeface="Golos Text"/>
            </a:endParaRPr>
          </a:p>
          <a:p>
            <a:r>
              <a:rPr lang="uk-UA" sz="1200" dirty="0" smtClean="0">
                <a:solidFill>
                  <a:schemeClr val="dk2"/>
                </a:solidFill>
                <a:latin typeface="Golos Text"/>
                <a:ea typeface="Golos Text"/>
                <a:cs typeface="Golos Text"/>
                <a:sym typeface="Golos Text"/>
              </a:rPr>
              <a:t>Банківські </a:t>
            </a:r>
            <a:r>
              <a:rPr lang="uk-UA" sz="1200" b="1" dirty="0" smtClean="0">
                <a:solidFill>
                  <a:schemeClr val="dk2"/>
                </a:solidFill>
                <a:latin typeface="Golos Text"/>
                <a:ea typeface="Golos Text"/>
                <a:cs typeface="Golos Text"/>
                <a:sym typeface="Golos Text"/>
              </a:rPr>
              <a:t>послуги за торгівлю валютою </a:t>
            </a:r>
            <a:r>
              <a:rPr lang="uk-UA" sz="1200" dirty="0" smtClean="0">
                <a:solidFill>
                  <a:schemeClr val="dk2"/>
                </a:solidFill>
                <a:latin typeface="Golos Text"/>
                <a:ea typeface="Golos Text"/>
                <a:cs typeface="Golos Text"/>
                <a:sym typeface="Golos Text"/>
              </a:rPr>
              <a:t>мають на меті:</a:t>
            </a:r>
          </a:p>
          <a:p>
            <a:pPr lvl="0">
              <a:buFont typeface="Arial" pitchFamily="34" charset="0"/>
              <a:buChar char="•"/>
            </a:pPr>
            <a:r>
              <a:rPr lang="uk-UA" sz="1200" dirty="0" smtClean="0">
                <a:solidFill>
                  <a:schemeClr val="dk2"/>
                </a:solidFill>
                <a:latin typeface="Golos Text"/>
                <a:ea typeface="Golos Text"/>
                <a:cs typeface="Golos Text"/>
                <a:sym typeface="Golos Text"/>
              </a:rPr>
              <a:t>надання валюти клієнтам для забезпечення їх платежів і підтримання ліквідності у валюті;</a:t>
            </a:r>
          </a:p>
          <a:p>
            <a:pPr lvl="0">
              <a:buFont typeface="Arial" pitchFamily="34" charset="0"/>
              <a:buChar char="•"/>
            </a:pPr>
            <a:r>
              <a:rPr lang="uk-UA" sz="1200" dirty="0" smtClean="0">
                <a:solidFill>
                  <a:schemeClr val="dk2"/>
                </a:solidFill>
                <a:latin typeface="Golos Text"/>
                <a:ea typeface="Golos Text"/>
                <a:cs typeface="Golos Text"/>
                <a:sym typeface="Golos Text"/>
              </a:rPr>
              <a:t>страхування ризиків знецінення коштів унаслідок зміни валютних курсів;</a:t>
            </a:r>
          </a:p>
          <a:p>
            <a:pPr lvl="0">
              <a:buFont typeface="Arial" pitchFamily="34" charset="0"/>
              <a:buChar char="•"/>
            </a:pPr>
            <a:r>
              <a:rPr lang="uk-UA" sz="1200" dirty="0" smtClean="0">
                <a:solidFill>
                  <a:schemeClr val="dk2"/>
                </a:solidFill>
                <a:latin typeface="Golos Text"/>
                <a:ea typeface="Golos Text"/>
                <a:cs typeface="Golos Text"/>
                <a:sym typeface="Golos Text"/>
              </a:rPr>
              <a:t>отримання спекулятивного прибутку за рахунок зміни курсів валют.</a:t>
            </a:r>
          </a:p>
          <a:p>
            <a:pPr lvl="0"/>
            <a:endParaRPr lang="uk-UA" sz="1200" dirty="0" smtClean="0">
              <a:solidFill>
                <a:schemeClr val="dk2"/>
              </a:solidFill>
              <a:latin typeface="Golos Text"/>
              <a:ea typeface="Golos Text"/>
              <a:cs typeface="Golos Text"/>
              <a:sym typeface="Golos Text"/>
            </a:endParaRPr>
          </a:p>
          <a:p>
            <a:r>
              <a:rPr lang="uk-UA" sz="1200" b="1" dirty="0" smtClean="0">
                <a:solidFill>
                  <a:schemeClr val="dk2"/>
                </a:solidFill>
                <a:latin typeface="Golos Text"/>
                <a:ea typeface="Golos Text"/>
                <a:cs typeface="Golos Text"/>
                <a:sym typeface="Golos Text"/>
              </a:rPr>
              <a:t>Трастові операції </a:t>
            </a:r>
            <a:r>
              <a:rPr lang="uk-UA" sz="1200" dirty="0" smtClean="0">
                <a:solidFill>
                  <a:schemeClr val="dk2"/>
                </a:solidFill>
                <a:latin typeface="Golos Text"/>
                <a:ea typeface="Golos Text"/>
                <a:cs typeface="Golos Text"/>
                <a:sym typeface="Golos Text"/>
              </a:rPr>
              <a:t>- це довірчі операції банків, фінансових компаній, інвестиційних фондів з управління майном клієнта та виконання інших послуг в інтересах і за дорученням клієнта на правах довіреної особи. Довіреною особою банків виступають приватні особи, а також фірми, благодійні організації, різні фонди (у тому числі пенсійні).</a:t>
            </a:r>
            <a:endParaRPr lang="uk-UA" sz="1200" dirty="0">
              <a:solidFill>
                <a:schemeClr val="dk2"/>
              </a:solidFill>
              <a:latin typeface="Golos Text"/>
              <a:ea typeface="Golos Text"/>
              <a:cs typeface="Golos Text"/>
              <a:sym typeface="Golos Tex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47"/>
          <p:cNvSpPr/>
          <p:nvPr/>
        </p:nvSpPr>
        <p:spPr>
          <a:xfrm>
            <a:off x="0" y="2427734"/>
            <a:ext cx="9144000" cy="2715891"/>
          </a:xfrm>
          <a:prstGeom prst="rect">
            <a:avLst/>
          </a:prstGeom>
          <a:solidFill>
            <a:schemeClr val="lt1"/>
          </a:solidFill>
          <a:ln>
            <a:noFill/>
          </a:ln>
          <a:effectLst>
            <a:outerShdw blurRad="1000125" dist="228600" dir="288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47"/>
          <p:cNvSpPr txBox="1">
            <a:spLocks noGrp="1"/>
          </p:cNvSpPr>
          <p:nvPr>
            <p:ph type="subTitle" idx="1"/>
          </p:nvPr>
        </p:nvSpPr>
        <p:spPr>
          <a:xfrm>
            <a:off x="683568" y="2715766"/>
            <a:ext cx="7704856" cy="2088232"/>
          </a:xfrm>
          <a:prstGeom prst="rect">
            <a:avLst/>
          </a:prstGeom>
        </p:spPr>
        <p:txBody>
          <a:bodyPr spcFirstLastPara="1" wrap="square" lIns="91425" tIns="91425" rIns="91425" bIns="91425" anchor="t" anchorCtr="0">
            <a:noAutofit/>
          </a:bodyPr>
          <a:lstStyle/>
          <a:p>
            <a:pPr marL="0" indent="0" algn="just"/>
            <a:r>
              <a:rPr lang="uk-UA" b="1" i="1" smtClean="0">
                <a:solidFill>
                  <a:schemeClr val="tx1"/>
                </a:solidFill>
              </a:rPr>
              <a:t>Зберігальні послуги</a:t>
            </a:r>
            <a:r>
              <a:rPr lang="uk-UA" b="1" smtClean="0">
                <a:solidFill>
                  <a:schemeClr val="tx1"/>
                </a:solidFill>
              </a:rPr>
              <a:t> </a:t>
            </a:r>
            <a:r>
              <a:rPr lang="uk-UA" smtClean="0">
                <a:solidFill>
                  <a:schemeClr val="tx1"/>
                </a:solidFill>
              </a:rPr>
              <a:t>банків пов'язані з тим, що банки мають спеціально обладнані, важкодоступні для викрадачів приміщення. Вони надаються у двох формах:</a:t>
            </a:r>
          </a:p>
          <a:p>
            <a:pPr marL="0" lvl="0" indent="0" algn="just">
              <a:buClrTx/>
              <a:buSzPct val="150000"/>
              <a:buFont typeface="Arial" pitchFamily="34" charset="0"/>
              <a:buChar char="•"/>
            </a:pPr>
            <a:r>
              <a:rPr lang="uk-UA" smtClean="0">
                <a:solidFill>
                  <a:schemeClr val="tx1"/>
                </a:solidFill>
              </a:rPr>
              <a:t>надання клієнтам сейфів для зберігання цінностей,</a:t>
            </a:r>
          </a:p>
          <a:p>
            <a:pPr marL="0" lvl="0" indent="0" algn="just">
              <a:buClrTx/>
              <a:buSzPct val="150000"/>
              <a:buFont typeface="Arial" pitchFamily="34" charset="0"/>
              <a:buChar char="•"/>
            </a:pPr>
            <a:r>
              <a:rPr lang="uk-UA" smtClean="0">
                <a:solidFill>
                  <a:schemeClr val="tx1"/>
                </a:solidFill>
              </a:rPr>
              <a:t>зберігання цінностей у стальній камері.</a:t>
            </a:r>
          </a:p>
          <a:p>
            <a:pPr marL="0" lvl="0" indent="0" algn="just">
              <a:buClrTx/>
              <a:buSzPct val="150000"/>
            </a:pPr>
            <a:endParaRPr lang="uk-UA" smtClean="0">
              <a:solidFill>
                <a:schemeClr val="tx1"/>
              </a:solidFill>
            </a:endParaRPr>
          </a:p>
          <a:p>
            <a:pPr marL="0" lvl="0" indent="0" algn="just">
              <a:buClrTx/>
              <a:buSzPct val="150000"/>
            </a:pPr>
            <a:r>
              <a:rPr lang="uk-UA" smtClean="0">
                <a:solidFill>
                  <a:schemeClr val="tx1"/>
                </a:solidFill>
              </a:rPr>
              <a:t>Комерційні банки проводять</a:t>
            </a:r>
            <a:r>
              <a:rPr lang="uk-UA" i="1" smtClean="0">
                <a:solidFill>
                  <a:schemeClr val="tx1"/>
                </a:solidFill>
              </a:rPr>
              <a:t> </a:t>
            </a:r>
            <a:r>
              <a:rPr lang="uk-UA" b="1" i="1" smtClean="0">
                <a:solidFill>
                  <a:schemeClr val="tx1"/>
                </a:solidFill>
              </a:rPr>
              <a:t>консультування</a:t>
            </a:r>
            <a:r>
              <a:rPr lang="uk-UA" smtClean="0">
                <a:solidFill>
                  <a:schemeClr val="tx1"/>
                </a:solidFill>
              </a:rPr>
              <a:t> клієнтів у галузі економічного (фінансового) аналізу та бухгалтерського обліку, вивчення платоспроможності господарських партнерів клієнта, організації емісії та повторного обігу цінних паперів, вибору напряму інвестування коштів тощо. Як правило, консультування є видом послуг, пов'язаних з іншими операціями: кредитними, лізинговими, обслуговуванням платіжного обороту тощо.</a:t>
            </a:r>
          </a:p>
          <a:p>
            <a:pPr marL="0" lvl="0" indent="0" algn="just">
              <a:buClrTx/>
              <a:buSzPct val="150000"/>
              <a:buFont typeface="Arial" pitchFamily="34" charset="0"/>
              <a:buChar char="•"/>
            </a:pPr>
            <a:endParaRPr lang="uk-UA">
              <a:solidFill>
                <a:schemeClr val="tx1"/>
              </a:solidFill>
            </a:endParaRPr>
          </a:p>
        </p:txBody>
      </p:sp>
      <p:sp>
        <p:nvSpPr>
          <p:cNvPr id="22" name="Google Shape;330;p47"/>
          <p:cNvSpPr txBox="1">
            <a:spLocks/>
          </p:cNvSpPr>
          <p:nvPr/>
        </p:nvSpPr>
        <p:spPr>
          <a:xfrm>
            <a:off x="971600" y="1059609"/>
            <a:ext cx="3744416" cy="759600"/>
          </a:xfrm>
          <a:prstGeom prst="rect">
            <a:avLst/>
          </a:prstGeom>
          <a:noFill/>
          <a:ln>
            <a:noFill/>
          </a:ln>
        </p:spPr>
        <p:txBody>
          <a:bodyPr spcFirstLastPara="1" wrap="square" lIns="91425" tIns="91425" rIns="91425" bIns="91425" anchor="t" anchorCtr="0">
            <a:noAutofit/>
          </a:bodyPr>
          <a:lstStyle/>
          <a:p>
            <a:pPr lvl="1">
              <a:buClr>
                <a:schemeClr val="bg1"/>
              </a:buClr>
              <a:buFont typeface="Arial" pitchFamily="34" charset="0"/>
              <a:buChar char="•"/>
            </a:pPr>
            <a:r>
              <a:rPr lang="uk-UA" sz="1200" smtClean="0">
                <a:solidFill>
                  <a:schemeClr val="bg1"/>
                </a:solidFill>
                <a:latin typeface="Golos Text"/>
                <a:ea typeface="Golos Text"/>
                <a:cs typeface="Golos Text"/>
                <a:sym typeface="Golos Text"/>
              </a:rPr>
              <a:t>право розпоряджатися спадщиною,</a:t>
            </a:r>
          </a:p>
          <a:p>
            <a:pPr lvl="1">
              <a:buClr>
                <a:schemeClr val="bg1"/>
              </a:buClr>
              <a:buFont typeface="Arial" pitchFamily="34" charset="0"/>
              <a:buChar char="•"/>
            </a:pPr>
            <a:r>
              <a:rPr lang="uk-UA" sz="1200" smtClean="0">
                <a:solidFill>
                  <a:schemeClr val="bg1"/>
                </a:solidFill>
                <a:latin typeface="Golos Text"/>
                <a:ea typeface="Golos Text"/>
                <a:cs typeface="Golos Text"/>
                <a:sym typeface="Golos Text"/>
              </a:rPr>
              <a:t>управління персональними трастами,</a:t>
            </a:r>
          </a:p>
          <a:p>
            <a:pPr lvl="1">
              <a:buClr>
                <a:schemeClr val="bg1"/>
              </a:buClr>
              <a:buFont typeface="Arial" pitchFamily="34" charset="0"/>
              <a:buChar char="•"/>
            </a:pPr>
            <a:r>
              <a:rPr lang="uk-UA" sz="1200" smtClean="0">
                <a:solidFill>
                  <a:schemeClr val="bg1"/>
                </a:solidFill>
                <a:latin typeface="Golos Text"/>
                <a:ea typeface="Golos Text"/>
                <a:cs typeface="Golos Text"/>
                <a:sym typeface="Golos Text"/>
              </a:rPr>
              <a:t>опікунство із забезпеченням збереження майна,</a:t>
            </a:r>
          </a:p>
          <a:p>
            <a:pPr>
              <a:buClr>
                <a:schemeClr val="bg1"/>
              </a:buClr>
              <a:buFont typeface="Arial" pitchFamily="34" charset="0"/>
              <a:buChar char="•"/>
            </a:pPr>
            <a:r>
              <a:rPr lang="uk-UA" sz="1200" smtClean="0">
                <a:solidFill>
                  <a:schemeClr val="bg1"/>
                </a:solidFill>
                <a:latin typeface="Golos Text"/>
                <a:ea typeface="Golos Text"/>
                <a:cs typeface="Golos Text"/>
                <a:sym typeface="Golos Text"/>
              </a:rPr>
              <a:t>агентські функції</a:t>
            </a:r>
            <a:endParaRPr lang="uk-UA" sz="1200">
              <a:solidFill>
                <a:schemeClr val="bg1"/>
              </a:solidFill>
              <a:latin typeface="Golos Text"/>
              <a:ea typeface="Golos Text"/>
              <a:cs typeface="Golos Text"/>
              <a:sym typeface="Golos Text"/>
            </a:endParaRPr>
          </a:p>
        </p:txBody>
      </p:sp>
      <p:sp>
        <p:nvSpPr>
          <p:cNvPr id="23" name="Google Shape;331;p47"/>
          <p:cNvSpPr txBox="1">
            <a:spLocks/>
          </p:cNvSpPr>
          <p:nvPr/>
        </p:nvSpPr>
        <p:spPr>
          <a:xfrm>
            <a:off x="899592" y="627534"/>
            <a:ext cx="3096344" cy="440400"/>
          </a:xfrm>
          <a:prstGeom prst="rect">
            <a:avLst/>
          </a:prstGeom>
          <a:noFill/>
          <a:ln>
            <a:noFill/>
          </a:ln>
        </p:spPr>
        <p:txBody>
          <a:bodyPr spcFirstLastPara="1" wrap="square" lIns="91425" tIns="91425" rIns="91425" bIns="91425" anchor="b" anchorCtr="0">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Bebas Neue"/>
              <a:buNone/>
              <a:tabLst/>
              <a:defRPr/>
            </a:pPr>
            <a:r>
              <a:rPr kumimoji="0" lang="uk-UA" sz="1400" b="0" i="0" u="none" strike="noStrike" kern="0" cap="none" spc="0" normalizeH="0" baseline="0" smtClean="0">
                <a:ln>
                  <a:noFill/>
                </a:ln>
                <a:solidFill>
                  <a:schemeClr val="bg1"/>
                </a:solidFill>
                <a:effectLst/>
                <a:uLnTx/>
                <a:uFillTx/>
                <a:latin typeface="Golos Text"/>
                <a:ea typeface="Golos Text"/>
                <a:cs typeface="Golos Text"/>
                <a:sym typeface="Golos Text"/>
              </a:rPr>
              <a:t>Приватним особам банки надають кілька видів трастових послуг</a:t>
            </a:r>
            <a:endParaRPr kumimoji="0" lang="uk-UA" sz="1400" b="0" i="0" u="none" strike="noStrike" kern="0" cap="none" spc="0" normalizeH="0" baseline="0">
              <a:ln>
                <a:noFill/>
              </a:ln>
              <a:solidFill>
                <a:schemeClr val="bg1"/>
              </a:solidFill>
              <a:effectLst/>
              <a:uLnTx/>
              <a:uFillTx/>
              <a:latin typeface="Golos Text"/>
              <a:ea typeface="Golos Text"/>
              <a:cs typeface="Golos Text"/>
              <a:sym typeface="Golos Text"/>
            </a:endParaRPr>
          </a:p>
        </p:txBody>
      </p:sp>
      <p:sp>
        <p:nvSpPr>
          <p:cNvPr id="24" name="Google Shape;332;p47"/>
          <p:cNvSpPr txBox="1">
            <a:spLocks/>
          </p:cNvSpPr>
          <p:nvPr/>
        </p:nvSpPr>
        <p:spPr>
          <a:xfrm>
            <a:off x="5436096" y="1059582"/>
            <a:ext cx="2333400" cy="759600"/>
          </a:xfrm>
          <a:prstGeom prst="rect">
            <a:avLst/>
          </a:prstGeom>
          <a:noFill/>
          <a:ln>
            <a:noFill/>
          </a:ln>
        </p:spPr>
        <p:txBody>
          <a:bodyPr spcFirstLastPara="1" wrap="square" lIns="91425" tIns="91425" rIns="91425" bIns="91425" anchor="t" anchorCtr="0">
            <a:noAutofit/>
          </a:bodyPr>
          <a:lstStyle/>
          <a:p>
            <a:pPr lvl="2">
              <a:buClr>
                <a:schemeClr val="bg1"/>
              </a:buClr>
              <a:buFont typeface="Arial" pitchFamily="34" charset="0"/>
              <a:buChar char="•"/>
            </a:pPr>
            <a:r>
              <a:rPr lang="uk-UA" sz="1200" smtClean="0">
                <a:solidFill>
                  <a:schemeClr val="bg1"/>
                </a:solidFill>
                <a:latin typeface="Golos Text"/>
                <a:ea typeface="Golos Text"/>
                <a:cs typeface="Golos Text"/>
                <a:sym typeface="Golos Text"/>
              </a:rPr>
              <a:t>розпорядження активами,</a:t>
            </a:r>
          </a:p>
          <a:p>
            <a:pPr lvl="2">
              <a:buClr>
                <a:schemeClr val="bg1"/>
              </a:buClr>
              <a:buFont typeface="Arial" pitchFamily="34" charset="0"/>
              <a:buChar char="•"/>
            </a:pPr>
            <a:r>
              <a:rPr lang="uk-UA" sz="1200" smtClean="0">
                <a:solidFill>
                  <a:schemeClr val="bg1"/>
                </a:solidFill>
                <a:latin typeface="Golos Text"/>
                <a:ea typeface="Golos Text"/>
                <a:cs typeface="Golos Text"/>
                <a:sym typeface="Golos Text"/>
              </a:rPr>
              <a:t>агентські операції,</a:t>
            </a:r>
          </a:p>
          <a:p>
            <a:pPr>
              <a:buClr>
                <a:schemeClr val="bg1"/>
              </a:buClr>
              <a:buFont typeface="Arial" pitchFamily="34" charset="0"/>
              <a:buChar char="•"/>
            </a:pPr>
            <a:r>
              <a:rPr lang="uk-UA" sz="1200" smtClean="0">
                <a:solidFill>
                  <a:schemeClr val="bg1"/>
                </a:solidFill>
                <a:latin typeface="Golos Text"/>
                <a:ea typeface="Golos Text"/>
                <a:cs typeface="Golos Text"/>
                <a:sym typeface="Golos Text"/>
              </a:rPr>
              <a:t>ліквідація підприємств</a:t>
            </a:r>
            <a:endParaRPr lang="uk-UA" sz="1200">
              <a:solidFill>
                <a:schemeClr val="bg1"/>
              </a:solidFill>
              <a:latin typeface="Golos Text"/>
              <a:ea typeface="Golos Text"/>
              <a:cs typeface="Golos Text"/>
              <a:sym typeface="Golos Text"/>
            </a:endParaRPr>
          </a:p>
        </p:txBody>
      </p:sp>
      <p:sp>
        <p:nvSpPr>
          <p:cNvPr id="25" name="Google Shape;333;p47"/>
          <p:cNvSpPr txBox="1">
            <a:spLocks/>
          </p:cNvSpPr>
          <p:nvPr/>
        </p:nvSpPr>
        <p:spPr>
          <a:xfrm>
            <a:off x="4860032" y="627534"/>
            <a:ext cx="3456384" cy="440400"/>
          </a:xfrm>
          <a:prstGeom prst="rect">
            <a:avLst/>
          </a:prstGeom>
          <a:noFill/>
          <a:ln>
            <a:noFill/>
          </a:ln>
        </p:spPr>
        <p:txBody>
          <a:bodyPr spcFirstLastPara="1" wrap="square" lIns="91425" tIns="91425" rIns="91425" bIns="91425" anchor="b" anchorCtr="0">
            <a:noAutofit/>
          </a:bodyPr>
          <a:lstStyle/>
          <a:p>
            <a:pPr algn="ctr"/>
            <a:r>
              <a:rPr lang="uk-UA" smtClean="0">
                <a:solidFill>
                  <a:schemeClr val="bg1"/>
                </a:solidFill>
                <a:latin typeface="Golos Text"/>
                <a:ea typeface="Golos Text"/>
                <a:cs typeface="Golos Text"/>
                <a:sym typeface="Golos Text"/>
              </a:rPr>
              <a:t>Юридичним особам комерційні банки надають такі види трастових послуг</a:t>
            </a:r>
            <a:endParaRPr lang="uk-UA">
              <a:solidFill>
                <a:schemeClr val="bg1"/>
              </a:solidFill>
              <a:latin typeface="Golos Text"/>
              <a:ea typeface="Golos Text"/>
              <a:cs typeface="Golos Text"/>
              <a:sym typeface="Golos Tex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9"/>
          <p:cNvSpPr/>
          <p:nvPr/>
        </p:nvSpPr>
        <p:spPr>
          <a:xfrm>
            <a:off x="1403648" y="1203598"/>
            <a:ext cx="6828258" cy="3312368"/>
          </a:xfrm>
          <a:prstGeom prst="rect">
            <a:avLst/>
          </a:prstGeom>
          <a:solidFill>
            <a:schemeClr val="lt1"/>
          </a:solidFill>
          <a:ln>
            <a:noFill/>
          </a:ln>
          <a:effectLst>
            <a:outerShdw blurRad="1000125" dist="228600" dir="288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9"/>
          <p:cNvSpPr txBox="1">
            <a:spLocks noGrp="1"/>
          </p:cNvSpPr>
          <p:nvPr>
            <p:ph type="title"/>
          </p:nvPr>
        </p:nvSpPr>
        <p:spPr>
          <a:xfrm>
            <a:off x="1259632" y="411510"/>
            <a:ext cx="7416824" cy="504056"/>
          </a:xfrm>
          <a:prstGeom prst="rect">
            <a:avLst/>
          </a:prstGeom>
        </p:spPr>
        <p:txBody>
          <a:bodyPr spcFirstLastPara="1" wrap="square" lIns="91425" tIns="91425" rIns="91425" bIns="91425" anchor="ctr" anchorCtr="0">
            <a:noAutofit/>
          </a:bodyPr>
          <a:lstStyle/>
          <a:p>
            <a:pPr lvl="0"/>
            <a:r>
              <a:rPr lang="ru-RU" sz="2400" b="1" dirty="0" smtClean="0"/>
              <a:t>1. Роль </a:t>
            </a:r>
            <a:r>
              <a:rPr lang="ru-RU" sz="2400" b="1" dirty="0" err="1" smtClean="0"/>
              <a:t>банків</a:t>
            </a:r>
            <a:r>
              <a:rPr lang="ru-RU" sz="2400" b="1" dirty="0" smtClean="0"/>
              <a:t> на ринку </a:t>
            </a:r>
            <a:r>
              <a:rPr lang="ru-RU" sz="2400" b="1" dirty="0" err="1" smtClean="0"/>
              <a:t>фінансових</a:t>
            </a:r>
            <a:r>
              <a:rPr lang="ru-RU" sz="2400" b="1" dirty="0" smtClean="0"/>
              <a:t> </a:t>
            </a:r>
            <a:r>
              <a:rPr lang="ru-RU" sz="2400" b="1" dirty="0" err="1" smtClean="0"/>
              <a:t>послуг</a:t>
            </a:r>
            <a:endParaRPr sz="2400" b="1" dirty="0">
              <a:solidFill>
                <a:schemeClr val="dk2"/>
              </a:solidFill>
            </a:endParaRPr>
          </a:p>
        </p:txBody>
      </p:sp>
      <p:sp>
        <p:nvSpPr>
          <p:cNvPr id="236" name="Google Shape;236;p39"/>
          <p:cNvSpPr txBox="1">
            <a:spLocks noGrp="1"/>
          </p:cNvSpPr>
          <p:nvPr>
            <p:ph type="subTitle" idx="1"/>
          </p:nvPr>
        </p:nvSpPr>
        <p:spPr>
          <a:xfrm>
            <a:off x="1619672" y="1203598"/>
            <a:ext cx="6408712" cy="3240360"/>
          </a:xfrm>
          <a:prstGeom prst="rect">
            <a:avLst/>
          </a:prstGeom>
          <a:noFill/>
        </p:spPr>
        <p:txBody>
          <a:bodyPr spcFirstLastPara="1" wrap="square" lIns="91425" tIns="91425" rIns="91425" bIns="91425" anchor="t" anchorCtr="0">
            <a:noAutofit/>
          </a:bodyPr>
          <a:lstStyle/>
          <a:p>
            <a:pPr marL="0" lvl="0" indent="0" algn="just"/>
            <a:r>
              <a:rPr lang="uk-UA" sz="1200" b="1" i="1" dirty="0" smtClean="0">
                <a:solidFill>
                  <a:schemeClr val="bg2"/>
                </a:solidFill>
              </a:rPr>
              <a:t>Банк</a:t>
            </a:r>
            <a:r>
              <a:rPr lang="uk-UA" sz="1200" dirty="0" smtClean="0">
                <a:solidFill>
                  <a:schemeClr val="bg2"/>
                </a:solidFill>
              </a:rPr>
              <a:t> - юридична особа, яка на підставі ліцензії НБУ здійснює діяльність щодо залучення вкладів від фізичних та юридичних осіб, ведення рахунків і надання кредитів на власних умовах.</a:t>
            </a:r>
          </a:p>
          <a:p>
            <a:pPr marL="0" lvl="0" indent="0" algn="just"/>
            <a:endParaRPr lang="uk-UA" sz="1200" dirty="0" smtClean="0">
              <a:solidFill>
                <a:schemeClr val="bg2"/>
              </a:solidFill>
            </a:endParaRPr>
          </a:p>
          <a:p>
            <a:pPr marL="0" lvl="0" indent="0" algn="just"/>
            <a:r>
              <a:rPr lang="uk-UA" sz="1200" dirty="0" smtClean="0">
                <a:solidFill>
                  <a:schemeClr val="bg2"/>
                </a:solidFill>
              </a:rPr>
              <a:t>Банки в Україні можуть функціонувати як</a:t>
            </a:r>
            <a:r>
              <a:rPr lang="uk-UA" sz="1200" i="1" dirty="0" smtClean="0">
                <a:solidFill>
                  <a:schemeClr val="bg2"/>
                </a:solidFill>
              </a:rPr>
              <a:t> </a:t>
            </a:r>
            <a:r>
              <a:rPr lang="uk-UA" sz="1200" b="1" i="1" dirty="0" smtClean="0">
                <a:solidFill>
                  <a:schemeClr val="bg2"/>
                </a:solidFill>
              </a:rPr>
              <a:t>універсальні</a:t>
            </a:r>
            <a:r>
              <a:rPr lang="uk-UA" sz="1200" dirty="0" smtClean="0">
                <a:solidFill>
                  <a:schemeClr val="bg2"/>
                </a:solidFill>
              </a:rPr>
              <a:t> або як </a:t>
            </a:r>
            <a:r>
              <a:rPr lang="uk-UA" sz="1200" b="1" i="1" dirty="0" smtClean="0">
                <a:solidFill>
                  <a:schemeClr val="bg2"/>
                </a:solidFill>
              </a:rPr>
              <a:t>спеціалізовані</a:t>
            </a:r>
            <a:r>
              <a:rPr lang="uk-UA" sz="1200" i="1" dirty="0" smtClean="0">
                <a:solidFill>
                  <a:schemeClr val="bg2"/>
                </a:solidFill>
              </a:rPr>
              <a:t>.</a:t>
            </a:r>
            <a:endParaRPr lang="uk-UA" sz="1200" dirty="0" smtClean="0">
              <a:solidFill>
                <a:schemeClr val="bg2"/>
              </a:solidFill>
            </a:endParaRPr>
          </a:p>
          <a:p>
            <a:pPr marL="0" lvl="0" indent="0" algn="just"/>
            <a:r>
              <a:rPr lang="uk-UA" sz="1200" dirty="0" smtClean="0">
                <a:solidFill>
                  <a:schemeClr val="bg2"/>
                </a:solidFill>
              </a:rPr>
              <a:t>Банк самостійно визначає напрями своєї діяльності і спеціалізацію за видами операцій. Банк набуває статусу</a:t>
            </a:r>
            <a:r>
              <a:rPr lang="uk-UA" sz="1200" i="1" dirty="0" smtClean="0">
                <a:solidFill>
                  <a:schemeClr val="bg2"/>
                </a:solidFill>
              </a:rPr>
              <a:t> спеціалізованого банку</a:t>
            </a:r>
            <a:r>
              <a:rPr lang="uk-UA" sz="1200" dirty="0" smtClean="0">
                <a:solidFill>
                  <a:schemeClr val="bg2"/>
                </a:solidFill>
              </a:rPr>
              <a:t> у разі, якщо більше 50 % його активів є активами одного типу. Банк набуває статусу спеціалізованого ощадного банку у разі, якщо більше 50 % його пасивів є вкладами фізичних осіб.</a:t>
            </a:r>
          </a:p>
          <a:p>
            <a:pPr marL="0" lvl="0" indent="0" algn="just"/>
            <a:endParaRPr lang="uk-UA" sz="1200" dirty="0" smtClean="0">
              <a:solidFill>
                <a:schemeClr val="bg2"/>
              </a:solidFill>
            </a:endParaRPr>
          </a:p>
          <a:p>
            <a:pPr marL="0" indent="0" algn="just"/>
            <a:r>
              <a:rPr lang="uk-UA" sz="1200" dirty="0" smtClean="0">
                <a:solidFill>
                  <a:schemeClr val="bg2"/>
                </a:solidFill>
              </a:rPr>
              <a:t>Банки в Україні створюються у формі </a:t>
            </a:r>
            <a:r>
              <a:rPr lang="uk-UA" sz="1200" b="1" dirty="0" err="1" smtClean="0">
                <a:solidFill>
                  <a:schemeClr val="bg2"/>
                </a:solidFill>
              </a:rPr>
              <a:t>AT</a:t>
            </a:r>
            <a:r>
              <a:rPr lang="uk-UA" sz="1200" b="1" dirty="0" smtClean="0">
                <a:solidFill>
                  <a:schemeClr val="bg2"/>
                </a:solidFill>
              </a:rPr>
              <a:t>, ТОВ, або кооперативного банку</a:t>
            </a:r>
            <a:r>
              <a:rPr lang="uk-UA" sz="1200" dirty="0" smtClean="0">
                <a:solidFill>
                  <a:schemeClr val="bg2"/>
                </a:solidFill>
              </a:rPr>
              <a:t>. Відкриття комерційного банку в Україні потребує його реєстрації в НБУ. Головним органом управління банку вважаються загальні збори акціонерів. Вони приймають рішення про:</a:t>
            </a:r>
          </a:p>
          <a:p>
            <a:pPr marL="0" lvl="0" indent="0" algn="l">
              <a:buFont typeface="Arial" pitchFamily="34" charset="0"/>
              <a:buChar char="•"/>
            </a:pPr>
            <a:r>
              <a:rPr lang="uk-UA" sz="1200" dirty="0" smtClean="0">
                <a:solidFill>
                  <a:schemeClr val="bg2"/>
                </a:solidFill>
              </a:rPr>
              <a:t>затвердження уставу,</a:t>
            </a:r>
          </a:p>
          <a:p>
            <a:pPr marL="0" lvl="0" indent="0" algn="l">
              <a:buFont typeface="Arial" pitchFamily="34" charset="0"/>
              <a:buChar char="•"/>
            </a:pPr>
            <a:r>
              <a:rPr lang="uk-UA" sz="1200" dirty="0" smtClean="0">
                <a:solidFill>
                  <a:schemeClr val="bg2"/>
                </a:solidFill>
              </a:rPr>
              <a:t>раду директорів,</a:t>
            </a:r>
          </a:p>
          <a:p>
            <a:pPr marL="0" lvl="0" indent="0" algn="l">
              <a:buFont typeface="Arial" pitchFamily="34" charset="0"/>
              <a:buChar char="•"/>
            </a:pPr>
            <a:r>
              <a:rPr lang="uk-UA" sz="1200" dirty="0" smtClean="0">
                <a:solidFill>
                  <a:schemeClr val="bg2"/>
                </a:solidFill>
              </a:rPr>
              <a:t>затвердження балансів і звітів,</a:t>
            </a:r>
          </a:p>
          <a:p>
            <a:pPr marL="0" indent="0" algn="l">
              <a:buFont typeface="Arial" pitchFamily="34" charset="0"/>
              <a:buChar char="•"/>
            </a:pPr>
            <a:r>
              <a:rPr lang="uk-UA" sz="1200" dirty="0" smtClean="0">
                <a:solidFill>
                  <a:schemeClr val="bg2"/>
                </a:solidFill>
              </a:rPr>
              <a:t>напрями і цілі політики банку</a:t>
            </a:r>
          </a:p>
          <a:p>
            <a:pPr marL="0" lvl="0" indent="0" algn="just"/>
            <a:endParaRPr lang="uk-UA" sz="1200" dirty="0">
              <a:solidFill>
                <a:schemeClr val="bg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8"/>
          <p:cNvSpPr/>
          <p:nvPr/>
        </p:nvSpPr>
        <p:spPr>
          <a:xfrm>
            <a:off x="1478075" y="539500"/>
            <a:ext cx="6408300" cy="3616426"/>
          </a:xfrm>
          <a:prstGeom prst="rect">
            <a:avLst/>
          </a:prstGeom>
          <a:solidFill>
            <a:schemeClr val="lt1"/>
          </a:solidFill>
          <a:ln>
            <a:noFill/>
          </a:ln>
          <a:effectLst>
            <a:outerShdw blurRad="1000125" dist="228600" dir="288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lang="uk-UA"/>
          </a:p>
        </p:txBody>
      </p:sp>
      <p:sp>
        <p:nvSpPr>
          <p:cNvPr id="227" name="Google Shape;227;p38"/>
          <p:cNvSpPr txBox="1">
            <a:spLocks noGrp="1"/>
          </p:cNvSpPr>
          <p:nvPr>
            <p:ph type="subTitle" idx="1"/>
          </p:nvPr>
        </p:nvSpPr>
        <p:spPr>
          <a:xfrm>
            <a:off x="1691680" y="771551"/>
            <a:ext cx="5832648" cy="1584176"/>
          </a:xfrm>
          <a:prstGeom prst="rect">
            <a:avLst/>
          </a:prstGeom>
          <a:noFill/>
        </p:spPr>
        <p:txBody>
          <a:bodyPr spcFirstLastPara="1" wrap="square" lIns="91425" tIns="91425" rIns="91425" bIns="91425" anchor="t" anchorCtr="0">
            <a:noAutofit/>
          </a:bodyPr>
          <a:lstStyle/>
          <a:p>
            <a:pPr marL="0" indent="0" algn="just"/>
            <a:r>
              <a:rPr lang="uk-UA" sz="1300" b="1" i="1" smtClean="0">
                <a:solidFill>
                  <a:schemeClr val="bg2"/>
                </a:solidFill>
              </a:rPr>
              <a:t>Державний банк </a:t>
            </a:r>
            <a:r>
              <a:rPr lang="uk-UA" sz="1300" i="1" smtClean="0">
                <a:solidFill>
                  <a:schemeClr val="bg2"/>
                </a:solidFill>
              </a:rPr>
              <a:t>-</a:t>
            </a:r>
            <a:r>
              <a:rPr lang="uk-UA" sz="1300" smtClean="0">
                <a:solidFill>
                  <a:schemeClr val="bg2"/>
                </a:solidFill>
              </a:rPr>
              <a:t> банк, 100 % статутного капіталу якого належать державі. Державний банк засновується за рішенням Кабміну України.</a:t>
            </a:r>
          </a:p>
          <a:p>
            <a:pPr marL="0" indent="0" algn="just"/>
            <a:r>
              <a:rPr lang="uk-UA" sz="1300" b="1" i="1" smtClean="0">
                <a:solidFill>
                  <a:schemeClr val="bg2"/>
                </a:solidFill>
              </a:rPr>
              <a:t>Кооперативні банки</a:t>
            </a:r>
            <a:r>
              <a:rPr lang="uk-UA" sz="1300" b="1" smtClean="0">
                <a:solidFill>
                  <a:schemeClr val="bg2"/>
                </a:solidFill>
              </a:rPr>
              <a:t> </a:t>
            </a:r>
            <a:r>
              <a:rPr lang="uk-UA" sz="1300" smtClean="0">
                <a:solidFill>
                  <a:schemeClr val="bg2"/>
                </a:solidFill>
              </a:rPr>
              <a:t>- створюються за принципом територіальності і поділяються на місцеві та центральний кооперативні банки. Мінімальна кількість  учасників місцевого (у межах області) кооперативного банку має бути не менше 50 осіб. Учасниками центрального кооперативного банку є місцеві кооперативні банки.</a:t>
            </a:r>
            <a:endParaRPr lang="uk-UA" sz="1300">
              <a:solidFill>
                <a:schemeClr val="bg2"/>
              </a:solidFill>
            </a:endParaRPr>
          </a:p>
        </p:txBody>
      </p:sp>
      <p:pic>
        <p:nvPicPr>
          <p:cNvPr id="1026" name="Picture 2" descr="image1"/>
          <p:cNvPicPr>
            <a:picLocks noChangeAspect="1" noChangeArrowheads="1"/>
          </p:cNvPicPr>
          <p:nvPr/>
        </p:nvPicPr>
        <p:blipFill>
          <a:blip r:embed="rId3"/>
          <a:srcRect t="3617" b="16805"/>
          <a:stretch>
            <a:fillRect/>
          </a:stretch>
        </p:blipFill>
        <p:spPr bwMode="auto">
          <a:xfrm>
            <a:off x="2051720" y="2427734"/>
            <a:ext cx="5391150" cy="1584176"/>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7"/>
        <p:cNvGrpSpPr/>
        <p:nvPr/>
      </p:nvGrpSpPr>
      <p:grpSpPr>
        <a:xfrm>
          <a:off x="0" y="0"/>
          <a:ext cx="0" cy="0"/>
          <a:chOff x="0" y="0"/>
          <a:chExt cx="0" cy="0"/>
        </a:xfrm>
      </p:grpSpPr>
      <p:sp>
        <p:nvSpPr>
          <p:cNvPr id="208" name="Google Shape;208;p37"/>
          <p:cNvSpPr txBox="1">
            <a:spLocks noGrp="1"/>
          </p:cNvSpPr>
          <p:nvPr>
            <p:ph type="title"/>
          </p:nvPr>
        </p:nvSpPr>
        <p:spPr>
          <a:xfrm>
            <a:off x="827584" y="339502"/>
            <a:ext cx="8179105" cy="572700"/>
          </a:xfrm>
          <a:prstGeom prst="rect">
            <a:avLst/>
          </a:prstGeom>
        </p:spPr>
        <p:txBody>
          <a:bodyPr spcFirstLastPara="1" wrap="square" lIns="91425" tIns="91425" rIns="91425" bIns="91425" anchor="t" anchorCtr="0">
            <a:noAutofit/>
          </a:bodyPr>
          <a:lstStyle/>
          <a:p>
            <a:pPr lvl="0"/>
            <a:r>
              <a:rPr lang="uk-UA" sz="2400" b="1" smtClean="0"/>
              <a:t>2. Поняття та економічна роль банківського кредиту</a:t>
            </a:r>
            <a:endParaRPr lang="uk-UA" sz="2400" b="1"/>
          </a:p>
        </p:txBody>
      </p:sp>
      <p:sp>
        <p:nvSpPr>
          <p:cNvPr id="209" name="Google Shape;209;p37"/>
          <p:cNvSpPr txBox="1">
            <a:spLocks noGrp="1"/>
          </p:cNvSpPr>
          <p:nvPr>
            <p:ph type="subTitle" idx="3"/>
          </p:nvPr>
        </p:nvSpPr>
        <p:spPr>
          <a:xfrm>
            <a:off x="5441029" y="3856850"/>
            <a:ext cx="2305500" cy="572400"/>
          </a:xfrm>
          <a:prstGeom prst="rect">
            <a:avLst/>
          </a:prstGeom>
        </p:spPr>
        <p:txBody>
          <a:bodyPr spcFirstLastPara="1" wrap="square" lIns="91425" tIns="91425" rIns="91425" bIns="91425" anchor="t" anchorCtr="0">
            <a:noAutofit/>
          </a:bodyPr>
          <a:lstStyle/>
          <a:p>
            <a:r>
              <a:rPr lang="uk-UA" smtClean="0"/>
              <a:t>інші</a:t>
            </a:r>
            <a:endParaRPr lang="uk-UA"/>
          </a:p>
        </p:txBody>
      </p:sp>
      <p:sp>
        <p:nvSpPr>
          <p:cNvPr id="210" name="Google Shape;210;p37"/>
          <p:cNvSpPr txBox="1">
            <a:spLocks noGrp="1"/>
          </p:cNvSpPr>
          <p:nvPr>
            <p:ph type="subTitle" idx="1"/>
          </p:nvPr>
        </p:nvSpPr>
        <p:spPr>
          <a:xfrm>
            <a:off x="2132163" y="1995775"/>
            <a:ext cx="2305500" cy="683639"/>
          </a:xfrm>
          <a:prstGeom prst="rect">
            <a:avLst/>
          </a:prstGeom>
        </p:spPr>
        <p:txBody>
          <a:bodyPr spcFirstLastPara="1" wrap="square" lIns="91425" tIns="91425" rIns="91425" bIns="91425" anchor="t" anchorCtr="0">
            <a:noAutofit/>
          </a:bodyPr>
          <a:lstStyle/>
          <a:p>
            <a:pPr marL="0" lvl="0" indent="0"/>
            <a:r>
              <a:rPr lang="uk-UA" smtClean="0"/>
              <a:t>обліково-позикові, в результаті яких формується кредитний портфель банку</a:t>
            </a:r>
            <a:endParaRPr lang="uk-UA"/>
          </a:p>
        </p:txBody>
      </p:sp>
      <p:sp>
        <p:nvSpPr>
          <p:cNvPr id="211" name="Google Shape;211;p37"/>
          <p:cNvSpPr txBox="1">
            <a:spLocks noGrp="1"/>
          </p:cNvSpPr>
          <p:nvPr>
            <p:ph type="subTitle" idx="2"/>
          </p:nvPr>
        </p:nvSpPr>
        <p:spPr>
          <a:xfrm>
            <a:off x="5441020" y="1995686"/>
            <a:ext cx="2305500" cy="683639"/>
          </a:xfrm>
          <a:prstGeom prst="rect">
            <a:avLst/>
          </a:prstGeom>
        </p:spPr>
        <p:txBody>
          <a:bodyPr spcFirstLastPara="1" wrap="square" lIns="91425" tIns="91425" rIns="91425" bIns="91425" anchor="t" anchorCtr="0">
            <a:noAutofit/>
          </a:bodyPr>
          <a:lstStyle/>
          <a:p>
            <a:pPr marL="0" lvl="0" indent="0"/>
            <a:r>
              <a:rPr lang="uk-UA" smtClean="0"/>
              <a:t>інвестиційні, що складають основу для формування інвестиційного портфеля</a:t>
            </a:r>
            <a:endParaRPr lang="uk-UA"/>
          </a:p>
        </p:txBody>
      </p:sp>
      <p:sp>
        <p:nvSpPr>
          <p:cNvPr id="212" name="Google Shape;212;p37"/>
          <p:cNvSpPr txBox="1">
            <a:spLocks noGrp="1"/>
          </p:cNvSpPr>
          <p:nvPr>
            <p:ph type="subTitle" idx="4"/>
          </p:nvPr>
        </p:nvSpPr>
        <p:spPr>
          <a:xfrm>
            <a:off x="2132138" y="3746146"/>
            <a:ext cx="2439862" cy="683281"/>
          </a:xfrm>
          <a:prstGeom prst="rect">
            <a:avLst/>
          </a:prstGeom>
        </p:spPr>
        <p:txBody>
          <a:bodyPr spcFirstLastPara="1" wrap="square" lIns="91425" tIns="91425" rIns="91425" bIns="91425" anchor="t" anchorCtr="0">
            <a:noAutofit/>
          </a:bodyPr>
          <a:lstStyle/>
          <a:p>
            <a:pPr marL="0" lvl="0" indent="0"/>
            <a:r>
              <a:rPr lang="uk-UA" smtClean="0"/>
              <a:t>касові та розрахункові послуги, що надаються банком своїм клієнтам на грошовому ринку</a:t>
            </a:r>
            <a:endParaRPr lang="uk-UA"/>
          </a:p>
        </p:txBody>
      </p:sp>
      <p:sp>
        <p:nvSpPr>
          <p:cNvPr id="213" name="Google Shape;213;p37"/>
          <p:cNvSpPr txBox="1">
            <a:spLocks noGrp="1"/>
          </p:cNvSpPr>
          <p:nvPr>
            <p:ph type="title" idx="5"/>
          </p:nvPr>
        </p:nvSpPr>
        <p:spPr>
          <a:xfrm>
            <a:off x="1397450" y="2067767"/>
            <a:ext cx="734700" cy="572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uk-UA" smtClean="0"/>
              <a:t>01</a:t>
            </a:r>
            <a:endParaRPr lang="uk-UA"/>
          </a:p>
        </p:txBody>
      </p:sp>
      <p:sp>
        <p:nvSpPr>
          <p:cNvPr id="214" name="Google Shape;214;p37"/>
          <p:cNvSpPr txBox="1">
            <a:spLocks noGrp="1"/>
          </p:cNvSpPr>
          <p:nvPr>
            <p:ph type="title" idx="6"/>
          </p:nvPr>
        </p:nvSpPr>
        <p:spPr>
          <a:xfrm>
            <a:off x="4706325" y="3805096"/>
            <a:ext cx="734700" cy="572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uk-UA" smtClean="0"/>
              <a:t>04</a:t>
            </a:r>
            <a:endParaRPr lang="uk-UA"/>
          </a:p>
        </p:txBody>
      </p:sp>
      <p:sp>
        <p:nvSpPr>
          <p:cNvPr id="215" name="Google Shape;215;p37"/>
          <p:cNvSpPr txBox="1">
            <a:spLocks noGrp="1"/>
          </p:cNvSpPr>
          <p:nvPr>
            <p:ph type="title" idx="7"/>
          </p:nvPr>
        </p:nvSpPr>
        <p:spPr>
          <a:xfrm>
            <a:off x="4706325" y="2067694"/>
            <a:ext cx="7347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uk-UA" smtClean="0"/>
              <a:t>02</a:t>
            </a:r>
            <a:endParaRPr lang="uk-UA"/>
          </a:p>
        </p:txBody>
      </p:sp>
      <p:sp>
        <p:nvSpPr>
          <p:cNvPr id="216" name="Google Shape;216;p37"/>
          <p:cNvSpPr txBox="1">
            <a:spLocks noGrp="1"/>
          </p:cNvSpPr>
          <p:nvPr>
            <p:ph type="title" idx="8"/>
          </p:nvPr>
        </p:nvSpPr>
        <p:spPr>
          <a:xfrm>
            <a:off x="1397450" y="3805167"/>
            <a:ext cx="734700" cy="572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uk-UA" smtClean="0"/>
              <a:t>03</a:t>
            </a:r>
            <a:endParaRPr lang="uk-UA"/>
          </a:p>
        </p:txBody>
      </p:sp>
      <p:sp>
        <p:nvSpPr>
          <p:cNvPr id="18" name="Подзаголовок 17"/>
          <p:cNvSpPr>
            <a:spLocks noGrp="1"/>
          </p:cNvSpPr>
          <p:nvPr>
            <p:ph type="subTitle" idx="9"/>
          </p:nvPr>
        </p:nvSpPr>
        <p:spPr>
          <a:xfrm>
            <a:off x="683568" y="1419622"/>
            <a:ext cx="8208912" cy="478053"/>
          </a:xfrm>
        </p:spPr>
        <p:txBody>
          <a:bodyPr/>
          <a:lstStyle/>
          <a:p>
            <a:pPr marL="0" indent="0" algn="ctr"/>
            <a:r>
              <a:rPr lang="uk-UA" sz="2000" b="1" smtClean="0"/>
              <a:t>Активні операції банків можна розділити на 4 групи</a:t>
            </a:r>
            <a:endParaRPr lang="uk-UA" sz="2000" b="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41"/>
          <p:cNvSpPr/>
          <p:nvPr/>
        </p:nvSpPr>
        <p:spPr>
          <a:xfrm>
            <a:off x="404225" y="386175"/>
            <a:ext cx="5327700" cy="4217700"/>
          </a:xfrm>
          <a:prstGeom prst="rect">
            <a:avLst/>
          </a:prstGeom>
          <a:solidFill>
            <a:schemeClr val="lt1"/>
          </a:solidFill>
          <a:ln>
            <a:noFill/>
          </a:ln>
          <a:effectLst>
            <a:outerShdw blurRad="1000125" dist="228600" dir="288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41"/>
          <p:cNvSpPr txBox="1">
            <a:spLocks noGrp="1"/>
          </p:cNvSpPr>
          <p:nvPr>
            <p:ph type="subTitle" idx="1"/>
          </p:nvPr>
        </p:nvSpPr>
        <p:spPr>
          <a:xfrm>
            <a:off x="827584" y="555526"/>
            <a:ext cx="4536504" cy="3712924"/>
          </a:xfrm>
          <a:prstGeom prst="rect">
            <a:avLst/>
          </a:prstGeom>
        </p:spPr>
        <p:txBody>
          <a:bodyPr spcFirstLastPara="1" wrap="square" lIns="91425" tIns="91425" rIns="91425" bIns="91425" anchor="t" anchorCtr="0">
            <a:noAutofit/>
          </a:bodyPr>
          <a:lstStyle/>
          <a:p>
            <a:pPr marL="0" lvl="0" indent="0" algn="just">
              <a:buClr>
                <a:schemeClr val="dk1"/>
              </a:buClr>
              <a:buSzPts val="1100"/>
              <a:buNone/>
            </a:pPr>
            <a:r>
              <a:rPr lang="uk-UA" b="1" i="1" dirty="0" smtClean="0">
                <a:solidFill>
                  <a:schemeClr val="bg2"/>
                </a:solidFill>
              </a:rPr>
              <a:t>Банківський кредит </a:t>
            </a:r>
            <a:r>
              <a:rPr lang="uk-UA" i="1" dirty="0" smtClean="0">
                <a:solidFill>
                  <a:schemeClr val="bg2"/>
                </a:solidFill>
              </a:rPr>
              <a:t>-</a:t>
            </a:r>
            <a:r>
              <a:rPr lang="uk-UA" dirty="0" smtClean="0">
                <a:solidFill>
                  <a:schemeClr val="bg2"/>
                </a:solidFill>
              </a:rPr>
              <a:t> це економічні відносини, в процесі яких банки надають позичальникам грошові кошти з умовою їх повернення. Ці відносини передбачають рух позикового капіталу від банку (кредитора) до позичальника (дебітора) і навпаки. Позичальниками виступають комерційні та промислові підприємства, дрібні підприємці, фізичні особи, уряд і місцеві органи влади.</a:t>
            </a:r>
          </a:p>
          <a:p>
            <a:pPr marL="0" indent="0" algn="just">
              <a:buClr>
                <a:schemeClr val="dk1"/>
              </a:buClr>
              <a:buSzPts val="1100"/>
              <a:buNone/>
            </a:pPr>
            <a:r>
              <a:rPr lang="uk-UA" dirty="0" smtClean="0">
                <a:solidFill>
                  <a:schemeClr val="bg2"/>
                </a:solidFill>
              </a:rPr>
              <a:t>Розміщення мобілізованих ресурсів банку з метою отримання доходу і забезпечення ліквідності визначає зміст його</a:t>
            </a:r>
            <a:r>
              <a:rPr lang="uk-UA" i="1" dirty="0" smtClean="0">
                <a:solidFill>
                  <a:schemeClr val="bg2"/>
                </a:solidFill>
              </a:rPr>
              <a:t> активних операцій.</a:t>
            </a:r>
            <a:endParaRPr lang="uk-UA" dirty="0" smtClean="0">
              <a:solidFill>
                <a:schemeClr val="bg2"/>
              </a:solidFill>
            </a:endParaRPr>
          </a:p>
          <a:p>
            <a:pPr marL="0" lvl="0" indent="0" algn="just">
              <a:buClr>
                <a:schemeClr val="dk1"/>
              </a:buClr>
              <a:buSzPts val="1100"/>
              <a:buNone/>
            </a:pPr>
            <a:endParaRPr lang="uk-UA" dirty="0" smtClean="0">
              <a:solidFill>
                <a:schemeClr val="bg2"/>
              </a:solidFill>
            </a:endParaRPr>
          </a:p>
          <a:p>
            <a:pPr marL="0" indent="0" algn="just">
              <a:buClr>
                <a:schemeClr val="dk1"/>
              </a:buClr>
              <a:buSzPts val="1100"/>
              <a:buNone/>
            </a:pPr>
            <a:r>
              <a:rPr lang="uk-UA" b="1" i="1" dirty="0" smtClean="0">
                <a:solidFill>
                  <a:schemeClr val="bg2"/>
                </a:solidFill>
              </a:rPr>
              <a:t>Кредитування має два різновиди</a:t>
            </a:r>
            <a:r>
              <a:rPr lang="uk-UA" i="1" dirty="0" smtClean="0">
                <a:solidFill>
                  <a:schemeClr val="bg2"/>
                </a:solidFill>
              </a:rPr>
              <a:t>:</a:t>
            </a:r>
            <a:r>
              <a:rPr lang="uk-UA" dirty="0" smtClean="0">
                <a:solidFill>
                  <a:schemeClr val="bg2"/>
                </a:solidFill>
              </a:rPr>
              <a:t> кредитування діяльності господарчого суб'єкта у формі прямої видачі грошових сум (фінансовий кредит) і кредитування як різновид розрахунків із розстрочкою платежів. Кредит комерційних банків поділяється на</a:t>
            </a:r>
            <a:r>
              <a:rPr lang="uk-UA" i="1" dirty="0" smtClean="0">
                <a:solidFill>
                  <a:schemeClr val="bg2"/>
                </a:solidFill>
              </a:rPr>
              <a:t> виробничий</a:t>
            </a:r>
            <a:r>
              <a:rPr lang="uk-UA" dirty="0" smtClean="0">
                <a:solidFill>
                  <a:schemeClr val="bg2"/>
                </a:solidFill>
              </a:rPr>
              <a:t> і</a:t>
            </a:r>
            <a:r>
              <a:rPr lang="uk-UA" i="1" dirty="0" smtClean="0">
                <a:solidFill>
                  <a:schemeClr val="bg2"/>
                </a:solidFill>
              </a:rPr>
              <a:t> споживчий.</a:t>
            </a:r>
            <a:r>
              <a:rPr lang="uk-UA" dirty="0" smtClean="0">
                <a:solidFill>
                  <a:schemeClr val="bg2"/>
                </a:solidFill>
              </a:rPr>
              <a:t> Банківські кредити залежно від вибраного критерію можна</a:t>
            </a:r>
            <a:r>
              <a:rPr lang="uk-UA" i="1" dirty="0" smtClean="0">
                <a:solidFill>
                  <a:schemeClr val="bg2"/>
                </a:solidFill>
              </a:rPr>
              <a:t> класифікувати,</a:t>
            </a:r>
            <a:r>
              <a:rPr lang="uk-UA" dirty="0" smtClean="0">
                <a:solidFill>
                  <a:schemeClr val="bg2"/>
                </a:solidFill>
              </a:rPr>
              <a:t> за строками, предметами кредитування, цілями, забезпеченістю економічної сфери застосування, методами надання та способами погашення, характеру та способу сплати відсотків, числом кредиторів.</a:t>
            </a:r>
          </a:p>
          <a:p>
            <a:pPr marL="0" lvl="0" indent="0" algn="just">
              <a:buClr>
                <a:schemeClr val="dk1"/>
              </a:buClr>
              <a:buSzPts val="1100"/>
              <a:buNone/>
            </a:pPr>
            <a:endParaRPr lang="uk-UA" dirty="0">
              <a:solidFill>
                <a:schemeClr val="bg2"/>
              </a:solidFill>
            </a:endParaRPr>
          </a:p>
        </p:txBody>
      </p:sp>
      <p:cxnSp>
        <p:nvCxnSpPr>
          <p:cNvPr id="253" name="Google Shape;253;p41"/>
          <p:cNvCxnSpPr/>
          <p:nvPr/>
        </p:nvCxnSpPr>
        <p:spPr>
          <a:xfrm>
            <a:off x="683568" y="627534"/>
            <a:ext cx="0" cy="1296144"/>
          </a:xfrm>
          <a:prstGeom prst="straightConnector1">
            <a:avLst/>
          </a:prstGeom>
          <a:noFill/>
          <a:ln w="28575" cap="flat" cmpd="sng">
            <a:solidFill>
              <a:schemeClr val="dk2"/>
            </a:solidFill>
            <a:prstDash val="solid"/>
            <a:round/>
            <a:headEnd type="none" w="med" len="med"/>
            <a:tailEnd type="none" w="med" len="med"/>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41"/>
        <p:cNvGrpSpPr/>
        <p:nvPr/>
      </p:nvGrpSpPr>
      <p:grpSpPr>
        <a:xfrm>
          <a:off x="0" y="0"/>
          <a:ext cx="0" cy="0"/>
          <a:chOff x="0" y="0"/>
          <a:chExt cx="0" cy="0"/>
        </a:xfrm>
      </p:grpSpPr>
      <p:sp>
        <p:nvSpPr>
          <p:cNvPr id="242" name="Google Shape;242;p40"/>
          <p:cNvSpPr/>
          <p:nvPr/>
        </p:nvSpPr>
        <p:spPr>
          <a:xfrm>
            <a:off x="720000" y="445024"/>
            <a:ext cx="7704000" cy="4070941"/>
          </a:xfrm>
          <a:prstGeom prst="rect">
            <a:avLst/>
          </a:prstGeom>
          <a:solidFill>
            <a:schemeClr val="lt1"/>
          </a:solidFill>
          <a:ln>
            <a:noFill/>
          </a:ln>
          <a:effectLst>
            <a:outerShdw blurRad="1000125" dist="228600" dir="288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lang="uk-UA"/>
          </a:p>
        </p:txBody>
      </p:sp>
      <p:sp>
        <p:nvSpPr>
          <p:cNvPr id="243" name="Google Shape;243;p4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lvl="0"/>
            <a:r>
              <a:rPr lang="uk-UA" sz="2400" b="1" smtClean="0"/>
              <a:t>3. Класифікація форм та видів грошових позик</a:t>
            </a:r>
            <a:endParaRPr lang="uk-UA" sz="2400" b="1">
              <a:solidFill>
                <a:schemeClr val="dk2"/>
              </a:solidFill>
            </a:endParaRPr>
          </a:p>
        </p:txBody>
      </p:sp>
      <p:sp>
        <p:nvSpPr>
          <p:cNvPr id="244" name="Google Shape;244;p40"/>
          <p:cNvSpPr txBox="1">
            <a:spLocks noGrp="1"/>
          </p:cNvSpPr>
          <p:nvPr>
            <p:ph type="subTitle" idx="1"/>
          </p:nvPr>
        </p:nvSpPr>
        <p:spPr>
          <a:xfrm>
            <a:off x="4644008" y="1945258"/>
            <a:ext cx="3069577" cy="2498700"/>
          </a:xfrm>
          <a:prstGeom prst="rect">
            <a:avLst/>
          </a:prstGeom>
        </p:spPr>
        <p:txBody>
          <a:bodyPr spcFirstLastPara="1" wrap="square" lIns="91425" tIns="91425" rIns="91425" bIns="91425" anchor="t" anchorCtr="0">
            <a:noAutofit/>
          </a:bodyPr>
          <a:lstStyle/>
          <a:p>
            <a:pPr marL="0" lvl="0" indent="0" algn="just"/>
            <a:r>
              <a:rPr lang="uk-UA" b="1" smtClean="0"/>
              <a:t>ділові позики підприємствам та підприємцям, а також для забезпечення процесу виробництва та реалізації продукції</a:t>
            </a:r>
          </a:p>
          <a:p>
            <a:pPr marL="0" lvl="0" indent="0" algn="just"/>
            <a:endParaRPr lang="uk-UA" b="1" smtClean="0">
              <a:solidFill>
                <a:schemeClr val="dk2"/>
              </a:solidFill>
            </a:endParaRPr>
          </a:p>
          <a:p>
            <a:pPr marL="0" indent="0" algn="just"/>
            <a:r>
              <a:rPr lang="uk-UA" i="1" smtClean="0"/>
              <a:t>Ділові позики</a:t>
            </a:r>
            <a:r>
              <a:rPr lang="uk-UA" smtClean="0"/>
              <a:t> - найважливіша категорія банківських позик. Більша половина цих кредитів - короткострокові позики, які надаються промисловим компаніям для поповнення оборотного капіталу. Частина їх носить сезонний характер і швидко погашається.</a:t>
            </a:r>
            <a:endParaRPr lang="uk-UA" b="1" smtClean="0">
              <a:solidFill>
                <a:schemeClr val="dk2"/>
              </a:solidFill>
            </a:endParaRPr>
          </a:p>
        </p:txBody>
      </p:sp>
      <p:sp>
        <p:nvSpPr>
          <p:cNvPr id="245" name="Google Shape;245;p40"/>
          <p:cNvSpPr txBox="1">
            <a:spLocks noGrp="1"/>
          </p:cNvSpPr>
          <p:nvPr>
            <p:ph type="subTitle" idx="2"/>
          </p:nvPr>
        </p:nvSpPr>
        <p:spPr>
          <a:xfrm>
            <a:off x="1259632" y="1982854"/>
            <a:ext cx="2947800" cy="2461103"/>
          </a:xfrm>
          <a:prstGeom prst="rect">
            <a:avLst/>
          </a:prstGeom>
        </p:spPr>
        <p:txBody>
          <a:bodyPr spcFirstLastPara="1" wrap="square" lIns="91425" tIns="91425" rIns="91425" bIns="91425" anchor="t" anchorCtr="0">
            <a:noAutofit/>
          </a:bodyPr>
          <a:lstStyle/>
          <a:p>
            <a:pPr marL="0" lvl="0" indent="0" algn="just"/>
            <a:r>
              <a:rPr lang="uk-UA" b="1" smtClean="0"/>
              <a:t>персональні позики фізичним особам для задоволення власних потреб</a:t>
            </a:r>
          </a:p>
          <a:p>
            <a:pPr marL="0" lvl="0" indent="0" algn="just"/>
            <a:endParaRPr lang="uk-UA" b="1" smtClean="0">
              <a:solidFill>
                <a:schemeClr val="dk2"/>
              </a:solidFill>
            </a:endParaRPr>
          </a:p>
          <a:p>
            <a:pPr marL="0" lvl="0" indent="0" algn="just"/>
            <a:r>
              <a:rPr lang="uk-UA" i="1" smtClean="0"/>
              <a:t>Позики приватним особам</a:t>
            </a:r>
            <a:r>
              <a:rPr lang="uk-UA" smtClean="0"/>
              <a:t> стали невід'ємним елементом відтворюваного циклу, який полегшує реалізацію товарів. 80% споживчих кредитів призначені для купівлі товарів у позику, а також для покупок у магазинах за допомогою банківських кредитних карток.</a:t>
            </a:r>
            <a:endParaRPr lang="uk-UA" b="1" smtClean="0">
              <a:solidFill>
                <a:schemeClr val="dk2"/>
              </a:solidFill>
            </a:endParaRPr>
          </a:p>
        </p:txBody>
      </p:sp>
      <p:sp>
        <p:nvSpPr>
          <p:cNvPr id="7" name="Google Shape;243;p40"/>
          <p:cNvSpPr txBox="1">
            <a:spLocks/>
          </p:cNvSpPr>
          <p:nvPr/>
        </p:nvSpPr>
        <p:spPr>
          <a:xfrm>
            <a:off x="1115616" y="987574"/>
            <a:ext cx="6984776" cy="360040"/>
          </a:xfrm>
          <a:prstGeom prst="rect">
            <a:avLst/>
          </a:prstGeom>
          <a:noFill/>
          <a:ln>
            <a:noFill/>
          </a:ln>
        </p:spPr>
        <p:txBody>
          <a:bodyPr spcFirstLastPara="1" wrap="square" lIns="91425" tIns="91425" rIns="91425" bIns="91425" anchor="t" anchorCtr="0">
            <a:noAutofit/>
          </a:bodyPr>
          <a:lstStyle/>
          <a:p>
            <a:pPr algn="ctr"/>
            <a:r>
              <a:rPr lang="uk-UA" sz="1600" smtClean="0">
                <a:solidFill>
                  <a:srgbClr val="2D3844"/>
                </a:solidFill>
                <a:latin typeface="Golos Text"/>
                <a:ea typeface="Golos Text"/>
                <a:cs typeface="Golos Text"/>
                <a:sym typeface="Golos Text"/>
              </a:rPr>
              <a:t>В усіх країнах проводиться розділення позик на дві великі групи:</a:t>
            </a:r>
          </a:p>
        </p:txBody>
      </p:sp>
      <p:sp>
        <p:nvSpPr>
          <p:cNvPr id="8" name="Google Shape;264;p42"/>
          <p:cNvSpPr/>
          <p:nvPr/>
        </p:nvSpPr>
        <p:spPr>
          <a:xfrm>
            <a:off x="5868144" y="1419622"/>
            <a:ext cx="572700" cy="5727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uk-UA"/>
          </a:p>
        </p:txBody>
      </p:sp>
      <p:sp>
        <p:nvSpPr>
          <p:cNvPr id="9" name="Google Shape;265;p42"/>
          <p:cNvSpPr/>
          <p:nvPr/>
        </p:nvSpPr>
        <p:spPr>
          <a:xfrm>
            <a:off x="2531242" y="1491630"/>
            <a:ext cx="572700" cy="5727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uk-UA"/>
          </a:p>
        </p:txBody>
      </p:sp>
      <p:grpSp>
        <p:nvGrpSpPr>
          <p:cNvPr id="10" name="Google Shape;266;p42"/>
          <p:cNvGrpSpPr/>
          <p:nvPr/>
        </p:nvGrpSpPr>
        <p:grpSpPr>
          <a:xfrm>
            <a:off x="6027770" y="1546023"/>
            <a:ext cx="338736" cy="334264"/>
            <a:chOff x="-6713450" y="2397900"/>
            <a:chExt cx="295375" cy="291450"/>
          </a:xfrm>
        </p:grpSpPr>
        <p:sp>
          <p:nvSpPr>
            <p:cNvPr id="11" name="Google Shape;267;p42"/>
            <p:cNvSpPr/>
            <p:nvPr/>
          </p:nvSpPr>
          <p:spPr>
            <a:xfrm>
              <a:off x="-6628400" y="2465650"/>
              <a:ext cx="69350" cy="17350"/>
            </a:xfrm>
            <a:custGeom>
              <a:avLst/>
              <a:gdLst/>
              <a:ahLst/>
              <a:cxnLst/>
              <a:rect l="l" t="t" r="r" b="b"/>
              <a:pathLst>
                <a:path w="2774" h="694" extrusionOk="0">
                  <a:moveTo>
                    <a:pt x="379" y="0"/>
                  </a:moveTo>
                  <a:cubicBezTo>
                    <a:pt x="158" y="0"/>
                    <a:pt x="1" y="158"/>
                    <a:pt x="1" y="347"/>
                  </a:cubicBezTo>
                  <a:cubicBezTo>
                    <a:pt x="1" y="536"/>
                    <a:pt x="158" y="693"/>
                    <a:pt x="379" y="693"/>
                  </a:cubicBezTo>
                  <a:lnTo>
                    <a:pt x="2427" y="693"/>
                  </a:lnTo>
                  <a:cubicBezTo>
                    <a:pt x="2616" y="693"/>
                    <a:pt x="2773" y="536"/>
                    <a:pt x="2773" y="347"/>
                  </a:cubicBezTo>
                  <a:cubicBezTo>
                    <a:pt x="2773" y="158"/>
                    <a:pt x="2616" y="0"/>
                    <a:pt x="24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uk-UA"/>
            </a:p>
          </p:txBody>
        </p:sp>
        <p:sp>
          <p:nvSpPr>
            <p:cNvPr id="12" name="Google Shape;268;p42"/>
            <p:cNvSpPr/>
            <p:nvPr/>
          </p:nvSpPr>
          <p:spPr>
            <a:xfrm>
              <a:off x="-6713450" y="2397900"/>
              <a:ext cx="295375" cy="291450"/>
            </a:xfrm>
            <a:custGeom>
              <a:avLst/>
              <a:gdLst/>
              <a:ahLst/>
              <a:cxnLst/>
              <a:rect l="l" t="t" r="r" b="b"/>
              <a:pathLst>
                <a:path w="11815" h="11658" extrusionOk="0">
                  <a:moveTo>
                    <a:pt x="2048" y="1167"/>
                  </a:moveTo>
                  <a:lnTo>
                    <a:pt x="2048" y="2017"/>
                  </a:lnTo>
                  <a:lnTo>
                    <a:pt x="1166" y="2017"/>
                  </a:lnTo>
                  <a:lnTo>
                    <a:pt x="2048" y="1167"/>
                  </a:lnTo>
                  <a:close/>
                  <a:moveTo>
                    <a:pt x="10330" y="2773"/>
                  </a:moveTo>
                  <a:cubicBezTo>
                    <a:pt x="10507" y="2773"/>
                    <a:pt x="10680" y="2836"/>
                    <a:pt x="10806" y="2962"/>
                  </a:cubicBezTo>
                  <a:cubicBezTo>
                    <a:pt x="11058" y="3246"/>
                    <a:pt x="11058" y="3687"/>
                    <a:pt x="10775" y="3908"/>
                  </a:cubicBezTo>
                  <a:lnTo>
                    <a:pt x="10176" y="4506"/>
                  </a:lnTo>
                  <a:lnTo>
                    <a:pt x="9231" y="3561"/>
                  </a:lnTo>
                  <a:lnTo>
                    <a:pt x="9830" y="2962"/>
                  </a:lnTo>
                  <a:cubicBezTo>
                    <a:pt x="9972" y="2836"/>
                    <a:pt x="10153" y="2773"/>
                    <a:pt x="10330" y="2773"/>
                  </a:cubicBezTo>
                  <a:close/>
                  <a:moveTo>
                    <a:pt x="8727" y="4034"/>
                  </a:moveTo>
                  <a:lnTo>
                    <a:pt x="9672" y="4979"/>
                  </a:lnTo>
                  <a:cubicBezTo>
                    <a:pt x="8538" y="6207"/>
                    <a:pt x="7026" y="7688"/>
                    <a:pt x="5892" y="8854"/>
                  </a:cubicBezTo>
                  <a:lnTo>
                    <a:pt x="4915" y="7846"/>
                  </a:lnTo>
                  <a:lnTo>
                    <a:pt x="8727" y="4034"/>
                  </a:lnTo>
                  <a:close/>
                  <a:moveTo>
                    <a:pt x="4600" y="8539"/>
                  </a:moveTo>
                  <a:lnTo>
                    <a:pt x="5230" y="9169"/>
                  </a:lnTo>
                  <a:lnTo>
                    <a:pt x="4285" y="9421"/>
                  </a:lnTo>
                  <a:cubicBezTo>
                    <a:pt x="4348" y="9232"/>
                    <a:pt x="4505" y="8728"/>
                    <a:pt x="4600" y="8539"/>
                  </a:cubicBezTo>
                  <a:close/>
                  <a:moveTo>
                    <a:pt x="7908" y="694"/>
                  </a:moveTo>
                  <a:cubicBezTo>
                    <a:pt x="8097" y="694"/>
                    <a:pt x="8255" y="852"/>
                    <a:pt x="8255" y="1041"/>
                  </a:cubicBezTo>
                  <a:lnTo>
                    <a:pt x="8255" y="3592"/>
                  </a:lnTo>
                  <a:lnTo>
                    <a:pt x="7467" y="4380"/>
                  </a:lnTo>
                  <a:cubicBezTo>
                    <a:pt x="7435" y="4286"/>
                    <a:pt x="7309" y="4160"/>
                    <a:pt x="7152" y="4160"/>
                  </a:cubicBezTo>
                  <a:lnTo>
                    <a:pt x="1733" y="4160"/>
                  </a:lnTo>
                  <a:cubicBezTo>
                    <a:pt x="1512" y="4160"/>
                    <a:pt x="1386" y="4317"/>
                    <a:pt x="1386" y="4506"/>
                  </a:cubicBezTo>
                  <a:cubicBezTo>
                    <a:pt x="1386" y="4695"/>
                    <a:pt x="1512" y="4853"/>
                    <a:pt x="1733" y="4853"/>
                  </a:cubicBezTo>
                  <a:lnTo>
                    <a:pt x="6994" y="4853"/>
                  </a:lnTo>
                  <a:lnTo>
                    <a:pt x="6333" y="5546"/>
                  </a:lnTo>
                  <a:lnTo>
                    <a:pt x="1733" y="5546"/>
                  </a:lnTo>
                  <a:cubicBezTo>
                    <a:pt x="1512" y="5546"/>
                    <a:pt x="1355" y="5703"/>
                    <a:pt x="1355" y="5892"/>
                  </a:cubicBezTo>
                  <a:cubicBezTo>
                    <a:pt x="1355" y="6081"/>
                    <a:pt x="1512" y="6239"/>
                    <a:pt x="1733" y="6239"/>
                  </a:cubicBezTo>
                  <a:lnTo>
                    <a:pt x="5608" y="6239"/>
                  </a:lnTo>
                  <a:lnTo>
                    <a:pt x="4947" y="6901"/>
                  </a:lnTo>
                  <a:lnTo>
                    <a:pt x="1733" y="6901"/>
                  </a:lnTo>
                  <a:cubicBezTo>
                    <a:pt x="1512" y="6901"/>
                    <a:pt x="1355" y="7058"/>
                    <a:pt x="1355" y="7279"/>
                  </a:cubicBezTo>
                  <a:cubicBezTo>
                    <a:pt x="1355" y="7468"/>
                    <a:pt x="1512" y="7625"/>
                    <a:pt x="1733" y="7625"/>
                  </a:cubicBezTo>
                  <a:lnTo>
                    <a:pt x="4285" y="7625"/>
                  </a:lnTo>
                  <a:cubicBezTo>
                    <a:pt x="4190" y="7688"/>
                    <a:pt x="4159" y="7751"/>
                    <a:pt x="4127" y="7814"/>
                  </a:cubicBezTo>
                  <a:lnTo>
                    <a:pt x="3970" y="8287"/>
                  </a:lnTo>
                  <a:lnTo>
                    <a:pt x="1733" y="8287"/>
                  </a:lnTo>
                  <a:cubicBezTo>
                    <a:pt x="1512" y="8287"/>
                    <a:pt x="1355" y="8444"/>
                    <a:pt x="1355" y="8633"/>
                  </a:cubicBezTo>
                  <a:cubicBezTo>
                    <a:pt x="1355" y="8854"/>
                    <a:pt x="1512" y="9011"/>
                    <a:pt x="1733" y="9011"/>
                  </a:cubicBezTo>
                  <a:lnTo>
                    <a:pt x="3718" y="9011"/>
                  </a:lnTo>
                  <a:lnTo>
                    <a:pt x="3466" y="9893"/>
                  </a:lnTo>
                  <a:cubicBezTo>
                    <a:pt x="3385" y="10136"/>
                    <a:pt x="3557" y="10355"/>
                    <a:pt x="3766" y="10355"/>
                  </a:cubicBezTo>
                  <a:cubicBezTo>
                    <a:pt x="3802" y="10355"/>
                    <a:pt x="3839" y="10348"/>
                    <a:pt x="3875" y="10335"/>
                  </a:cubicBezTo>
                  <a:lnTo>
                    <a:pt x="6018" y="9704"/>
                  </a:lnTo>
                  <a:cubicBezTo>
                    <a:pt x="6049" y="9704"/>
                    <a:pt x="6144" y="9673"/>
                    <a:pt x="6175" y="9641"/>
                  </a:cubicBezTo>
                  <a:lnTo>
                    <a:pt x="8286" y="7499"/>
                  </a:lnTo>
                  <a:lnTo>
                    <a:pt x="8286" y="10681"/>
                  </a:lnTo>
                  <a:cubicBezTo>
                    <a:pt x="8255" y="10839"/>
                    <a:pt x="8097" y="10996"/>
                    <a:pt x="7908" y="10996"/>
                  </a:cubicBezTo>
                  <a:lnTo>
                    <a:pt x="1040" y="10996"/>
                  </a:lnTo>
                  <a:cubicBezTo>
                    <a:pt x="851" y="10996"/>
                    <a:pt x="693" y="10839"/>
                    <a:pt x="693" y="10650"/>
                  </a:cubicBezTo>
                  <a:lnTo>
                    <a:pt x="693" y="2742"/>
                  </a:lnTo>
                  <a:lnTo>
                    <a:pt x="2395" y="2742"/>
                  </a:lnTo>
                  <a:cubicBezTo>
                    <a:pt x="2584" y="2742"/>
                    <a:pt x="2741" y="2584"/>
                    <a:pt x="2741" y="2395"/>
                  </a:cubicBezTo>
                  <a:lnTo>
                    <a:pt x="2741" y="694"/>
                  </a:lnTo>
                  <a:close/>
                  <a:moveTo>
                    <a:pt x="2363" y="1"/>
                  </a:moveTo>
                  <a:cubicBezTo>
                    <a:pt x="2237" y="1"/>
                    <a:pt x="2143" y="64"/>
                    <a:pt x="2111" y="127"/>
                  </a:cubicBezTo>
                  <a:lnTo>
                    <a:pt x="158" y="2112"/>
                  </a:lnTo>
                  <a:cubicBezTo>
                    <a:pt x="63" y="2175"/>
                    <a:pt x="0" y="2269"/>
                    <a:pt x="0" y="2364"/>
                  </a:cubicBezTo>
                  <a:lnTo>
                    <a:pt x="0" y="10650"/>
                  </a:lnTo>
                  <a:cubicBezTo>
                    <a:pt x="0" y="11217"/>
                    <a:pt x="473" y="11658"/>
                    <a:pt x="1008" y="11658"/>
                  </a:cubicBezTo>
                  <a:lnTo>
                    <a:pt x="7908" y="11658"/>
                  </a:lnTo>
                  <a:cubicBezTo>
                    <a:pt x="8444" y="11658"/>
                    <a:pt x="8916" y="11217"/>
                    <a:pt x="8916" y="10650"/>
                  </a:cubicBezTo>
                  <a:lnTo>
                    <a:pt x="8916" y="6774"/>
                  </a:lnTo>
                  <a:lnTo>
                    <a:pt x="11279" y="4412"/>
                  </a:lnTo>
                  <a:cubicBezTo>
                    <a:pt x="11815" y="3876"/>
                    <a:pt x="11815" y="3025"/>
                    <a:pt x="11279" y="2490"/>
                  </a:cubicBezTo>
                  <a:cubicBezTo>
                    <a:pt x="11011" y="2222"/>
                    <a:pt x="10657" y="2088"/>
                    <a:pt x="10306" y="2088"/>
                  </a:cubicBezTo>
                  <a:cubicBezTo>
                    <a:pt x="9956" y="2088"/>
                    <a:pt x="9609" y="2222"/>
                    <a:pt x="9357" y="2490"/>
                  </a:cubicBezTo>
                  <a:lnTo>
                    <a:pt x="8916" y="2931"/>
                  </a:lnTo>
                  <a:lnTo>
                    <a:pt x="8916" y="1041"/>
                  </a:lnTo>
                  <a:cubicBezTo>
                    <a:pt x="8916" y="474"/>
                    <a:pt x="8444" y="1"/>
                    <a:pt x="79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uk-UA"/>
            </a:p>
          </p:txBody>
        </p:sp>
      </p:grpSp>
      <p:sp>
        <p:nvSpPr>
          <p:cNvPr id="13" name="Google Shape;269;p42"/>
          <p:cNvSpPr/>
          <p:nvPr/>
        </p:nvSpPr>
        <p:spPr>
          <a:xfrm>
            <a:off x="2655893" y="1617232"/>
            <a:ext cx="337847" cy="335841"/>
          </a:xfrm>
          <a:custGeom>
            <a:avLst/>
            <a:gdLst/>
            <a:ahLst/>
            <a:cxnLst/>
            <a:rect l="l" t="t" r="r" b="b"/>
            <a:pathLst>
              <a:path w="11784" h="11713" extrusionOk="0">
                <a:moveTo>
                  <a:pt x="5136" y="4128"/>
                </a:moveTo>
                <a:cubicBezTo>
                  <a:pt x="5671" y="4128"/>
                  <a:pt x="6112" y="4569"/>
                  <a:pt x="6144" y="5136"/>
                </a:cubicBezTo>
                <a:lnTo>
                  <a:pt x="5230" y="4853"/>
                </a:lnTo>
                <a:cubicBezTo>
                  <a:pt x="5198" y="4839"/>
                  <a:pt x="5165" y="4832"/>
                  <a:pt x="5131" y="4832"/>
                </a:cubicBezTo>
                <a:cubicBezTo>
                  <a:pt x="4934" y="4832"/>
                  <a:pt x="4735" y="5052"/>
                  <a:pt x="4789" y="5294"/>
                </a:cubicBezTo>
                <a:lnTo>
                  <a:pt x="5073" y="6239"/>
                </a:lnTo>
                <a:cubicBezTo>
                  <a:pt x="4537" y="6176"/>
                  <a:pt x="4096" y="5703"/>
                  <a:pt x="4096" y="5168"/>
                </a:cubicBezTo>
                <a:cubicBezTo>
                  <a:pt x="4096" y="4601"/>
                  <a:pt x="4569" y="4128"/>
                  <a:pt x="5136" y="4128"/>
                </a:cubicBezTo>
                <a:close/>
                <a:moveTo>
                  <a:pt x="5199" y="2364"/>
                </a:moveTo>
                <a:cubicBezTo>
                  <a:pt x="6680" y="2364"/>
                  <a:pt x="7940" y="3592"/>
                  <a:pt x="7940" y="5136"/>
                </a:cubicBezTo>
                <a:cubicBezTo>
                  <a:pt x="7940" y="5294"/>
                  <a:pt x="7940" y="5388"/>
                  <a:pt x="7908" y="5546"/>
                </a:cubicBezTo>
                <a:lnTo>
                  <a:pt x="6932" y="5294"/>
                </a:lnTo>
                <a:lnTo>
                  <a:pt x="6932" y="5136"/>
                </a:lnTo>
                <a:cubicBezTo>
                  <a:pt x="6806" y="4223"/>
                  <a:pt x="6049" y="3466"/>
                  <a:pt x="5104" y="3466"/>
                </a:cubicBezTo>
                <a:cubicBezTo>
                  <a:pt x="4159" y="3466"/>
                  <a:pt x="3435" y="4223"/>
                  <a:pt x="3435" y="5168"/>
                </a:cubicBezTo>
                <a:cubicBezTo>
                  <a:pt x="3435" y="5609"/>
                  <a:pt x="3624" y="6081"/>
                  <a:pt x="3939" y="6396"/>
                </a:cubicBezTo>
                <a:cubicBezTo>
                  <a:pt x="4254" y="6743"/>
                  <a:pt x="4695" y="6900"/>
                  <a:pt x="5167" y="6900"/>
                </a:cubicBezTo>
                <a:lnTo>
                  <a:pt x="5325" y="6900"/>
                </a:lnTo>
                <a:lnTo>
                  <a:pt x="5577" y="7877"/>
                </a:lnTo>
                <a:cubicBezTo>
                  <a:pt x="5482" y="7909"/>
                  <a:pt x="5325" y="7909"/>
                  <a:pt x="5199" y="7909"/>
                </a:cubicBezTo>
                <a:cubicBezTo>
                  <a:pt x="3687" y="7909"/>
                  <a:pt x="2426" y="6648"/>
                  <a:pt x="2426" y="5136"/>
                </a:cubicBezTo>
                <a:cubicBezTo>
                  <a:pt x="2426" y="3624"/>
                  <a:pt x="3655" y="2364"/>
                  <a:pt x="5199" y="2364"/>
                </a:cubicBezTo>
                <a:close/>
                <a:moveTo>
                  <a:pt x="5167" y="726"/>
                </a:moveTo>
                <a:cubicBezTo>
                  <a:pt x="7940" y="726"/>
                  <a:pt x="10051" y="3277"/>
                  <a:pt x="9515" y="6018"/>
                </a:cubicBezTo>
                <a:lnTo>
                  <a:pt x="8507" y="5766"/>
                </a:lnTo>
                <a:cubicBezTo>
                  <a:pt x="8538" y="5546"/>
                  <a:pt x="8538" y="5357"/>
                  <a:pt x="8538" y="5136"/>
                </a:cubicBezTo>
                <a:cubicBezTo>
                  <a:pt x="8538" y="3246"/>
                  <a:pt x="7026" y="1702"/>
                  <a:pt x="5104" y="1702"/>
                </a:cubicBezTo>
                <a:cubicBezTo>
                  <a:pt x="3214" y="1702"/>
                  <a:pt x="1702" y="3246"/>
                  <a:pt x="1702" y="5136"/>
                </a:cubicBezTo>
                <a:cubicBezTo>
                  <a:pt x="1702" y="7027"/>
                  <a:pt x="3214" y="8602"/>
                  <a:pt x="5104" y="8602"/>
                </a:cubicBezTo>
                <a:cubicBezTo>
                  <a:pt x="5325" y="8602"/>
                  <a:pt x="5514" y="8602"/>
                  <a:pt x="5703" y="8539"/>
                </a:cubicBezTo>
                <a:lnTo>
                  <a:pt x="5986" y="9578"/>
                </a:lnTo>
                <a:cubicBezTo>
                  <a:pt x="5695" y="9636"/>
                  <a:pt x="5405" y="9664"/>
                  <a:pt x="5119" y="9664"/>
                </a:cubicBezTo>
                <a:cubicBezTo>
                  <a:pt x="2751" y="9664"/>
                  <a:pt x="694" y="7758"/>
                  <a:pt x="694" y="5199"/>
                </a:cubicBezTo>
                <a:cubicBezTo>
                  <a:pt x="694" y="2679"/>
                  <a:pt x="2773" y="726"/>
                  <a:pt x="5167" y="726"/>
                </a:cubicBezTo>
                <a:close/>
                <a:moveTo>
                  <a:pt x="5671" y="5672"/>
                </a:moveTo>
                <a:lnTo>
                  <a:pt x="5671" y="5672"/>
                </a:lnTo>
                <a:cubicBezTo>
                  <a:pt x="10240" y="6964"/>
                  <a:pt x="9578" y="6774"/>
                  <a:pt x="9704" y="6806"/>
                </a:cubicBezTo>
                <a:lnTo>
                  <a:pt x="8853" y="7373"/>
                </a:lnTo>
                <a:cubicBezTo>
                  <a:pt x="8664" y="7499"/>
                  <a:pt x="8664" y="7751"/>
                  <a:pt x="8822" y="7877"/>
                </a:cubicBezTo>
                <a:lnTo>
                  <a:pt x="10964" y="9956"/>
                </a:lnTo>
                <a:cubicBezTo>
                  <a:pt x="11027" y="10114"/>
                  <a:pt x="11027" y="10335"/>
                  <a:pt x="10901" y="10492"/>
                </a:cubicBezTo>
                <a:lnTo>
                  <a:pt x="10429" y="10965"/>
                </a:lnTo>
                <a:cubicBezTo>
                  <a:pt x="10366" y="11012"/>
                  <a:pt x="10279" y="11035"/>
                  <a:pt x="10192" y="11035"/>
                </a:cubicBezTo>
                <a:cubicBezTo>
                  <a:pt x="10106" y="11035"/>
                  <a:pt x="10019" y="11012"/>
                  <a:pt x="9956" y="10965"/>
                </a:cubicBezTo>
                <a:lnTo>
                  <a:pt x="7845" y="8854"/>
                </a:lnTo>
                <a:cubicBezTo>
                  <a:pt x="7777" y="8786"/>
                  <a:pt x="7691" y="8753"/>
                  <a:pt x="7606" y="8753"/>
                </a:cubicBezTo>
                <a:cubicBezTo>
                  <a:pt x="7493" y="8753"/>
                  <a:pt x="7381" y="8809"/>
                  <a:pt x="7310" y="8917"/>
                </a:cubicBezTo>
                <a:cubicBezTo>
                  <a:pt x="7247" y="8980"/>
                  <a:pt x="6806" y="9641"/>
                  <a:pt x="6774" y="9736"/>
                </a:cubicBezTo>
                <a:cubicBezTo>
                  <a:pt x="6680" y="9484"/>
                  <a:pt x="5703" y="5861"/>
                  <a:pt x="5671" y="5672"/>
                </a:cubicBezTo>
                <a:close/>
                <a:moveTo>
                  <a:pt x="5104" y="1"/>
                </a:moveTo>
                <a:cubicBezTo>
                  <a:pt x="2363" y="1"/>
                  <a:pt x="0" y="2238"/>
                  <a:pt x="0" y="5168"/>
                </a:cubicBezTo>
                <a:cubicBezTo>
                  <a:pt x="0" y="8066"/>
                  <a:pt x="2332" y="10303"/>
                  <a:pt x="5104" y="10303"/>
                </a:cubicBezTo>
                <a:cubicBezTo>
                  <a:pt x="5482" y="10303"/>
                  <a:pt x="5797" y="10272"/>
                  <a:pt x="6144" y="10208"/>
                </a:cubicBezTo>
                <a:lnTo>
                  <a:pt x="6270" y="10587"/>
                </a:lnTo>
                <a:cubicBezTo>
                  <a:pt x="6307" y="10755"/>
                  <a:pt x="6444" y="10845"/>
                  <a:pt x="6596" y="10845"/>
                </a:cubicBezTo>
                <a:cubicBezTo>
                  <a:pt x="6700" y="10845"/>
                  <a:pt x="6810" y="10802"/>
                  <a:pt x="6900" y="10713"/>
                </a:cubicBezTo>
                <a:lnTo>
                  <a:pt x="7625" y="9610"/>
                </a:lnTo>
                <a:lnTo>
                  <a:pt x="9483" y="11406"/>
                </a:lnTo>
                <a:cubicBezTo>
                  <a:pt x="9688" y="11610"/>
                  <a:pt x="9956" y="11713"/>
                  <a:pt x="10220" y="11713"/>
                </a:cubicBezTo>
                <a:cubicBezTo>
                  <a:pt x="10484" y="11713"/>
                  <a:pt x="10744" y="11610"/>
                  <a:pt x="10933" y="11406"/>
                </a:cubicBezTo>
                <a:lnTo>
                  <a:pt x="11405" y="10933"/>
                </a:lnTo>
                <a:cubicBezTo>
                  <a:pt x="11783" y="10555"/>
                  <a:pt x="11783" y="9893"/>
                  <a:pt x="11374" y="9484"/>
                </a:cubicBezTo>
                <a:lnTo>
                  <a:pt x="9515" y="7720"/>
                </a:lnTo>
                <a:lnTo>
                  <a:pt x="10618" y="6964"/>
                </a:lnTo>
                <a:cubicBezTo>
                  <a:pt x="10870" y="6806"/>
                  <a:pt x="10838" y="6428"/>
                  <a:pt x="10555" y="6333"/>
                </a:cubicBezTo>
                <a:lnTo>
                  <a:pt x="10145" y="6239"/>
                </a:lnTo>
                <a:cubicBezTo>
                  <a:pt x="10303" y="5483"/>
                  <a:pt x="10271" y="4695"/>
                  <a:pt x="10082" y="3908"/>
                </a:cubicBezTo>
                <a:cubicBezTo>
                  <a:pt x="9483" y="1576"/>
                  <a:pt x="7436" y="1"/>
                  <a:pt x="51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uk-UA"/>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pic>
        <p:nvPicPr>
          <p:cNvPr id="280" name="Google Shape;280;p44"/>
          <p:cNvPicPr preferRelativeResize="0">
            <a:picLocks noGrp="1"/>
          </p:cNvPicPr>
          <p:nvPr>
            <p:ph type="pic" idx="2"/>
          </p:nvPr>
        </p:nvPicPr>
        <p:blipFill rotWithShape="1">
          <a:blip r:embed="rId3">
            <a:alphaModFix/>
          </a:blip>
          <a:srcRect l="25907" r="4187"/>
          <a:stretch/>
        </p:blipFill>
        <p:spPr>
          <a:xfrm>
            <a:off x="4167900" y="539500"/>
            <a:ext cx="4262876" cy="4064499"/>
          </a:xfrm>
          <a:prstGeom prst="rect">
            <a:avLst/>
          </a:prstGeom>
        </p:spPr>
      </p:pic>
      <p:sp>
        <p:nvSpPr>
          <p:cNvPr id="282" name="Google Shape;282;p44"/>
          <p:cNvSpPr txBox="1">
            <a:spLocks noGrp="1"/>
          </p:cNvSpPr>
          <p:nvPr>
            <p:ph type="subTitle" idx="1"/>
          </p:nvPr>
        </p:nvSpPr>
        <p:spPr>
          <a:xfrm>
            <a:off x="323528" y="483518"/>
            <a:ext cx="3312368" cy="3797799"/>
          </a:xfrm>
          <a:prstGeom prst="rect">
            <a:avLst/>
          </a:prstGeom>
        </p:spPr>
        <p:txBody>
          <a:bodyPr spcFirstLastPara="1" wrap="square" lIns="91425" tIns="91425" rIns="91425" bIns="91425" anchor="t" anchorCtr="0">
            <a:noAutofit/>
          </a:bodyPr>
          <a:lstStyle/>
          <a:p>
            <a:pPr marL="0" indent="0" algn="just"/>
            <a:r>
              <a:rPr lang="uk-UA" smtClean="0"/>
              <a:t>Надання</a:t>
            </a:r>
            <a:r>
              <a:rPr lang="uk-UA" i="1" smtClean="0"/>
              <a:t> міжбанківських</a:t>
            </a:r>
            <a:r>
              <a:rPr lang="uk-UA" smtClean="0"/>
              <a:t> кредитів є одним з видів банківського кредитування, при цьому позичальником є банк або інша кредитна установа. Особливістю усіх міжбанківських договорів є те, що банки-позичальники беруть кредит не для фінансування власних господарчих потреб, а для надання кредиту своїм клієнтам-позичальникам. Тому такі договори називають договорами про купівлю-продаж кредитних ресурсів.</a:t>
            </a:r>
          </a:p>
          <a:p>
            <a:pPr marL="0" indent="0" algn="just"/>
            <a:endParaRPr lang="uk-UA" smtClean="0"/>
          </a:p>
          <a:p>
            <a:pPr marL="0" indent="0" algn="just"/>
            <a:r>
              <a:rPr lang="uk-UA" smtClean="0"/>
              <a:t>Серед населення та значної кількості підприємств особливим попитом користуються короткострокові позики. Це викликано багатьма причинами, зокрема, економічною та політичною нестабільністю (через що може відбутися зростання ставки позикового відсотка), низьким рівнем доходів громадян (що обмежує попит на великі позики) і т.д. Для населення найбільш розповсюдженим є споживче кредитування.</a:t>
            </a:r>
            <a:endParaRPr lang="uk-UA"/>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42"/>
          <p:cNvSpPr/>
          <p:nvPr/>
        </p:nvSpPr>
        <p:spPr>
          <a:xfrm>
            <a:off x="720000" y="445025"/>
            <a:ext cx="7704000" cy="3990300"/>
          </a:xfrm>
          <a:prstGeom prst="rect">
            <a:avLst/>
          </a:prstGeom>
          <a:solidFill>
            <a:schemeClr val="lt1"/>
          </a:solidFill>
          <a:ln>
            <a:noFill/>
          </a:ln>
          <a:effectLst>
            <a:outerShdw blurRad="1000125" dist="228600" dir="288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lang="uk-UA"/>
          </a:p>
        </p:txBody>
      </p:sp>
      <p:sp>
        <p:nvSpPr>
          <p:cNvPr id="259" name="Google Shape;259;p42"/>
          <p:cNvSpPr txBox="1">
            <a:spLocks noGrp="1"/>
          </p:cNvSpPr>
          <p:nvPr>
            <p:ph type="title"/>
          </p:nvPr>
        </p:nvSpPr>
        <p:spPr>
          <a:xfrm>
            <a:off x="720000" y="486882"/>
            <a:ext cx="7704000" cy="572700"/>
          </a:xfrm>
          <a:prstGeom prst="rect">
            <a:avLst/>
          </a:prstGeom>
        </p:spPr>
        <p:txBody>
          <a:bodyPr spcFirstLastPara="1" wrap="square" lIns="91425" tIns="91425" rIns="91425" bIns="91425" anchor="t" anchorCtr="0">
            <a:noAutofit/>
          </a:bodyPr>
          <a:lstStyle/>
          <a:p>
            <a:r>
              <a:rPr lang="uk-UA" smtClean="0"/>
              <a:t>Класифікація банківських кредитів</a:t>
            </a:r>
            <a:endParaRPr lang="uk-UA"/>
          </a:p>
        </p:txBody>
      </p:sp>
      <p:sp>
        <p:nvSpPr>
          <p:cNvPr id="260" name="Google Shape;260;p42"/>
          <p:cNvSpPr txBox="1">
            <a:spLocks noGrp="1"/>
          </p:cNvSpPr>
          <p:nvPr>
            <p:ph type="subTitle" idx="1"/>
          </p:nvPr>
        </p:nvSpPr>
        <p:spPr>
          <a:xfrm>
            <a:off x="5136292" y="1830806"/>
            <a:ext cx="2604060" cy="1245000"/>
          </a:xfrm>
          <a:prstGeom prst="rect">
            <a:avLst/>
          </a:prstGeom>
        </p:spPr>
        <p:txBody>
          <a:bodyPr spcFirstLastPara="1" wrap="square" lIns="91425" tIns="91425" rIns="91425" bIns="91425" anchor="t" anchorCtr="0">
            <a:noAutofit/>
          </a:bodyPr>
          <a:lstStyle/>
          <a:p>
            <a:pPr algn="l">
              <a:buClrTx/>
              <a:buFont typeface="Arial" pitchFamily="34" charset="0"/>
              <a:buChar char="•"/>
            </a:pPr>
            <a:r>
              <a:rPr lang="uk-UA" smtClean="0">
                <a:solidFill>
                  <a:schemeClr val="bg2"/>
                </a:solidFill>
              </a:rPr>
              <a:t>фіксованою процентною ставкою;</a:t>
            </a:r>
          </a:p>
          <a:p>
            <a:pPr algn="l">
              <a:buClrTx/>
              <a:buFont typeface="Arial" pitchFamily="34" charset="0"/>
              <a:buChar char="•"/>
            </a:pPr>
            <a:r>
              <a:rPr lang="uk-UA" smtClean="0">
                <a:solidFill>
                  <a:schemeClr val="bg2"/>
                </a:solidFill>
              </a:rPr>
              <a:t>плаваючою процентною ставкою;</a:t>
            </a:r>
          </a:p>
          <a:p>
            <a:pPr algn="l">
              <a:buClrTx/>
              <a:buFont typeface="Arial" pitchFamily="34" charset="0"/>
              <a:buChar char="•"/>
            </a:pPr>
            <a:r>
              <a:rPr lang="uk-UA" smtClean="0">
                <a:solidFill>
                  <a:schemeClr val="bg2"/>
                </a:solidFill>
              </a:rPr>
              <a:t>сплатою процентів у міру використання позичених коштів (звичайні позики);</a:t>
            </a:r>
          </a:p>
          <a:p>
            <a:pPr algn="l">
              <a:buClrTx/>
              <a:buFont typeface="Arial" pitchFamily="34" charset="0"/>
              <a:buChar char="•"/>
            </a:pPr>
            <a:r>
              <a:rPr lang="uk-UA" smtClean="0">
                <a:solidFill>
                  <a:schemeClr val="bg2"/>
                </a:solidFill>
              </a:rPr>
              <a:t>сплатою процентів одночасно з отриманими позиченими коштами (дисконтний кредит).</a:t>
            </a:r>
          </a:p>
        </p:txBody>
      </p:sp>
      <p:sp>
        <p:nvSpPr>
          <p:cNvPr id="261" name="Google Shape;261;p42"/>
          <p:cNvSpPr txBox="1">
            <a:spLocks noGrp="1"/>
          </p:cNvSpPr>
          <p:nvPr>
            <p:ph type="subTitle" idx="2"/>
          </p:nvPr>
        </p:nvSpPr>
        <p:spPr>
          <a:xfrm>
            <a:off x="1403648" y="1830806"/>
            <a:ext cx="3456384" cy="1245000"/>
          </a:xfrm>
          <a:prstGeom prst="rect">
            <a:avLst/>
          </a:prstGeom>
        </p:spPr>
        <p:txBody>
          <a:bodyPr spcFirstLastPara="1" wrap="square" lIns="91425" tIns="91425" rIns="91425" bIns="91425" anchor="t" anchorCtr="0">
            <a:noAutofit/>
          </a:bodyPr>
          <a:lstStyle/>
          <a:p>
            <a:pPr lvl="0" algn="l">
              <a:buClrTx/>
              <a:buFont typeface="Arial" pitchFamily="34" charset="0"/>
              <a:buChar char="•"/>
            </a:pPr>
            <a:r>
              <a:rPr lang="uk-UA" smtClean="0">
                <a:solidFill>
                  <a:schemeClr val="bg2"/>
                </a:solidFill>
              </a:rPr>
              <a:t>позики торгово-промисловим підприємствам;</a:t>
            </a:r>
          </a:p>
          <a:p>
            <a:pPr lvl="0" algn="l">
              <a:buClrTx/>
              <a:buFont typeface="Arial" pitchFamily="34" charset="0"/>
              <a:buChar char="•"/>
            </a:pPr>
            <a:r>
              <a:rPr lang="uk-UA" smtClean="0">
                <a:solidFill>
                  <a:schemeClr val="bg2"/>
                </a:solidFill>
              </a:rPr>
              <a:t>позики для придбання нерухомості;</a:t>
            </a:r>
          </a:p>
          <a:p>
            <a:pPr lvl="0" algn="l">
              <a:buClrTx/>
              <a:buFont typeface="Arial" pitchFamily="34" charset="0"/>
              <a:buChar char="•"/>
            </a:pPr>
            <a:r>
              <a:rPr lang="uk-UA" smtClean="0">
                <a:solidFill>
                  <a:schemeClr val="bg2"/>
                </a:solidFill>
              </a:rPr>
              <a:t>споживчі кредити;</a:t>
            </a:r>
          </a:p>
          <a:p>
            <a:pPr lvl="0" algn="l">
              <a:buClrTx/>
              <a:buFont typeface="Arial" pitchFamily="34" charset="0"/>
              <a:buChar char="•"/>
            </a:pPr>
            <a:r>
              <a:rPr lang="uk-UA" smtClean="0">
                <a:solidFill>
                  <a:schemeClr val="bg2"/>
                </a:solidFill>
              </a:rPr>
              <a:t>сільськогосподарські позики;</a:t>
            </a:r>
          </a:p>
          <a:p>
            <a:pPr lvl="0" algn="l">
              <a:buClrTx/>
              <a:buFont typeface="Arial" pitchFamily="34" charset="0"/>
              <a:buChar char="•"/>
            </a:pPr>
            <a:r>
              <a:rPr lang="uk-UA" smtClean="0">
                <a:solidFill>
                  <a:schemeClr val="bg2"/>
                </a:solidFill>
              </a:rPr>
              <a:t>контокорентний кредит;</a:t>
            </a:r>
          </a:p>
          <a:p>
            <a:pPr lvl="0" algn="l">
              <a:buClrTx/>
              <a:buFont typeface="Arial" pitchFamily="34" charset="0"/>
              <a:buChar char="•"/>
            </a:pPr>
            <a:r>
              <a:rPr lang="uk-UA" smtClean="0">
                <a:solidFill>
                  <a:schemeClr val="bg2"/>
                </a:solidFill>
              </a:rPr>
              <a:t>кредити для придбання цінних паперів;</a:t>
            </a:r>
          </a:p>
          <a:p>
            <a:pPr lvl="0" algn="l">
              <a:buClrTx/>
              <a:buFont typeface="Arial" pitchFamily="34" charset="0"/>
              <a:buChar char="•"/>
            </a:pPr>
            <a:r>
              <a:rPr lang="uk-UA" smtClean="0">
                <a:solidFill>
                  <a:schemeClr val="bg2"/>
                </a:solidFill>
              </a:rPr>
              <a:t>кредити, пов'язані з вексельним обігом;</a:t>
            </a:r>
          </a:p>
          <a:p>
            <a:pPr lvl="0" algn="l">
              <a:buClrTx/>
              <a:buFont typeface="Arial" pitchFamily="34" charset="0"/>
              <a:buChar char="•"/>
            </a:pPr>
            <a:r>
              <a:rPr lang="uk-UA" smtClean="0">
                <a:solidFill>
                  <a:schemeClr val="bg2"/>
                </a:solidFill>
              </a:rPr>
              <a:t>міжбанківські кредити;</a:t>
            </a:r>
          </a:p>
          <a:p>
            <a:pPr lvl="0" algn="l">
              <a:buClrTx/>
              <a:buFont typeface="Arial" pitchFamily="34" charset="0"/>
              <a:buChar char="•"/>
            </a:pPr>
            <a:r>
              <a:rPr lang="uk-UA" smtClean="0">
                <a:solidFill>
                  <a:schemeClr val="bg2"/>
                </a:solidFill>
              </a:rPr>
              <a:t>кредити небанківським фінансовим установам;</a:t>
            </a:r>
          </a:p>
          <a:p>
            <a:pPr lvl="0" algn="l">
              <a:buClrTx/>
              <a:buFont typeface="Arial" pitchFamily="34" charset="0"/>
              <a:buChar char="•"/>
            </a:pPr>
            <a:r>
              <a:rPr lang="uk-UA" smtClean="0">
                <a:solidFill>
                  <a:schemeClr val="bg2"/>
                </a:solidFill>
              </a:rPr>
              <a:t>кредити органам влади</a:t>
            </a:r>
            <a:endParaRPr lang="uk-UA">
              <a:solidFill>
                <a:schemeClr val="bg2"/>
              </a:solidFill>
            </a:endParaRPr>
          </a:p>
        </p:txBody>
      </p:sp>
      <p:sp>
        <p:nvSpPr>
          <p:cNvPr id="262" name="Google Shape;262;p42"/>
          <p:cNvSpPr txBox="1">
            <a:spLocks noGrp="1"/>
          </p:cNvSpPr>
          <p:nvPr>
            <p:ph type="subTitle" idx="3"/>
          </p:nvPr>
        </p:nvSpPr>
        <p:spPr>
          <a:xfrm>
            <a:off x="1547664" y="1271906"/>
            <a:ext cx="2676074" cy="558900"/>
          </a:xfrm>
          <a:prstGeom prst="rect">
            <a:avLst/>
          </a:prstGeom>
        </p:spPr>
        <p:txBody>
          <a:bodyPr spcFirstLastPara="1" wrap="square" lIns="91425" tIns="91425" rIns="91425" bIns="91425" anchor="b" anchorCtr="0">
            <a:noAutofit/>
          </a:bodyPr>
          <a:lstStyle/>
          <a:p>
            <a:pPr marL="0" lvl="0" indent="0"/>
            <a:r>
              <a:rPr lang="uk-UA" sz="1200" b="1" smtClean="0"/>
              <a:t>За призначенням і характером використання позикових коштів</a:t>
            </a:r>
            <a:endParaRPr lang="uk-UA" sz="1200" b="1"/>
          </a:p>
        </p:txBody>
      </p:sp>
      <p:sp>
        <p:nvSpPr>
          <p:cNvPr id="263" name="Google Shape;263;p42"/>
          <p:cNvSpPr txBox="1">
            <a:spLocks noGrp="1"/>
          </p:cNvSpPr>
          <p:nvPr>
            <p:ph type="subTitle" idx="4"/>
          </p:nvPr>
        </p:nvSpPr>
        <p:spPr>
          <a:xfrm>
            <a:off x="5136286" y="1271906"/>
            <a:ext cx="2487000" cy="558900"/>
          </a:xfrm>
          <a:prstGeom prst="rect">
            <a:avLst/>
          </a:prstGeom>
        </p:spPr>
        <p:txBody>
          <a:bodyPr spcFirstLastPara="1" wrap="square" lIns="91425" tIns="91425" rIns="91425" bIns="91425" anchor="b" anchorCtr="0">
            <a:noAutofit/>
          </a:bodyPr>
          <a:lstStyle/>
          <a:p>
            <a:pPr marL="0" lvl="0" indent="0"/>
            <a:r>
              <a:rPr lang="uk-UA" sz="1200" b="1" smtClean="0"/>
              <a:t>За характером і способом сплати процентів </a:t>
            </a:r>
            <a:endParaRPr lang="uk-UA" sz="1200" b="1"/>
          </a:p>
        </p:txBody>
      </p:sp>
    </p:spTree>
  </p:cSld>
  <p:clrMapOvr>
    <a:masterClrMapping/>
  </p:clrMapOvr>
</p:sld>
</file>

<file path=ppt/theme/theme1.xml><?xml version="1.0" encoding="utf-8"?>
<a:theme xmlns:a="http://schemas.openxmlformats.org/drawingml/2006/main" name="Occupational Accident Insurance by Slidesgo">
  <a:themeElements>
    <a:clrScheme name="Simple Light">
      <a:dk1>
        <a:srgbClr val="191919"/>
      </a:dk1>
      <a:lt1>
        <a:srgbClr val="EEEEEE"/>
      </a:lt1>
      <a:dk2>
        <a:srgbClr val="2D3844"/>
      </a:dk2>
      <a:lt2>
        <a:srgbClr val="162F49"/>
      </a:lt2>
      <a:accent1>
        <a:srgbClr val="667E92"/>
      </a:accent1>
      <a:accent2>
        <a:srgbClr val="9FB4C5"/>
      </a:accent2>
      <a:accent3>
        <a:srgbClr val="D3DEE7"/>
      </a:accent3>
      <a:accent4>
        <a:srgbClr val="FFFFFF"/>
      </a:accent4>
      <a:accent5>
        <a:srgbClr val="FFFFFF"/>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203</TotalTime>
  <Words>2319</Words>
  <Application>Microsoft Office PowerPoint</Application>
  <PresentationFormat>Экран (16:9)</PresentationFormat>
  <Paragraphs>147</Paragraphs>
  <Slides>21</Slides>
  <Notes>18</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Occupational Accident Insurance by Slidesgo</vt:lpstr>
      <vt:lpstr>ФІНАНСОВІ ПОСЛУГИ КОМЕРЦІЙНИХ БАНКІВ  НА РИНКУ ФІНАНСОВИХ ПОСЛУГ</vt:lpstr>
      <vt:lpstr>ПЛАН</vt:lpstr>
      <vt:lpstr>1. Роль банків на ринку фінансових послуг</vt:lpstr>
      <vt:lpstr>Слайд 4</vt:lpstr>
      <vt:lpstr>2. Поняття та економічна роль банківського кредиту</vt:lpstr>
      <vt:lpstr>Слайд 6</vt:lpstr>
      <vt:lpstr>3. Класифікація форм та видів грошових позик</vt:lpstr>
      <vt:lpstr>Слайд 8</vt:lpstr>
      <vt:lpstr>Класифікація банківських кредитів</vt:lpstr>
      <vt:lpstr>Класифікація банківських кредитів</vt:lpstr>
      <vt:lpstr>4. Забезпечення кредитів</vt:lpstr>
      <vt:lpstr>Слайд 12</vt:lpstr>
      <vt:lpstr>5. Методи і принципи фінансування та кредитування капітальних вкладень комерційними банками</vt:lpstr>
      <vt:lpstr>6. Фінансові послуги комерційних банків</vt:lpstr>
      <vt:lpstr>Механізм факторингу</vt:lpstr>
      <vt:lpstr>Слайд 16</vt:lpstr>
      <vt:lpstr>Угода лізингу укладається на наступних умовах</vt:lpstr>
      <vt:lpstr>Слайд 18</vt:lpstr>
      <vt:lpstr>7. Інші послуги комерційних банків</vt:lpstr>
      <vt:lpstr>Слайд 20</vt:lpstr>
      <vt:lpstr>Слайд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ФІНАНСОВІ ПОСЛУГИ КОМЕРЦІЙНИХ БАНКІВ  НА РИНКУ ФІНАНСОВИХ ПОСЛУГ</dc:title>
  <cp:lastModifiedBy>V.Chehovska</cp:lastModifiedBy>
  <cp:revision>26</cp:revision>
  <dcterms:modified xsi:type="dcterms:W3CDTF">2024-03-20T12:02:50Z</dcterms:modified>
</cp:coreProperties>
</file>