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70" r:id="rId3"/>
    <p:sldId id="387" r:id="rId4"/>
    <p:sldId id="358" r:id="rId5"/>
    <p:sldId id="390" r:id="rId6"/>
    <p:sldId id="369" r:id="rId7"/>
    <p:sldId id="393" r:id="rId8"/>
    <p:sldId id="391" r:id="rId9"/>
    <p:sldId id="392" r:id="rId10"/>
    <p:sldId id="381" r:id="rId11"/>
    <p:sldId id="368" r:id="rId12"/>
    <p:sldId id="394" r:id="rId13"/>
    <p:sldId id="395" r:id="rId14"/>
    <p:sldId id="321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C6D4E-FCCB-457B-86D2-AF658FFCF253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0680BF2-DF1E-4993-B089-236CA451E296}">
      <dgm:prSet phldrT="[Текст]"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Типи аналізу документів</a:t>
          </a:r>
          <a:endParaRPr lang="uk-U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723780-4D4F-4328-917D-AA0FCCD91736}" type="parTrans" cxnId="{DF664BEB-382B-4DBF-A724-F59EA0F8C1AE}">
      <dgm:prSet/>
      <dgm:spPr/>
      <dgm:t>
        <a:bodyPr/>
        <a:lstStyle/>
        <a:p>
          <a:endParaRPr lang="uk-UA"/>
        </a:p>
      </dgm:t>
    </dgm:pt>
    <dgm:pt modelId="{3557E8C4-6565-4EF0-B405-964DD4535B88}" type="sibTrans" cxnId="{DF664BEB-382B-4DBF-A724-F59EA0F8C1AE}">
      <dgm:prSet/>
      <dgm:spPr/>
      <dgm:t>
        <a:bodyPr/>
        <a:lstStyle/>
        <a:p>
          <a:endParaRPr lang="uk-UA"/>
        </a:p>
      </dgm:t>
    </dgm:pt>
    <dgm:pt modelId="{84C92548-7E55-4BED-86C0-6B94B487EC91}">
      <dgm:prSet phldrT="[Текст]"/>
      <dgm:spPr/>
      <dgm:t>
        <a:bodyPr/>
        <a:lstStyle/>
        <a:p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Традиційний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 smtClean="0"/>
            <a:t>(якісний, класичний, неформалізований)</a:t>
          </a:r>
          <a:endParaRPr lang="uk-UA" dirty="0"/>
        </a:p>
      </dgm:t>
    </dgm:pt>
    <dgm:pt modelId="{89522611-8D13-473F-9F32-C3345EB6394B}" type="parTrans" cxnId="{4044F8BC-8B7D-4AD8-9038-96437E99A803}">
      <dgm:prSet/>
      <dgm:spPr/>
      <dgm:t>
        <a:bodyPr/>
        <a:lstStyle/>
        <a:p>
          <a:endParaRPr lang="uk-UA"/>
        </a:p>
      </dgm:t>
    </dgm:pt>
    <dgm:pt modelId="{49875A71-2939-4721-9D52-8573149708CB}" type="sibTrans" cxnId="{4044F8BC-8B7D-4AD8-9038-96437E99A803}">
      <dgm:prSet/>
      <dgm:spPr/>
      <dgm:t>
        <a:bodyPr/>
        <a:lstStyle/>
        <a:p>
          <a:endParaRPr lang="uk-UA"/>
        </a:p>
      </dgm:t>
    </dgm:pt>
    <dgm:pt modelId="{C52D2FA1-4CBE-4625-AAEC-2C595C842BDF}">
      <dgm:prSet phldrT="[Текст]" custT="1"/>
      <dgm:spPr/>
      <dgm:t>
        <a:bodyPr/>
        <a:lstStyle/>
        <a:p>
          <a:r>
            <a:rPr lang="uk-UA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Формалізований </a:t>
          </a:r>
          <a:r>
            <a:rPr lang="uk-UA" sz="2600" dirty="0" smtClean="0"/>
            <a:t>(</a:t>
          </a:r>
          <a:r>
            <a:rPr lang="uk-UA" sz="2600" dirty="0" smtClean="0"/>
            <a:t>Контент-аналіз, кількісний)</a:t>
          </a:r>
          <a:endParaRPr lang="uk-UA" sz="2600" dirty="0"/>
        </a:p>
      </dgm:t>
    </dgm:pt>
    <dgm:pt modelId="{B09974B5-2C14-49D0-AA1C-FFA673E5C307}" type="parTrans" cxnId="{61E884BF-A757-47FE-A6E8-7F46E5A46E9D}">
      <dgm:prSet/>
      <dgm:spPr/>
      <dgm:t>
        <a:bodyPr/>
        <a:lstStyle/>
        <a:p>
          <a:endParaRPr lang="uk-UA"/>
        </a:p>
      </dgm:t>
    </dgm:pt>
    <dgm:pt modelId="{FC60F365-E7D9-4CFE-ABFF-F1303EA0E0E7}" type="sibTrans" cxnId="{61E884BF-A757-47FE-A6E8-7F46E5A46E9D}">
      <dgm:prSet/>
      <dgm:spPr/>
      <dgm:t>
        <a:bodyPr/>
        <a:lstStyle/>
        <a:p>
          <a:endParaRPr lang="uk-UA"/>
        </a:p>
      </dgm:t>
    </dgm:pt>
    <dgm:pt modelId="{0E4D99C2-FB93-4A22-800E-FAE018F5EB0C}" type="pres">
      <dgm:prSet presAssocID="{3DEC6D4E-FCCB-457B-86D2-AF658FFCF2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B8CC22-7FFD-4C1F-8BDE-E04933BA6548}" type="pres">
      <dgm:prSet presAssocID="{30680BF2-DF1E-4993-B089-236CA451E296}" presName="hierRoot1" presStyleCnt="0"/>
      <dgm:spPr/>
    </dgm:pt>
    <dgm:pt modelId="{A6B8C8F0-A8F2-4833-932B-80709335C2EB}" type="pres">
      <dgm:prSet presAssocID="{30680BF2-DF1E-4993-B089-236CA451E296}" presName="composite" presStyleCnt="0"/>
      <dgm:spPr/>
    </dgm:pt>
    <dgm:pt modelId="{88457749-549D-4B0F-B193-DAE7AD68C179}" type="pres">
      <dgm:prSet presAssocID="{30680BF2-DF1E-4993-B089-236CA451E296}" presName="background" presStyleLbl="node0" presStyleIdx="0" presStyleCnt="1"/>
      <dgm:spPr/>
    </dgm:pt>
    <dgm:pt modelId="{6F47A6A9-1601-4B73-A9BC-5A3550D7572F}" type="pres">
      <dgm:prSet presAssocID="{30680BF2-DF1E-4993-B089-236CA451E296}" presName="text" presStyleLbl="fgAcc0" presStyleIdx="0" presStyleCnt="1">
        <dgm:presLayoutVars>
          <dgm:chPref val="3"/>
        </dgm:presLayoutVars>
      </dgm:prSet>
      <dgm:spPr/>
    </dgm:pt>
    <dgm:pt modelId="{79E09336-C4A5-49EC-9D3D-514BA73A6F0E}" type="pres">
      <dgm:prSet presAssocID="{30680BF2-DF1E-4993-B089-236CA451E296}" presName="hierChild2" presStyleCnt="0"/>
      <dgm:spPr/>
    </dgm:pt>
    <dgm:pt modelId="{4099893E-8E95-45DD-8452-750CA760A5C4}" type="pres">
      <dgm:prSet presAssocID="{89522611-8D13-473F-9F32-C3345EB6394B}" presName="Name10" presStyleLbl="parChTrans1D2" presStyleIdx="0" presStyleCnt="2"/>
      <dgm:spPr/>
    </dgm:pt>
    <dgm:pt modelId="{F3EFE4FD-6CE4-4761-A03C-BE148BA75A01}" type="pres">
      <dgm:prSet presAssocID="{84C92548-7E55-4BED-86C0-6B94B487EC91}" presName="hierRoot2" presStyleCnt="0"/>
      <dgm:spPr/>
    </dgm:pt>
    <dgm:pt modelId="{A116677A-26BD-4C90-A3E3-BB145FFE0B38}" type="pres">
      <dgm:prSet presAssocID="{84C92548-7E55-4BED-86C0-6B94B487EC91}" presName="composite2" presStyleCnt="0"/>
      <dgm:spPr/>
    </dgm:pt>
    <dgm:pt modelId="{0E9E5B14-A32F-44D0-9312-ADA268564AAD}" type="pres">
      <dgm:prSet presAssocID="{84C92548-7E55-4BED-86C0-6B94B487EC91}" presName="background2" presStyleLbl="node2" presStyleIdx="0" presStyleCnt="2"/>
      <dgm:spPr/>
    </dgm:pt>
    <dgm:pt modelId="{086261DF-A3F4-4B64-9A4C-F08883C0128A}" type="pres">
      <dgm:prSet presAssocID="{84C92548-7E55-4BED-86C0-6B94B487EC9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9D3D189-C912-461E-B293-9C86321AFA3F}" type="pres">
      <dgm:prSet presAssocID="{84C92548-7E55-4BED-86C0-6B94B487EC91}" presName="hierChild3" presStyleCnt="0"/>
      <dgm:spPr/>
    </dgm:pt>
    <dgm:pt modelId="{66207894-E8BA-4BD0-A140-2ABD0345D060}" type="pres">
      <dgm:prSet presAssocID="{B09974B5-2C14-49D0-AA1C-FFA673E5C307}" presName="Name10" presStyleLbl="parChTrans1D2" presStyleIdx="1" presStyleCnt="2"/>
      <dgm:spPr/>
    </dgm:pt>
    <dgm:pt modelId="{8D4C82AF-E3D6-40B8-8AF6-6A7884D4E430}" type="pres">
      <dgm:prSet presAssocID="{C52D2FA1-4CBE-4625-AAEC-2C595C842BDF}" presName="hierRoot2" presStyleCnt="0"/>
      <dgm:spPr/>
    </dgm:pt>
    <dgm:pt modelId="{274B988D-E776-4439-B59A-D55C99751157}" type="pres">
      <dgm:prSet presAssocID="{C52D2FA1-4CBE-4625-AAEC-2C595C842BDF}" presName="composite2" presStyleCnt="0"/>
      <dgm:spPr/>
    </dgm:pt>
    <dgm:pt modelId="{A2AD2728-DB01-4993-887B-ED7A4E64AC3D}" type="pres">
      <dgm:prSet presAssocID="{C52D2FA1-4CBE-4625-AAEC-2C595C842BDF}" presName="background2" presStyleLbl="node2" presStyleIdx="1" presStyleCnt="2"/>
      <dgm:spPr/>
    </dgm:pt>
    <dgm:pt modelId="{B3B22422-A3E6-485C-B280-409A6281029B}" type="pres">
      <dgm:prSet presAssocID="{C52D2FA1-4CBE-4625-AAEC-2C595C842BD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F0A9FDD-109A-43AE-8DAD-7A392535F860}" type="pres">
      <dgm:prSet presAssocID="{C52D2FA1-4CBE-4625-AAEC-2C595C842BDF}" presName="hierChild3" presStyleCnt="0"/>
      <dgm:spPr/>
    </dgm:pt>
  </dgm:ptLst>
  <dgm:cxnLst>
    <dgm:cxn modelId="{601AD869-7CDF-4C0E-BE52-72E9C40C2759}" type="presOf" srcId="{30680BF2-DF1E-4993-B089-236CA451E296}" destId="{6F47A6A9-1601-4B73-A9BC-5A3550D7572F}" srcOrd="0" destOrd="0" presId="urn:microsoft.com/office/officeart/2005/8/layout/hierarchy1"/>
    <dgm:cxn modelId="{41DE76B4-BF7F-4C32-B4A1-E0BE507FE25E}" type="presOf" srcId="{C52D2FA1-4CBE-4625-AAEC-2C595C842BDF}" destId="{B3B22422-A3E6-485C-B280-409A6281029B}" srcOrd="0" destOrd="0" presId="urn:microsoft.com/office/officeart/2005/8/layout/hierarchy1"/>
    <dgm:cxn modelId="{BEE704FB-1F15-4EC2-8761-67929B7AD7EF}" type="presOf" srcId="{B09974B5-2C14-49D0-AA1C-FFA673E5C307}" destId="{66207894-E8BA-4BD0-A140-2ABD0345D060}" srcOrd="0" destOrd="0" presId="urn:microsoft.com/office/officeart/2005/8/layout/hierarchy1"/>
    <dgm:cxn modelId="{21434F2B-1FFB-42A6-ACCD-A7A919153897}" type="presOf" srcId="{3DEC6D4E-FCCB-457B-86D2-AF658FFCF253}" destId="{0E4D99C2-FB93-4A22-800E-FAE018F5EB0C}" srcOrd="0" destOrd="0" presId="urn:microsoft.com/office/officeart/2005/8/layout/hierarchy1"/>
    <dgm:cxn modelId="{4044F8BC-8B7D-4AD8-9038-96437E99A803}" srcId="{30680BF2-DF1E-4993-B089-236CA451E296}" destId="{84C92548-7E55-4BED-86C0-6B94B487EC91}" srcOrd="0" destOrd="0" parTransId="{89522611-8D13-473F-9F32-C3345EB6394B}" sibTransId="{49875A71-2939-4721-9D52-8573149708CB}"/>
    <dgm:cxn modelId="{FE827274-5366-4A59-A8C3-87B79685E231}" type="presOf" srcId="{89522611-8D13-473F-9F32-C3345EB6394B}" destId="{4099893E-8E95-45DD-8452-750CA760A5C4}" srcOrd="0" destOrd="0" presId="urn:microsoft.com/office/officeart/2005/8/layout/hierarchy1"/>
    <dgm:cxn modelId="{61E884BF-A757-47FE-A6E8-7F46E5A46E9D}" srcId="{30680BF2-DF1E-4993-B089-236CA451E296}" destId="{C52D2FA1-4CBE-4625-AAEC-2C595C842BDF}" srcOrd="1" destOrd="0" parTransId="{B09974B5-2C14-49D0-AA1C-FFA673E5C307}" sibTransId="{FC60F365-E7D9-4CFE-ABFF-F1303EA0E0E7}"/>
    <dgm:cxn modelId="{DF664BEB-382B-4DBF-A724-F59EA0F8C1AE}" srcId="{3DEC6D4E-FCCB-457B-86D2-AF658FFCF253}" destId="{30680BF2-DF1E-4993-B089-236CA451E296}" srcOrd="0" destOrd="0" parTransId="{E9723780-4D4F-4328-917D-AA0FCCD91736}" sibTransId="{3557E8C4-6565-4EF0-B405-964DD4535B88}"/>
    <dgm:cxn modelId="{15A16729-A911-48CE-B164-F2F08F3311DF}" type="presOf" srcId="{84C92548-7E55-4BED-86C0-6B94B487EC91}" destId="{086261DF-A3F4-4B64-9A4C-F08883C0128A}" srcOrd="0" destOrd="0" presId="urn:microsoft.com/office/officeart/2005/8/layout/hierarchy1"/>
    <dgm:cxn modelId="{A5DDD9F9-D0C4-4061-9933-FA0122CC4A80}" type="presParOf" srcId="{0E4D99C2-FB93-4A22-800E-FAE018F5EB0C}" destId="{5DB8CC22-7FFD-4C1F-8BDE-E04933BA6548}" srcOrd="0" destOrd="0" presId="urn:microsoft.com/office/officeart/2005/8/layout/hierarchy1"/>
    <dgm:cxn modelId="{A373E71A-4DEC-43F4-AEA2-6FB121852E4C}" type="presParOf" srcId="{5DB8CC22-7FFD-4C1F-8BDE-E04933BA6548}" destId="{A6B8C8F0-A8F2-4833-932B-80709335C2EB}" srcOrd="0" destOrd="0" presId="urn:microsoft.com/office/officeart/2005/8/layout/hierarchy1"/>
    <dgm:cxn modelId="{AAFDA5BB-D20A-4429-A6F7-B57881B1DF19}" type="presParOf" srcId="{A6B8C8F0-A8F2-4833-932B-80709335C2EB}" destId="{88457749-549D-4B0F-B193-DAE7AD68C179}" srcOrd="0" destOrd="0" presId="urn:microsoft.com/office/officeart/2005/8/layout/hierarchy1"/>
    <dgm:cxn modelId="{75CD9E07-0EC3-43FE-82DE-729E388AE5F4}" type="presParOf" srcId="{A6B8C8F0-A8F2-4833-932B-80709335C2EB}" destId="{6F47A6A9-1601-4B73-A9BC-5A3550D7572F}" srcOrd="1" destOrd="0" presId="urn:microsoft.com/office/officeart/2005/8/layout/hierarchy1"/>
    <dgm:cxn modelId="{863617C9-7174-4E5E-9202-9F14B205E5D6}" type="presParOf" srcId="{5DB8CC22-7FFD-4C1F-8BDE-E04933BA6548}" destId="{79E09336-C4A5-49EC-9D3D-514BA73A6F0E}" srcOrd="1" destOrd="0" presId="urn:microsoft.com/office/officeart/2005/8/layout/hierarchy1"/>
    <dgm:cxn modelId="{4D2059EA-3AF8-4240-B69C-CFC89431307F}" type="presParOf" srcId="{79E09336-C4A5-49EC-9D3D-514BA73A6F0E}" destId="{4099893E-8E95-45DD-8452-750CA760A5C4}" srcOrd="0" destOrd="0" presId="urn:microsoft.com/office/officeart/2005/8/layout/hierarchy1"/>
    <dgm:cxn modelId="{59348411-8A24-4953-8605-774F8D2E78D9}" type="presParOf" srcId="{79E09336-C4A5-49EC-9D3D-514BA73A6F0E}" destId="{F3EFE4FD-6CE4-4761-A03C-BE148BA75A01}" srcOrd="1" destOrd="0" presId="urn:microsoft.com/office/officeart/2005/8/layout/hierarchy1"/>
    <dgm:cxn modelId="{FE1C48F7-F0E2-4383-A1E3-5E76BA7DF559}" type="presParOf" srcId="{F3EFE4FD-6CE4-4761-A03C-BE148BA75A01}" destId="{A116677A-26BD-4C90-A3E3-BB145FFE0B38}" srcOrd="0" destOrd="0" presId="urn:microsoft.com/office/officeart/2005/8/layout/hierarchy1"/>
    <dgm:cxn modelId="{019E1C0A-96E6-4ACC-B72C-E837AD411B0C}" type="presParOf" srcId="{A116677A-26BD-4C90-A3E3-BB145FFE0B38}" destId="{0E9E5B14-A32F-44D0-9312-ADA268564AAD}" srcOrd="0" destOrd="0" presId="urn:microsoft.com/office/officeart/2005/8/layout/hierarchy1"/>
    <dgm:cxn modelId="{0D274869-51F2-4D62-9E75-F545609E3354}" type="presParOf" srcId="{A116677A-26BD-4C90-A3E3-BB145FFE0B38}" destId="{086261DF-A3F4-4B64-9A4C-F08883C0128A}" srcOrd="1" destOrd="0" presId="urn:microsoft.com/office/officeart/2005/8/layout/hierarchy1"/>
    <dgm:cxn modelId="{8748E962-B22C-40E7-AD25-F5228935238F}" type="presParOf" srcId="{F3EFE4FD-6CE4-4761-A03C-BE148BA75A01}" destId="{89D3D189-C912-461E-B293-9C86321AFA3F}" srcOrd="1" destOrd="0" presId="urn:microsoft.com/office/officeart/2005/8/layout/hierarchy1"/>
    <dgm:cxn modelId="{6D5F1AC3-2387-4F7B-AC91-901D04F74DD1}" type="presParOf" srcId="{79E09336-C4A5-49EC-9D3D-514BA73A6F0E}" destId="{66207894-E8BA-4BD0-A140-2ABD0345D060}" srcOrd="2" destOrd="0" presId="urn:microsoft.com/office/officeart/2005/8/layout/hierarchy1"/>
    <dgm:cxn modelId="{D1B80D18-9C75-4314-A413-B21C7AA2A92B}" type="presParOf" srcId="{79E09336-C4A5-49EC-9D3D-514BA73A6F0E}" destId="{8D4C82AF-E3D6-40B8-8AF6-6A7884D4E430}" srcOrd="3" destOrd="0" presId="urn:microsoft.com/office/officeart/2005/8/layout/hierarchy1"/>
    <dgm:cxn modelId="{1D1F5590-295A-4C69-8DAF-59D0F7DF1D9D}" type="presParOf" srcId="{8D4C82AF-E3D6-40B8-8AF6-6A7884D4E430}" destId="{274B988D-E776-4439-B59A-D55C99751157}" srcOrd="0" destOrd="0" presId="urn:microsoft.com/office/officeart/2005/8/layout/hierarchy1"/>
    <dgm:cxn modelId="{9D7605D7-F972-41AF-B02D-E4C7D5681A7E}" type="presParOf" srcId="{274B988D-E776-4439-B59A-D55C99751157}" destId="{A2AD2728-DB01-4993-887B-ED7A4E64AC3D}" srcOrd="0" destOrd="0" presId="urn:microsoft.com/office/officeart/2005/8/layout/hierarchy1"/>
    <dgm:cxn modelId="{599A4585-70B3-4EB6-A9A2-2C8BDF64F0B1}" type="presParOf" srcId="{274B988D-E776-4439-B59A-D55C99751157}" destId="{B3B22422-A3E6-485C-B280-409A6281029B}" srcOrd="1" destOrd="0" presId="urn:microsoft.com/office/officeart/2005/8/layout/hierarchy1"/>
    <dgm:cxn modelId="{268F2864-2F58-479E-ADD9-FA31FE0CF9CB}" type="presParOf" srcId="{8D4C82AF-E3D6-40B8-8AF6-6A7884D4E430}" destId="{9F0A9FDD-109A-43AE-8DAD-7A392535F8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C6D4E-FCCB-457B-86D2-AF658FFCF253}" type="doc">
      <dgm:prSet loTypeId="urn:microsoft.com/office/officeart/2005/8/layout/hierarchy1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30680BF2-DF1E-4993-B089-236CA451E296}">
      <dgm:prSet phldrT="[Текст]" custT="1"/>
      <dgm:spPr/>
      <dgm:t>
        <a:bodyPr/>
        <a:lstStyle/>
        <a:p>
          <a:r>
            <a:rPr lang="uk-UA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Традиційний </a:t>
          </a:r>
        </a:p>
        <a:p>
          <a:r>
            <a:rPr lang="uk-UA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аналіз</a:t>
          </a:r>
          <a:endParaRPr lang="uk-UA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723780-4D4F-4328-917D-AA0FCCD91736}" type="parTrans" cxnId="{DF664BEB-382B-4DBF-A724-F59EA0F8C1AE}">
      <dgm:prSet/>
      <dgm:spPr/>
      <dgm:t>
        <a:bodyPr/>
        <a:lstStyle/>
        <a:p>
          <a:endParaRPr lang="uk-UA"/>
        </a:p>
      </dgm:t>
    </dgm:pt>
    <dgm:pt modelId="{3557E8C4-6565-4EF0-B405-964DD4535B88}" type="sibTrans" cxnId="{DF664BEB-382B-4DBF-A724-F59EA0F8C1AE}">
      <dgm:prSet/>
      <dgm:spPr/>
      <dgm:t>
        <a:bodyPr/>
        <a:lstStyle/>
        <a:p>
          <a:endParaRPr lang="uk-UA"/>
        </a:p>
      </dgm:t>
    </dgm:pt>
    <dgm:pt modelId="{84C92548-7E55-4BED-86C0-6B94B487EC91}">
      <dgm:prSet phldrT="[Текст]" custT="1"/>
      <dgm:spPr/>
      <dgm:t>
        <a:bodyPr/>
        <a:lstStyle/>
        <a:p>
          <a:r>
            <a:rPr lang="uk-UA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Зовнішній</a:t>
          </a:r>
          <a:endParaRPr lang="uk-UA" sz="2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522611-8D13-473F-9F32-C3345EB6394B}" type="parTrans" cxnId="{4044F8BC-8B7D-4AD8-9038-96437E99A803}">
      <dgm:prSet/>
      <dgm:spPr/>
      <dgm:t>
        <a:bodyPr/>
        <a:lstStyle/>
        <a:p>
          <a:endParaRPr lang="uk-UA"/>
        </a:p>
      </dgm:t>
    </dgm:pt>
    <dgm:pt modelId="{49875A71-2939-4721-9D52-8573149708CB}" type="sibTrans" cxnId="{4044F8BC-8B7D-4AD8-9038-96437E99A803}">
      <dgm:prSet/>
      <dgm:spPr/>
      <dgm:t>
        <a:bodyPr/>
        <a:lstStyle/>
        <a:p>
          <a:endParaRPr lang="uk-UA"/>
        </a:p>
      </dgm:t>
    </dgm:pt>
    <dgm:pt modelId="{C52D2FA1-4CBE-4625-AAEC-2C595C842BDF}">
      <dgm:prSet phldrT="[Текст]" custT="1"/>
      <dgm:spPr/>
      <dgm:t>
        <a:bodyPr/>
        <a:lstStyle/>
        <a:p>
          <a:r>
            <a:rPr lang="uk-UA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Внутрішній</a:t>
          </a:r>
          <a:endParaRPr lang="uk-UA" sz="2600" dirty="0"/>
        </a:p>
      </dgm:t>
    </dgm:pt>
    <dgm:pt modelId="{B09974B5-2C14-49D0-AA1C-FFA673E5C307}" type="parTrans" cxnId="{61E884BF-A757-47FE-A6E8-7F46E5A46E9D}">
      <dgm:prSet/>
      <dgm:spPr/>
      <dgm:t>
        <a:bodyPr/>
        <a:lstStyle/>
        <a:p>
          <a:endParaRPr lang="uk-UA"/>
        </a:p>
      </dgm:t>
    </dgm:pt>
    <dgm:pt modelId="{FC60F365-E7D9-4CFE-ABFF-F1303EA0E0E7}" type="sibTrans" cxnId="{61E884BF-A757-47FE-A6E8-7F46E5A46E9D}">
      <dgm:prSet/>
      <dgm:spPr/>
      <dgm:t>
        <a:bodyPr/>
        <a:lstStyle/>
        <a:p>
          <a:endParaRPr lang="uk-UA"/>
        </a:p>
      </dgm:t>
    </dgm:pt>
    <dgm:pt modelId="{B19B9317-393B-4D53-9CA3-2152EF10E5AF}">
      <dgm:prSet phldrT="[Текст]" custT="1"/>
      <dgm:spPr/>
      <dgm:t>
        <a:bodyPr/>
        <a:lstStyle/>
        <a:p>
          <a:r>
            <a:rPr lang="uk-UA" sz="1800" b="0" i="0" noProof="0" dirty="0" smtClean="0">
              <a:effectLst/>
            </a:rPr>
            <a:t>вивчає їхні фізичні характеристики (авторство, дата створення, автентичність)</a:t>
          </a:r>
          <a:endParaRPr lang="uk-UA" sz="1800" b="0" i="0" noProof="0" dirty="0">
            <a:effectLst/>
          </a:endParaRPr>
        </a:p>
      </dgm:t>
    </dgm:pt>
    <dgm:pt modelId="{EF05ED9C-D300-408A-8BB6-6BFB1BDF50EB}" type="parTrans" cxnId="{1950F8C8-F749-44E4-ACEA-55F5E48BE1BC}">
      <dgm:prSet/>
      <dgm:spPr/>
      <dgm:t>
        <a:bodyPr/>
        <a:lstStyle/>
        <a:p>
          <a:endParaRPr lang="uk-UA"/>
        </a:p>
      </dgm:t>
    </dgm:pt>
    <dgm:pt modelId="{FC0E12A0-1126-4965-8E8D-5035E7410EE7}" type="sibTrans" cxnId="{1950F8C8-F749-44E4-ACEA-55F5E48BE1BC}">
      <dgm:prSet/>
      <dgm:spPr/>
      <dgm:t>
        <a:bodyPr/>
        <a:lstStyle/>
        <a:p>
          <a:endParaRPr lang="uk-UA"/>
        </a:p>
      </dgm:t>
    </dgm:pt>
    <dgm:pt modelId="{C4018B05-51D6-453F-81CC-DF4D8BA3654E}">
      <dgm:prSet phldrT="[Текст]" custT="1"/>
      <dgm:spPr/>
      <dgm:t>
        <a:bodyPr/>
        <a:lstStyle/>
        <a:p>
          <a:r>
            <a:rPr lang="uk-UA" sz="1800" noProof="0" dirty="0" smtClean="0"/>
            <a:t>зміст, стиль, логіку викладення та підтвердження фактів.</a:t>
          </a:r>
          <a:endParaRPr lang="uk-UA" sz="1800" noProof="0" dirty="0"/>
        </a:p>
      </dgm:t>
    </dgm:pt>
    <dgm:pt modelId="{3821F8E0-087E-499C-B30F-B6DE980F5F4F}" type="parTrans" cxnId="{4793A4EB-B145-4B84-BB08-9D10A4022C47}">
      <dgm:prSet/>
      <dgm:spPr/>
      <dgm:t>
        <a:bodyPr/>
        <a:lstStyle/>
        <a:p>
          <a:endParaRPr lang="uk-UA"/>
        </a:p>
      </dgm:t>
    </dgm:pt>
    <dgm:pt modelId="{90ED89B4-0934-4AA5-A956-9DADAA419764}" type="sibTrans" cxnId="{4793A4EB-B145-4B84-BB08-9D10A4022C47}">
      <dgm:prSet/>
      <dgm:spPr/>
      <dgm:t>
        <a:bodyPr/>
        <a:lstStyle/>
        <a:p>
          <a:endParaRPr lang="uk-UA"/>
        </a:p>
      </dgm:t>
    </dgm:pt>
    <dgm:pt modelId="{0E4D99C2-FB93-4A22-800E-FAE018F5EB0C}" type="pres">
      <dgm:prSet presAssocID="{3DEC6D4E-FCCB-457B-86D2-AF658FFCF2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B8CC22-7FFD-4C1F-8BDE-E04933BA6548}" type="pres">
      <dgm:prSet presAssocID="{30680BF2-DF1E-4993-B089-236CA451E296}" presName="hierRoot1" presStyleCnt="0"/>
      <dgm:spPr/>
    </dgm:pt>
    <dgm:pt modelId="{A6B8C8F0-A8F2-4833-932B-80709335C2EB}" type="pres">
      <dgm:prSet presAssocID="{30680BF2-DF1E-4993-B089-236CA451E296}" presName="composite" presStyleCnt="0"/>
      <dgm:spPr/>
    </dgm:pt>
    <dgm:pt modelId="{88457749-549D-4B0F-B193-DAE7AD68C179}" type="pres">
      <dgm:prSet presAssocID="{30680BF2-DF1E-4993-B089-236CA451E296}" presName="background" presStyleLbl="node0" presStyleIdx="0" presStyleCnt="1"/>
      <dgm:spPr/>
    </dgm:pt>
    <dgm:pt modelId="{6F47A6A9-1601-4B73-A9BC-5A3550D7572F}" type="pres">
      <dgm:prSet presAssocID="{30680BF2-DF1E-4993-B089-236CA451E29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9E09336-C4A5-49EC-9D3D-514BA73A6F0E}" type="pres">
      <dgm:prSet presAssocID="{30680BF2-DF1E-4993-B089-236CA451E296}" presName="hierChild2" presStyleCnt="0"/>
      <dgm:spPr/>
    </dgm:pt>
    <dgm:pt modelId="{4099893E-8E95-45DD-8452-750CA760A5C4}" type="pres">
      <dgm:prSet presAssocID="{89522611-8D13-473F-9F32-C3345EB6394B}" presName="Name10" presStyleLbl="parChTrans1D2" presStyleIdx="0" presStyleCnt="2"/>
      <dgm:spPr/>
    </dgm:pt>
    <dgm:pt modelId="{F3EFE4FD-6CE4-4761-A03C-BE148BA75A01}" type="pres">
      <dgm:prSet presAssocID="{84C92548-7E55-4BED-86C0-6B94B487EC91}" presName="hierRoot2" presStyleCnt="0"/>
      <dgm:spPr/>
    </dgm:pt>
    <dgm:pt modelId="{A116677A-26BD-4C90-A3E3-BB145FFE0B38}" type="pres">
      <dgm:prSet presAssocID="{84C92548-7E55-4BED-86C0-6B94B487EC91}" presName="composite2" presStyleCnt="0"/>
      <dgm:spPr/>
    </dgm:pt>
    <dgm:pt modelId="{0E9E5B14-A32F-44D0-9312-ADA268564AAD}" type="pres">
      <dgm:prSet presAssocID="{84C92548-7E55-4BED-86C0-6B94B487EC91}" presName="background2" presStyleLbl="node2" presStyleIdx="0" presStyleCnt="2"/>
      <dgm:spPr/>
    </dgm:pt>
    <dgm:pt modelId="{086261DF-A3F4-4B64-9A4C-F08883C0128A}" type="pres">
      <dgm:prSet presAssocID="{84C92548-7E55-4BED-86C0-6B94B487EC9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9D3D189-C912-461E-B293-9C86321AFA3F}" type="pres">
      <dgm:prSet presAssocID="{84C92548-7E55-4BED-86C0-6B94B487EC91}" presName="hierChild3" presStyleCnt="0"/>
      <dgm:spPr/>
    </dgm:pt>
    <dgm:pt modelId="{668B277E-A17C-4D78-A68A-F5D9620143A5}" type="pres">
      <dgm:prSet presAssocID="{EF05ED9C-D300-408A-8BB6-6BFB1BDF50EB}" presName="Name17" presStyleLbl="parChTrans1D3" presStyleIdx="0" presStyleCnt="2"/>
      <dgm:spPr/>
    </dgm:pt>
    <dgm:pt modelId="{1B0B43F1-CB41-4DA8-9617-24F7B8ACCFBD}" type="pres">
      <dgm:prSet presAssocID="{B19B9317-393B-4D53-9CA3-2152EF10E5AF}" presName="hierRoot3" presStyleCnt="0"/>
      <dgm:spPr/>
    </dgm:pt>
    <dgm:pt modelId="{060973F9-39EC-4879-A478-C4ADF8DA5A24}" type="pres">
      <dgm:prSet presAssocID="{B19B9317-393B-4D53-9CA3-2152EF10E5AF}" presName="composite3" presStyleCnt="0"/>
      <dgm:spPr/>
    </dgm:pt>
    <dgm:pt modelId="{9BED22AA-B32C-4883-9AC2-04DA6005D65A}" type="pres">
      <dgm:prSet presAssocID="{B19B9317-393B-4D53-9CA3-2152EF10E5AF}" presName="background3" presStyleLbl="node3" presStyleIdx="0" presStyleCnt="2"/>
      <dgm:spPr/>
    </dgm:pt>
    <dgm:pt modelId="{9B10B386-ACAF-4E2B-AF35-E645DEC9C277}" type="pres">
      <dgm:prSet presAssocID="{B19B9317-393B-4D53-9CA3-2152EF10E5A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0CB2BA2-13E8-4404-8426-ACC7C41706C8}" type="pres">
      <dgm:prSet presAssocID="{B19B9317-393B-4D53-9CA3-2152EF10E5AF}" presName="hierChild4" presStyleCnt="0"/>
      <dgm:spPr/>
    </dgm:pt>
    <dgm:pt modelId="{66207894-E8BA-4BD0-A140-2ABD0345D060}" type="pres">
      <dgm:prSet presAssocID="{B09974B5-2C14-49D0-AA1C-FFA673E5C307}" presName="Name10" presStyleLbl="parChTrans1D2" presStyleIdx="1" presStyleCnt="2"/>
      <dgm:spPr/>
    </dgm:pt>
    <dgm:pt modelId="{8D4C82AF-E3D6-40B8-8AF6-6A7884D4E430}" type="pres">
      <dgm:prSet presAssocID="{C52D2FA1-4CBE-4625-AAEC-2C595C842BDF}" presName="hierRoot2" presStyleCnt="0"/>
      <dgm:spPr/>
    </dgm:pt>
    <dgm:pt modelId="{274B988D-E776-4439-B59A-D55C99751157}" type="pres">
      <dgm:prSet presAssocID="{C52D2FA1-4CBE-4625-AAEC-2C595C842BDF}" presName="composite2" presStyleCnt="0"/>
      <dgm:spPr/>
    </dgm:pt>
    <dgm:pt modelId="{A2AD2728-DB01-4993-887B-ED7A4E64AC3D}" type="pres">
      <dgm:prSet presAssocID="{C52D2FA1-4CBE-4625-AAEC-2C595C842BDF}" presName="background2" presStyleLbl="node2" presStyleIdx="1" presStyleCnt="2"/>
      <dgm:spPr/>
    </dgm:pt>
    <dgm:pt modelId="{B3B22422-A3E6-485C-B280-409A6281029B}" type="pres">
      <dgm:prSet presAssocID="{C52D2FA1-4CBE-4625-AAEC-2C595C842BD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F0A9FDD-109A-43AE-8DAD-7A392535F860}" type="pres">
      <dgm:prSet presAssocID="{C52D2FA1-4CBE-4625-AAEC-2C595C842BDF}" presName="hierChild3" presStyleCnt="0"/>
      <dgm:spPr/>
    </dgm:pt>
    <dgm:pt modelId="{86D48AD9-3608-40FD-A475-D660A1A32B8D}" type="pres">
      <dgm:prSet presAssocID="{3821F8E0-087E-499C-B30F-B6DE980F5F4F}" presName="Name17" presStyleLbl="parChTrans1D3" presStyleIdx="1" presStyleCnt="2"/>
      <dgm:spPr/>
    </dgm:pt>
    <dgm:pt modelId="{A384580D-D181-4ADC-9EAA-A888B3081FBF}" type="pres">
      <dgm:prSet presAssocID="{C4018B05-51D6-453F-81CC-DF4D8BA3654E}" presName="hierRoot3" presStyleCnt="0"/>
      <dgm:spPr/>
    </dgm:pt>
    <dgm:pt modelId="{347F89E3-7D9C-419F-82EB-766C904AFEA7}" type="pres">
      <dgm:prSet presAssocID="{C4018B05-51D6-453F-81CC-DF4D8BA3654E}" presName="composite3" presStyleCnt="0"/>
      <dgm:spPr/>
    </dgm:pt>
    <dgm:pt modelId="{2A49E6E9-6A6E-45AF-850E-35BB378ADA3D}" type="pres">
      <dgm:prSet presAssocID="{C4018B05-51D6-453F-81CC-DF4D8BA3654E}" presName="background3" presStyleLbl="node3" presStyleIdx="1" presStyleCnt="2"/>
      <dgm:spPr/>
    </dgm:pt>
    <dgm:pt modelId="{3AA4CF9A-4532-4099-9D2D-0B947C592F2E}" type="pres">
      <dgm:prSet presAssocID="{C4018B05-51D6-453F-81CC-DF4D8BA3654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9A270DD-B898-4B52-8990-29B97A7955C9}" type="pres">
      <dgm:prSet presAssocID="{C4018B05-51D6-453F-81CC-DF4D8BA3654E}" presName="hierChild4" presStyleCnt="0"/>
      <dgm:spPr/>
    </dgm:pt>
  </dgm:ptLst>
  <dgm:cxnLst>
    <dgm:cxn modelId="{4044F8BC-8B7D-4AD8-9038-96437E99A803}" srcId="{30680BF2-DF1E-4993-B089-236CA451E296}" destId="{84C92548-7E55-4BED-86C0-6B94B487EC91}" srcOrd="0" destOrd="0" parTransId="{89522611-8D13-473F-9F32-C3345EB6394B}" sibTransId="{49875A71-2939-4721-9D52-8573149708CB}"/>
    <dgm:cxn modelId="{E2189E7F-CE76-46A7-B837-C994A4B9611E}" type="presOf" srcId="{B19B9317-393B-4D53-9CA3-2152EF10E5AF}" destId="{9B10B386-ACAF-4E2B-AF35-E645DEC9C277}" srcOrd="0" destOrd="0" presId="urn:microsoft.com/office/officeart/2005/8/layout/hierarchy1"/>
    <dgm:cxn modelId="{F7F2FF78-14BC-4463-905E-3E83C38E8EFE}" type="presOf" srcId="{EF05ED9C-D300-408A-8BB6-6BFB1BDF50EB}" destId="{668B277E-A17C-4D78-A68A-F5D9620143A5}" srcOrd="0" destOrd="0" presId="urn:microsoft.com/office/officeart/2005/8/layout/hierarchy1"/>
    <dgm:cxn modelId="{DF664BEB-382B-4DBF-A724-F59EA0F8C1AE}" srcId="{3DEC6D4E-FCCB-457B-86D2-AF658FFCF253}" destId="{30680BF2-DF1E-4993-B089-236CA451E296}" srcOrd="0" destOrd="0" parTransId="{E9723780-4D4F-4328-917D-AA0FCCD91736}" sibTransId="{3557E8C4-6565-4EF0-B405-964DD4535B88}"/>
    <dgm:cxn modelId="{808FD02F-1DF7-4DF3-9506-6D80F11FD36A}" type="presOf" srcId="{3821F8E0-087E-499C-B30F-B6DE980F5F4F}" destId="{86D48AD9-3608-40FD-A475-D660A1A32B8D}" srcOrd="0" destOrd="0" presId="urn:microsoft.com/office/officeart/2005/8/layout/hierarchy1"/>
    <dgm:cxn modelId="{8097A9D2-8FAD-438D-9673-072AA3310471}" type="presOf" srcId="{C4018B05-51D6-453F-81CC-DF4D8BA3654E}" destId="{3AA4CF9A-4532-4099-9D2D-0B947C592F2E}" srcOrd="0" destOrd="0" presId="urn:microsoft.com/office/officeart/2005/8/layout/hierarchy1"/>
    <dgm:cxn modelId="{9466EDFC-09C1-45FE-8152-CA40DC46480A}" type="presOf" srcId="{30680BF2-DF1E-4993-B089-236CA451E296}" destId="{6F47A6A9-1601-4B73-A9BC-5A3550D7572F}" srcOrd="0" destOrd="0" presId="urn:microsoft.com/office/officeart/2005/8/layout/hierarchy1"/>
    <dgm:cxn modelId="{61E884BF-A757-47FE-A6E8-7F46E5A46E9D}" srcId="{30680BF2-DF1E-4993-B089-236CA451E296}" destId="{C52D2FA1-4CBE-4625-AAEC-2C595C842BDF}" srcOrd="1" destOrd="0" parTransId="{B09974B5-2C14-49D0-AA1C-FFA673E5C307}" sibTransId="{FC60F365-E7D9-4CFE-ABFF-F1303EA0E0E7}"/>
    <dgm:cxn modelId="{07C5B6AD-EF0E-4365-9C2E-2B0F5377830B}" type="presOf" srcId="{C52D2FA1-4CBE-4625-AAEC-2C595C842BDF}" destId="{B3B22422-A3E6-485C-B280-409A6281029B}" srcOrd="0" destOrd="0" presId="urn:microsoft.com/office/officeart/2005/8/layout/hierarchy1"/>
    <dgm:cxn modelId="{81CE68BE-E2CE-4F99-998C-73DF405C4E56}" type="presOf" srcId="{89522611-8D13-473F-9F32-C3345EB6394B}" destId="{4099893E-8E95-45DD-8452-750CA760A5C4}" srcOrd="0" destOrd="0" presId="urn:microsoft.com/office/officeart/2005/8/layout/hierarchy1"/>
    <dgm:cxn modelId="{E1B1E72A-146B-4480-A694-797F3AF93CA4}" type="presOf" srcId="{B09974B5-2C14-49D0-AA1C-FFA673E5C307}" destId="{66207894-E8BA-4BD0-A140-2ABD0345D060}" srcOrd="0" destOrd="0" presId="urn:microsoft.com/office/officeart/2005/8/layout/hierarchy1"/>
    <dgm:cxn modelId="{455F483B-5131-438B-8A7E-59F47B72E03D}" type="presOf" srcId="{84C92548-7E55-4BED-86C0-6B94B487EC91}" destId="{086261DF-A3F4-4B64-9A4C-F08883C0128A}" srcOrd="0" destOrd="0" presId="urn:microsoft.com/office/officeart/2005/8/layout/hierarchy1"/>
    <dgm:cxn modelId="{1950F8C8-F749-44E4-ACEA-55F5E48BE1BC}" srcId="{84C92548-7E55-4BED-86C0-6B94B487EC91}" destId="{B19B9317-393B-4D53-9CA3-2152EF10E5AF}" srcOrd="0" destOrd="0" parTransId="{EF05ED9C-D300-408A-8BB6-6BFB1BDF50EB}" sibTransId="{FC0E12A0-1126-4965-8E8D-5035E7410EE7}"/>
    <dgm:cxn modelId="{1D3380F7-F07A-4C1B-A050-43216899718C}" type="presOf" srcId="{3DEC6D4E-FCCB-457B-86D2-AF658FFCF253}" destId="{0E4D99C2-FB93-4A22-800E-FAE018F5EB0C}" srcOrd="0" destOrd="0" presId="urn:microsoft.com/office/officeart/2005/8/layout/hierarchy1"/>
    <dgm:cxn modelId="{4793A4EB-B145-4B84-BB08-9D10A4022C47}" srcId="{C52D2FA1-4CBE-4625-AAEC-2C595C842BDF}" destId="{C4018B05-51D6-453F-81CC-DF4D8BA3654E}" srcOrd="0" destOrd="0" parTransId="{3821F8E0-087E-499C-B30F-B6DE980F5F4F}" sibTransId="{90ED89B4-0934-4AA5-A956-9DADAA419764}"/>
    <dgm:cxn modelId="{BFCF9411-034F-40DA-94BD-AC6C59E05A82}" type="presParOf" srcId="{0E4D99C2-FB93-4A22-800E-FAE018F5EB0C}" destId="{5DB8CC22-7FFD-4C1F-8BDE-E04933BA6548}" srcOrd="0" destOrd="0" presId="urn:microsoft.com/office/officeart/2005/8/layout/hierarchy1"/>
    <dgm:cxn modelId="{0DC366B2-1C38-4B0C-9D53-5FDDBB10A3B8}" type="presParOf" srcId="{5DB8CC22-7FFD-4C1F-8BDE-E04933BA6548}" destId="{A6B8C8F0-A8F2-4833-932B-80709335C2EB}" srcOrd="0" destOrd="0" presId="urn:microsoft.com/office/officeart/2005/8/layout/hierarchy1"/>
    <dgm:cxn modelId="{CE7635C5-7350-4477-8389-86766872510E}" type="presParOf" srcId="{A6B8C8F0-A8F2-4833-932B-80709335C2EB}" destId="{88457749-549D-4B0F-B193-DAE7AD68C179}" srcOrd="0" destOrd="0" presId="urn:microsoft.com/office/officeart/2005/8/layout/hierarchy1"/>
    <dgm:cxn modelId="{DA145E00-3BF4-41BC-BF09-61936E1FC4C9}" type="presParOf" srcId="{A6B8C8F0-A8F2-4833-932B-80709335C2EB}" destId="{6F47A6A9-1601-4B73-A9BC-5A3550D7572F}" srcOrd="1" destOrd="0" presId="urn:microsoft.com/office/officeart/2005/8/layout/hierarchy1"/>
    <dgm:cxn modelId="{B3416C34-C49D-4F51-A14D-DD131C881B5A}" type="presParOf" srcId="{5DB8CC22-7FFD-4C1F-8BDE-E04933BA6548}" destId="{79E09336-C4A5-49EC-9D3D-514BA73A6F0E}" srcOrd="1" destOrd="0" presId="urn:microsoft.com/office/officeart/2005/8/layout/hierarchy1"/>
    <dgm:cxn modelId="{DEA05ED2-79AF-47E4-8804-4B462AB43C15}" type="presParOf" srcId="{79E09336-C4A5-49EC-9D3D-514BA73A6F0E}" destId="{4099893E-8E95-45DD-8452-750CA760A5C4}" srcOrd="0" destOrd="0" presId="urn:microsoft.com/office/officeart/2005/8/layout/hierarchy1"/>
    <dgm:cxn modelId="{86C5BF8E-3E2C-47ED-B53B-7BC60B7C2AD3}" type="presParOf" srcId="{79E09336-C4A5-49EC-9D3D-514BA73A6F0E}" destId="{F3EFE4FD-6CE4-4761-A03C-BE148BA75A01}" srcOrd="1" destOrd="0" presId="urn:microsoft.com/office/officeart/2005/8/layout/hierarchy1"/>
    <dgm:cxn modelId="{2EC84ABC-3C00-4AA6-A498-15AC45DFC624}" type="presParOf" srcId="{F3EFE4FD-6CE4-4761-A03C-BE148BA75A01}" destId="{A116677A-26BD-4C90-A3E3-BB145FFE0B38}" srcOrd="0" destOrd="0" presId="urn:microsoft.com/office/officeart/2005/8/layout/hierarchy1"/>
    <dgm:cxn modelId="{F51A26EE-59D2-40CB-998B-9D58421504BA}" type="presParOf" srcId="{A116677A-26BD-4C90-A3E3-BB145FFE0B38}" destId="{0E9E5B14-A32F-44D0-9312-ADA268564AAD}" srcOrd="0" destOrd="0" presId="urn:microsoft.com/office/officeart/2005/8/layout/hierarchy1"/>
    <dgm:cxn modelId="{0C3FA965-EB3D-45CD-A98D-5F7F19EDCA26}" type="presParOf" srcId="{A116677A-26BD-4C90-A3E3-BB145FFE0B38}" destId="{086261DF-A3F4-4B64-9A4C-F08883C0128A}" srcOrd="1" destOrd="0" presId="urn:microsoft.com/office/officeart/2005/8/layout/hierarchy1"/>
    <dgm:cxn modelId="{4F797D00-B184-40E1-81AA-C7814DB525A0}" type="presParOf" srcId="{F3EFE4FD-6CE4-4761-A03C-BE148BA75A01}" destId="{89D3D189-C912-461E-B293-9C86321AFA3F}" srcOrd="1" destOrd="0" presId="urn:microsoft.com/office/officeart/2005/8/layout/hierarchy1"/>
    <dgm:cxn modelId="{E9317320-2E49-4C12-8820-8D280363B518}" type="presParOf" srcId="{89D3D189-C912-461E-B293-9C86321AFA3F}" destId="{668B277E-A17C-4D78-A68A-F5D9620143A5}" srcOrd="0" destOrd="0" presId="urn:microsoft.com/office/officeart/2005/8/layout/hierarchy1"/>
    <dgm:cxn modelId="{3805F9BA-884F-4368-AF0F-3D6B5633C40A}" type="presParOf" srcId="{89D3D189-C912-461E-B293-9C86321AFA3F}" destId="{1B0B43F1-CB41-4DA8-9617-24F7B8ACCFBD}" srcOrd="1" destOrd="0" presId="urn:microsoft.com/office/officeart/2005/8/layout/hierarchy1"/>
    <dgm:cxn modelId="{66432D46-B203-4989-965C-5EF26D043797}" type="presParOf" srcId="{1B0B43F1-CB41-4DA8-9617-24F7B8ACCFBD}" destId="{060973F9-39EC-4879-A478-C4ADF8DA5A24}" srcOrd="0" destOrd="0" presId="urn:microsoft.com/office/officeart/2005/8/layout/hierarchy1"/>
    <dgm:cxn modelId="{72263AAE-59D8-4EBD-9D96-F4B07E2CB898}" type="presParOf" srcId="{060973F9-39EC-4879-A478-C4ADF8DA5A24}" destId="{9BED22AA-B32C-4883-9AC2-04DA6005D65A}" srcOrd="0" destOrd="0" presId="urn:microsoft.com/office/officeart/2005/8/layout/hierarchy1"/>
    <dgm:cxn modelId="{EE360D85-6CBF-4F04-88E3-111AEED0E45C}" type="presParOf" srcId="{060973F9-39EC-4879-A478-C4ADF8DA5A24}" destId="{9B10B386-ACAF-4E2B-AF35-E645DEC9C277}" srcOrd="1" destOrd="0" presId="urn:microsoft.com/office/officeart/2005/8/layout/hierarchy1"/>
    <dgm:cxn modelId="{FFA41682-97EA-44A7-AE87-03E01FCCD86E}" type="presParOf" srcId="{1B0B43F1-CB41-4DA8-9617-24F7B8ACCFBD}" destId="{00CB2BA2-13E8-4404-8426-ACC7C41706C8}" srcOrd="1" destOrd="0" presId="urn:microsoft.com/office/officeart/2005/8/layout/hierarchy1"/>
    <dgm:cxn modelId="{340BE4E3-7E37-4750-8314-F013513A55C9}" type="presParOf" srcId="{79E09336-C4A5-49EC-9D3D-514BA73A6F0E}" destId="{66207894-E8BA-4BD0-A140-2ABD0345D060}" srcOrd="2" destOrd="0" presId="urn:microsoft.com/office/officeart/2005/8/layout/hierarchy1"/>
    <dgm:cxn modelId="{F821DA63-5EDB-4741-BAD6-5815033C6734}" type="presParOf" srcId="{79E09336-C4A5-49EC-9D3D-514BA73A6F0E}" destId="{8D4C82AF-E3D6-40B8-8AF6-6A7884D4E430}" srcOrd="3" destOrd="0" presId="urn:microsoft.com/office/officeart/2005/8/layout/hierarchy1"/>
    <dgm:cxn modelId="{D02F0200-5CE3-4356-BC91-E31A0E8AD0D0}" type="presParOf" srcId="{8D4C82AF-E3D6-40B8-8AF6-6A7884D4E430}" destId="{274B988D-E776-4439-B59A-D55C99751157}" srcOrd="0" destOrd="0" presId="urn:microsoft.com/office/officeart/2005/8/layout/hierarchy1"/>
    <dgm:cxn modelId="{6C3B4554-7C52-4370-9500-4DAD3C3998DC}" type="presParOf" srcId="{274B988D-E776-4439-B59A-D55C99751157}" destId="{A2AD2728-DB01-4993-887B-ED7A4E64AC3D}" srcOrd="0" destOrd="0" presId="urn:microsoft.com/office/officeart/2005/8/layout/hierarchy1"/>
    <dgm:cxn modelId="{59A51888-B922-4EE9-81C5-9269C316D9D5}" type="presParOf" srcId="{274B988D-E776-4439-B59A-D55C99751157}" destId="{B3B22422-A3E6-485C-B280-409A6281029B}" srcOrd="1" destOrd="0" presId="urn:microsoft.com/office/officeart/2005/8/layout/hierarchy1"/>
    <dgm:cxn modelId="{5EDF2284-F847-44DF-833B-CCC73C15013D}" type="presParOf" srcId="{8D4C82AF-E3D6-40B8-8AF6-6A7884D4E430}" destId="{9F0A9FDD-109A-43AE-8DAD-7A392535F860}" srcOrd="1" destOrd="0" presId="urn:microsoft.com/office/officeart/2005/8/layout/hierarchy1"/>
    <dgm:cxn modelId="{D0CDC86A-A353-4D53-9D87-A82D8292AA85}" type="presParOf" srcId="{9F0A9FDD-109A-43AE-8DAD-7A392535F860}" destId="{86D48AD9-3608-40FD-A475-D660A1A32B8D}" srcOrd="0" destOrd="0" presId="urn:microsoft.com/office/officeart/2005/8/layout/hierarchy1"/>
    <dgm:cxn modelId="{A2262986-1D1E-4C7F-96C9-7D7D145BD46D}" type="presParOf" srcId="{9F0A9FDD-109A-43AE-8DAD-7A392535F860}" destId="{A384580D-D181-4ADC-9EAA-A888B3081FBF}" srcOrd="1" destOrd="0" presId="urn:microsoft.com/office/officeart/2005/8/layout/hierarchy1"/>
    <dgm:cxn modelId="{C1B8AAD0-17BF-400E-8AF9-2496DB20383D}" type="presParOf" srcId="{A384580D-D181-4ADC-9EAA-A888B3081FBF}" destId="{347F89E3-7D9C-419F-82EB-766C904AFEA7}" srcOrd="0" destOrd="0" presId="urn:microsoft.com/office/officeart/2005/8/layout/hierarchy1"/>
    <dgm:cxn modelId="{EC69A879-6120-4CE5-B6A1-8B24C08ED57D}" type="presParOf" srcId="{347F89E3-7D9C-419F-82EB-766C904AFEA7}" destId="{2A49E6E9-6A6E-45AF-850E-35BB378ADA3D}" srcOrd="0" destOrd="0" presId="urn:microsoft.com/office/officeart/2005/8/layout/hierarchy1"/>
    <dgm:cxn modelId="{C29B0801-7C2D-43B6-AEDF-9A79CB224C32}" type="presParOf" srcId="{347F89E3-7D9C-419F-82EB-766C904AFEA7}" destId="{3AA4CF9A-4532-4099-9D2D-0B947C592F2E}" srcOrd="1" destOrd="0" presId="urn:microsoft.com/office/officeart/2005/8/layout/hierarchy1"/>
    <dgm:cxn modelId="{101D4D53-FF8F-4036-AB84-4F926CD193E0}" type="presParOf" srcId="{A384580D-D181-4ADC-9EAA-A888B3081FBF}" destId="{29A270DD-B898-4B52-8990-29B97A7955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C4176A-4CCE-42CC-9436-717E21F8AB98}" type="doc">
      <dgm:prSet loTypeId="urn:microsoft.com/office/officeart/2005/8/layout/radial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AA5E60-CC46-4F2E-BC42-80A728AE610B}">
      <dgm:prSet phldrT="[Текст]"/>
      <dgm:spPr/>
      <dgm:t>
        <a:bodyPr/>
        <a:lstStyle/>
        <a:p>
          <a:r>
            <a:rPr lang="uk-UA" b="1" dirty="0" smtClean="0"/>
            <a:t>Методи</a:t>
          </a:r>
          <a:endParaRPr lang="uk-UA" b="1" dirty="0"/>
        </a:p>
      </dgm:t>
    </dgm:pt>
    <dgm:pt modelId="{AF2F33B7-BDAC-4653-8049-581DB8B311CB}" type="parTrans" cxnId="{2D9AED2B-02BF-4946-9F7F-DCE9FD1E40E5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51C2941B-6B59-4A36-8619-2F5D818A3B36}" type="sibTrans" cxnId="{2D9AED2B-02BF-4946-9F7F-DCE9FD1E40E5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01AB24E1-DC31-4D10-98C1-3CF14753DE1B}">
      <dgm:prSet phldrT="[Текст]" custT="1"/>
      <dgm:spPr/>
      <dgm:t>
        <a:bodyPr/>
        <a:lstStyle/>
        <a:p>
          <a:r>
            <a:rPr lang="uk-UA" sz="1800" b="1" dirty="0" smtClean="0"/>
            <a:t>Юридичний аналіз</a:t>
          </a:r>
          <a:endParaRPr lang="uk-UA" sz="1800" b="1" dirty="0"/>
        </a:p>
      </dgm:t>
    </dgm:pt>
    <dgm:pt modelId="{E202ACD5-9D28-4F03-A65E-79CC09EB6A3F}" type="parTrans" cxnId="{0CC14E32-DF32-4C00-96DF-81B7954F25DB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D32AF791-F5F5-4972-BDF1-795213149BDB}" type="sibTrans" cxnId="{0CC14E32-DF32-4C00-96DF-81B7954F25DB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A6673B54-29D4-4045-BDB0-66E9F41E8C57}">
      <dgm:prSet phldrT="[Текст]" custT="1"/>
      <dgm:spPr/>
      <dgm:t>
        <a:bodyPr/>
        <a:lstStyle/>
        <a:p>
          <a:r>
            <a:rPr lang="uk-UA" sz="1800" b="1" smtClean="0"/>
            <a:t>Психологічний аналіз</a:t>
          </a:r>
          <a:endParaRPr lang="uk-UA" sz="1800" b="1" dirty="0"/>
        </a:p>
      </dgm:t>
    </dgm:pt>
    <dgm:pt modelId="{7153B67A-9598-4E23-AA8A-38928065F4F4}" type="parTrans" cxnId="{1B8403C9-3842-492B-93F9-8B74849E8399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672A0A94-C634-4E4F-B64C-8B024DF34D57}" type="sibTrans" cxnId="{1B8403C9-3842-492B-93F9-8B74849E8399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4D6CA985-BB92-482F-B49C-448B9A0C2096}">
      <dgm:prSet phldrT="[Текст]" custT="1"/>
      <dgm:spPr/>
      <dgm:t>
        <a:bodyPr/>
        <a:lstStyle/>
        <a:p>
          <a:r>
            <a:rPr lang="uk-UA" sz="1800" b="1" dirty="0" smtClean="0"/>
            <a:t>Семіотичний аналіз</a:t>
          </a:r>
          <a:endParaRPr lang="uk-UA" sz="1800" b="1" dirty="0"/>
        </a:p>
      </dgm:t>
    </dgm:pt>
    <dgm:pt modelId="{9EFDF94A-5CBD-48F9-93CF-1F51FD3107F2}" type="parTrans" cxnId="{572CA3A1-BACF-4952-BFF0-D87286254499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83038E89-B227-43F8-BD1D-02A11ABD7F9D}" type="sibTrans" cxnId="{572CA3A1-BACF-4952-BFF0-D87286254499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A583077A-2AAF-4462-8510-687A0BA4FF69}">
      <dgm:prSet phldrT="[Текст]" custT="1"/>
      <dgm:spPr/>
      <dgm:t>
        <a:bodyPr/>
        <a:lstStyle/>
        <a:p>
          <a:r>
            <a:rPr lang="uk-UA" sz="1800" b="1" dirty="0" smtClean="0"/>
            <a:t>Порівняльний аналіз</a:t>
          </a:r>
          <a:endParaRPr lang="uk-UA" sz="1800" b="1" dirty="0"/>
        </a:p>
      </dgm:t>
    </dgm:pt>
    <dgm:pt modelId="{3F77055A-60AE-4710-A978-5E4AC3E3EC11}" type="parTrans" cxnId="{577134D5-6C8A-4103-B208-91A029236AD1}">
      <dgm:prSet/>
      <dgm:spPr/>
      <dgm:t>
        <a:bodyPr/>
        <a:lstStyle/>
        <a:p>
          <a:endParaRPr lang="uk-UA"/>
        </a:p>
      </dgm:t>
    </dgm:pt>
    <dgm:pt modelId="{B8A9393E-08FA-4D91-9812-2383DB8A2A42}" type="sibTrans" cxnId="{577134D5-6C8A-4103-B208-91A029236AD1}">
      <dgm:prSet/>
      <dgm:spPr/>
      <dgm:t>
        <a:bodyPr/>
        <a:lstStyle/>
        <a:p>
          <a:endParaRPr lang="uk-UA"/>
        </a:p>
      </dgm:t>
    </dgm:pt>
    <dgm:pt modelId="{62470018-688C-40F6-AFE0-215C28E0A997}" type="pres">
      <dgm:prSet presAssocID="{B3C4176A-4CCE-42CC-9436-717E21F8AB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C52F35-6D53-4FCA-B3AE-910144E8AEE3}" type="pres">
      <dgm:prSet presAssocID="{E7AA5E60-CC46-4F2E-BC42-80A728AE610B}" presName="centerShape" presStyleLbl="node0" presStyleIdx="0" presStyleCnt="1"/>
      <dgm:spPr/>
      <dgm:t>
        <a:bodyPr/>
        <a:lstStyle/>
        <a:p>
          <a:endParaRPr lang="uk-UA"/>
        </a:p>
      </dgm:t>
    </dgm:pt>
    <dgm:pt modelId="{711E5F8A-815D-4F7D-9A75-36819F6A510E}" type="pres">
      <dgm:prSet presAssocID="{01AB24E1-DC31-4D10-98C1-3CF14753DE1B}" presName="node" presStyleLbl="node1" presStyleIdx="0" presStyleCnt="4" custScaleX="148865" custRadScaleRad="94028" custRadScaleInc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F93DF2-04FB-457A-A98C-F99FCBB2166C}" type="pres">
      <dgm:prSet presAssocID="{01AB24E1-DC31-4D10-98C1-3CF14753DE1B}" presName="dummy" presStyleCnt="0"/>
      <dgm:spPr/>
    </dgm:pt>
    <dgm:pt modelId="{F03069A3-1A5C-43FF-8C1B-F9AC4E6232AD}" type="pres">
      <dgm:prSet presAssocID="{D32AF791-F5F5-4972-BDF1-795213149BDB}" presName="sibTrans" presStyleLbl="sibTrans2D1" presStyleIdx="0" presStyleCnt="4"/>
      <dgm:spPr/>
      <dgm:t>
        <a:bodyPr/>
        <a:lstStyle/>
        <a:p>
          <a:endParaRPr lang="uk-UA"/>
        </a:p>
      </dgm:t>
    </dgm:pt>
    <dgm:pt modelId="{D103A83B-EEA0-49C0-9FAC-46A3395B5783}" type="pres">
      <dgm:prSet presAssocID="{A6673B54-29D4-4045-BDB0-66E9F41E8C57}" presName="node" presStyleLbl="node1" presStyleIdx="1" presStyleCnt="4" custScaleX="16938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03516A-BE7C-4189-B90D-65C2DECF108F}" type="pres">
      <dgm:prSet presAssocID="{A6673B54-29D4-4045-BDB0-66E9F41E8C57}" presName="dummy" presStyleCnt="0"/>
      <dgm:spPr/>
    </dgm:pt>
    <dgm:pt modelId="{620081D0-8749-458F-8D70-AF59EFBB99B4}" type="pres">
      <dgm:prSet presAssocID="{672A0A94-C634-4E4F-B64C-8B024DF34D57}" presName="sibTrans" presStyleLbl="sibTrans2D1" presStyleIdx="1" presStyleCnt="4"/>
      <dgm:spPr/>
      <dgm:t>
        <a:bodyPr/>
        <a:lstStyle/>
        <a:p>
          <a:endParaRPr lang="uk-UA"/>
        </a:p>
      </dgm:t>
    </dgm:pt>
    <dgm:pt modelId="{614C57DE-3D3D-4BB5-A249-F924AEB5D627}" type="pres">
      <dgm:prSet presAssocID="{4D6CA985-BB92-482F-B49C-448B9A0C2096}" presName="node" presStyleLbl="node1" presStyleIdx="2" presStyleCnt="4" custScaleX="162764" custRadScaleRad="98312" custRadScaleInc="157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725A41-8CF2-4C59-9479-DA7A4C215B40}" type="pres">
      <dgm:prSet presAssocID="{4D6CA985-BB92-482F-B49C-448B9A0C2096}" presName="dummy" presStyleCnt="0"/>
      <dgm:spPr/>
    </dgm:pt>
    <dgm:pt modelId="{D6A73FBF-FE6D-4188-BBE2-3FC701EEE462}" type="pres">
      <dgm:prSet presAssocID="{83038E89-B227-43F8-BD1D-02A11ABD7F9D}" presName="sibTrans" presStyleLbl="sibTrans2D1" presStyleIdx="2" presStyleCnt="4"/>
      <dgm:spPr/>
      <dgm:t>
        <a:bodyPr/>
        <a:lstStyle/>
        <a:p>
          <a:endParaRPr lang="uk-UA"/>
        </a:p>
      </dgm:t>
    </dgm:pt>
    <dgm:pt modelId="{CC63D109-9669-47F4-89ED-7999CDAF08EE}" type="pres">
      <dgm:prSet presAssocID="{A583077A-2AAF-4462-8510-687A0BA4FF69}" presName="node" presStyleLbl="node1" presStyleIdx="3" presStyleCnt="4" custScaleX="160762" custScaleY="1019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B6AC2C-1ECB-4E8C-A1F3-1114CB32D700}" type="pres">
      <dgm:prSet presAssocID="{A583077A-2AAF-4462-8510-687A0BA4FF69}" presName="dummy" presStyleCnt="0"/>
      <dgm:spPr/>
    </dgm:pt>
    <dgm:pt modelId="{17086317-817B-4788-BDBC-77FD53FA3525}" type="pres">
      <dgm:prSet presAssocID="{B8A9393E-08FA-4D91-9812-2383DB8A2A42}" presName="sibTrans" presStyleLbl="sibTrans2D1" presStyleIdx="3" presStyleCnt="4"/>
      <dgm:spPr/>
    </dgm:pt>
  </dgm:ptLst>
  <dgm:cxnLst>
    <dgm:cxn modelId="{572CA3A1-BACF-4952-BFF0-D87286254499}" srcId="{E7AA5E60-CC46-4F2E-BC42-80A728AE610B}" destId="{4D6CA985-BB92-482F-B49C-448B9A0C2096}" srcOrd="2" destOrd="0" parTransId="{9EFDF94A-5CBD-48F9-93CF-1F51FD3107F2}" sibTransId="{83038E89-B227-43F8-BD1D-02A11ABD7F9D}"/>
    <dgm:cxn modelId="{30FECE80-5218-490A-A7A8-946B2E4B819A}" type="presOf" srcId="{A6673B54-29D4-4045-BDB0-66E9F41E8C57}" destId="{D103A83B-EEA0-49C0-9FAC-46A3395B5783}" srcOrd="0" destOrd="0" presId="urn:microsoft.com/office/officeart/2005/8/layout/radial6"/>
    <dgm:cxn modelId="{8400EF7B-8535-4A8B-B817-1332BC4D8F74}" type="presOf" srcId="{B3C4176A-4CCE-42CC-9436-717E21F8AB98}" destId="{62470018-688C-40F6-AFE0-215C28E0A997}" srcOrd="0" destOrd="0" presId="urn:microsoft.com/office/officeart/2005/8/layout/radial6"/>
    <dgm:cxn modelId="{09EF2692-B2D3-4162-97F4-7C4CF40AD851}" type="presOf" srcId="{A583077A-2AAF-4462-8510-687A0BA4FF69}" destId="{CC63D109-9669-47F4-89ED-7999CDAF08EE}" srcOrd="0" destOrd="0" presId="urn:microsoft.com/office/officeart/2005/8/layout/radial6"/>
    <dgm:cxn modelId="{B688D1B2-7027-4BE0-AD12-BF72A299707C}" type="presOf" srcId="{01AB24E1-DC31-4D10-98C1-3CF14753DE1B}" destId="{711E5F8A-815D-4F7D-9A75-36819F6A510E}" srcOrd="0" destOrd="0" presId="urn:microsoft.com/office/officeart/2005/8/layout/radial6"/>
    <dgm:cxn modelId="{0CC14E32-DF32-4C00-96DF-81B7954F25DB}" srcId="{E7AA5E60-CC46-4F2E-BC42-80A728AE610B}" destId="{01AB24E1-DC31-4D10-98C1-3CF14753DE1B}" srcOrd="0" destOrd="0" parTransId="{E202ACD5-9D28-4F03-A65E-79CC09EB6A3F}" sibTransId="{D32AF791-F5F5-4972-BDF1-795213149BDB}"/>
    <dgm:cxn modelId="{5FFCF904-BD7A-4AA7-8830-6EFE871CECB2}" type="presOf" srcId="{E7AA5E60-CC46-4F2E-BC42-80A728AE610B}" destId="{E9C52F35-6D53-4FCA-B3AE-910144E8AEE3}" srcOrd="0" destOrd="0" presId="urn:microsoft.com/office/officeart/2005/8/layout/radial6"/>
    <dgm:cxn modelId="{6809442F-1E79-414F-9D0E-74DA9DA50D68}" type="presOf" srcId="{672A0A94-C634-4E4F-B64C-8B024DF34D57}" destId="{620081D0-8749-458F-8D70-AF59EFBB99B4}" srcOrd="0" destOrd="0" presId="urn:microsoft.com/office/officeart/2005/8/layout/radial6"/>
    <dgm:cxn modelId="{A795C625-464A-4F1D-82BE-9BDC40154158}" type="presOf" srcId="{83038E89-B227-43F8-BD1D-02A11ABD7F9D}" destId="{D6A73FBF-FE6D-4188-BBE2-3FC701EEE462}" srcOrd="0" destOrd="0" presId="urn:microsoft.com/office/officeart/2005/8/layout/radial6"/>
    <dgm:cxn modelId="{62AF049F-954A-466B-8304-0BE795CE5A74}" type="presOf" srcId="{D32AF791-F5F5-4972-BDF1-795213149BDB}" destId="{F03069A3-1A5C-43FF-8C1B-F9AC4E6232AD}" srcOrd="0" destOrd="0" presId="urn:microsoft.com/office/officeart/2005/8/layout/radial6"/>
    <dgm:cxn modelId="{1B8403C9-3842-492B-93F9-8B74849E8399}" srcId="{E7AA5E60-CC46-4F2E-BC42-80A728AE610B}" destId="{A6673B54-29D4-4045-BDB0-66E9F41E8C57}" srcOrd="1" destOrd="0" parTransId="{7153B67A-9598-4E23-AA8A-38928065F4F4}" sibTransId="{672A0A94-C634-4E4F-B64C-8B024DF34D57}"/>
    <dgm:cxn modelId="{1C761FEC-1159-4DE7-B763-76CECE2FCF9A}" type="presOf" srcId="{B8A9393E-08FA-4D91-9812-2383DB8A2A42}" destId="{17086317-817B-4788-BDBC-77FD53FA3525}" srcOrd="0" destOrd="0" presId="urn:microsoft.com/office/officeart/2005/8/layout/radial6"/>
    <dgm:cxn modelId="{C6FBC8C8-ABE0-4083-999F-8B4A86464D72}" type="presOf" srcId="{4D6CA985-BB92-482F-B49C-448B9A0C2096}" destId="{614C57DE-3D3D-4BB5-A249-F924AEB5D627}" srcOrd="0" destOrd="0" presId="urn:microsoft.com/office/officeart/2005/8/layout/radial6"/>
    <dgm:cxn modelId="{577134D5-6C8A-4103-B208-91A029236AD1}" srcId="{E7AA5E60-CC46-4F2E-BC42-80A728AE610B}" destId="{A583077A-2AAF-4462-8510-687A0BA4FF69}" srcOrd="3" destOrd="0" parTransId="{3F77055A-60AE-4710-A978-5E4AC3E3EC11}" sibTransId="{B8A9393E-08FA-4D91-9812-2383DB8A2A42}"/>
    <dgm:cxn modelId="{2D9AED2B-02BF-4946-9F7F-DCE9FD1E40E5}" srcId="{B3C4176A-4CCE-42CC-9436-717E21F8AB98}" destId="{E7AA5E60-CC46-4F2E-BC42-80A728AE610B}" srcOrd="0" destOrd="0" parTransId="{AF2F33B7-BDAC-4653-8049-581DB8B311CB}" sibTransId="{51C2941B-6B59-4A36-8619-2F5D818A3B36}"/>
    <dgm:cxn modelId="{F4565710-F2C8-4BAD-AE11-A3AAB3ADE9B4}" type="presParOf" srcId="{62470018-688C-40F6-AFE0-215C28E0A997}" destId="{E9C52F35-6D53-4FCA-B3AE-910144E8AEE3}" srcOrd="0" destOrd="0" presId="urn:microsoft.com/office/officeart/2005/8/layout/radial6"/>
    <dgm:cxn modelId="{EC874CF5-4439-4519-ACA2-9D0CE2D4B6F2}" type="presParOf" srcId="{62470018-688C-40F6-AFE0-215C28E0A997}" destId="{711E5F8A-815D-4F7D-9A75-36819F6A510E}" srcOrd="1" destOrd="0" presId="urn:microsoft.com/office/officeart/2005/8/layout/radial6"/>
    <dgm:cxn modelId="{14496D51-C977-4343-AFDD-34E8FC0E0238}" type="presParOf" srcId="{62470018-688C-40F6-AFE0-215C28E0A997}" destId="{BBF93DF2-04FB-457A-A98C-F99FCBB2166C}" srcOrd="2" destOrd="0" presId="urn:microsoft.com/office/officeart/2005/8/layout/radial6"/>
    <dgm:cxn modelId="{DE61F058-A6A3-4153-BC58-5A33ECC69021}" type="presParOf" srcId="{62470018-688C-40F6-AFE0-215C28E0A997}" destId="{F03069A3-1A5C-43FF-8C1B-F9AC4E6232AD}" srcOrd="3" destOrd="0" presId="urn:microsoft.com/office/officeart/2005/8/layout/radial6"/>
    <dgm:cxn modelId="{B418E4EF-FE8F-4EA2-A1A5-CBBD110FDA3C}" type="presParOf" srcId="{62470018-688C-40F6-AFE0-215C28E0A997}" destId="{D103A83B-EEA0-49C0-9FAC-46A3395B5783}" srcOrd="4" destOrd="0" presId="urn:microsoft.com/office/officeart/2005/8/layout/radial6"/>
    <dgm:cxn modelId="{329DA81F-2C99-4FDF-BEB9-971FB152BF12}" type="presParOf" srcId="{62470018-688C-40F6-AFE0-215C28E0A997}" destId="{1F03516A-BE7C-4189-B90D-65C2DECF108F}" srcOrd="5" destOrd="0" presId="urn:microsoft.com/office/officeart/2005/8/layout/radial6"/>
    <dgm:cxn modelId="{2F7B54DE-5D5E-4082-92BE-C9312623C343}" type="presParOf" srcId="{62470018-688C-40F6-AFE0-215C28E0A997}" destId="{620081D0-8749-458F-8D70-AF59EFBB99B4}" srcOrd="6" destOrd="0" presId="urn:microsoft.com/office/officeart/2005/8/layout/radial6"/>
    <dgm:cxn modelId="{9C269588-5ED7-43E8-AEAF-3E6D132BC220}" type="presParOf" srcId="{62470018-688C-40F6-AFE0-215C28E0A997}" destId="{614C57DE-3D3D-4BB5-A249-F924AEB5D627}" srcOrd="7" destOrd="0" presId="urn:microsoft.com/office/officeart/2005/8/layout/radial6"/>
    <dgm:cxn modelId="{0B0F4C40-C376-483C-8D87-D0D4FAAA13E2}" type="presParOf" srcId="{62470018-688C-40F6-AFE0-215C28E0A997}" destId="{9E725A41-8CF2-4C59-9479-DA7A4C215B40}" srcOrd="8" destOrd="0" presId="urn:microsoft.com/office/officeart/2005/8/layout/radial6"/>
    <dgm:cxn modelId="{15B76B55-4CFC-4FA3-AF75-8DDD219BE3F3}" type="presParOf" srcId="{62470018-688C-40F6-AFE0-215C28E0A997}" destId="{D6A73FBF-FE6D-4188-BBE2-3FC701EEE462}" srcOrd="9" destOrd="0" presId="urn:microsoft.com/office/officeart/2005/8/layout/radial6"/>
    <dgm:cxn modelId="{8F92520E-E78B-46A6-AC12-E6677CB6E34B}" type="presParOf" srcId="{62470018-688C-40F6-AFE0-215C28E0A997}" destId="{CC63D109-9669-47F4-89ED-7999CDAF08EE}" srcOrd="10" destOrd="0" presId="urn:microsoft.com/office/officeart/2005/8/layout/radial6"/>
    <dgm:cxn modelId="{8E85DA34-A301-4022-96E9-E5CE45A6D47F}" type="presParOf" srcId="{62470018-688C-40F6-AFE0-215C28E0A997}" destId="{4FB6AC2C-1ECB-4E8C-A1F3-1114CB32D700}" srcOrd="11" destOrd="0" presId="urn:microsoft.com/office/officeart/2005/8/layout/radial6"/>
    <dgm:cxn modelId="{57294BA5-ED0D-4F26-9180-2CF36D22AA9B}" type="presParOf" srcId="{62470018-688C-40F6-AFE0-215C28E0A997}" destId="{17086317-817B-4788-BDBC-77FD53FA352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7894-E8BA-4BD0-A140-2ABD0345D060}">
      <dsp:nvSpPr>
        <dsp:cNvPr id="0" name=""/>
        <dsp:cNvSpPr/>
      </dsp:nvSpPr>
      <dsp:spPr>
        <a:xfrm>
          <a:off x="3665102" y="1910675"/>
          <a:ext cx="1838071" cy="874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119"/>
              </a:lnTo>
              <a:lnTo>
                <a:pt x="1838071" y="596119"/>
              </a:lnTo>
              <a:lnTo>
                <a:pt x="1838071" y="874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9893E-8E95-45DD-8452-750CA760A5C4}">
      <dsp:nvSpPr>
        <dsp:cNvPr id="0" name=""/>
        <dsp:cNvSpPr/>
      </dsp:nvSpPr>
      <dsp:spPr>
        <a:xfrm>
          <a:off x="1827031" y="1910675"/>
          <a:ext cx="1838071" cy="874754"/>
        </a:xfrm>
        <a:custGeom>
          <a:avLst/>
          <a:gdLst/>
          <a:ahLst/>
          <a:cxnLst/>
          <a:rect l="0" t="0" r="0" b="0"/>
          <a:pathLst>
            <a:path>
              <a:moveTo>
                <a:pt x="1838071" y="0"/>
              </a:moveTo>
              <a:lnTo>
                <a:pt x="1838071" y="596119"/>
              </a:lnTo>
              <a:lnTo>
                <a:pt x="0" y="596119"/>
              </a:lnTo>
              <a:lnTo>
                <a:pt x="0" y="874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57749-549D-4B0F-B193-DAE7AD68C179}">
      <dsp:nvSpPr>
        <dsp:cNvPr id="0" name=""/>
        <dsp:cNvSpPr/>
      </dsp:nvSpPr>
      <dsp:spPr>
        <a:xfrm>
          <a:off x="2161226" y="751"/>
          <a:ext cx="3007753" cy="1909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47A6A9-1601-4B73-A9BC-5A3550D7572F}">
      <dsp:nvSpPr>
        <dsp:cNvPr id="0" name=""/>
        <dsp:cNvSpPr/>
      </dsp:nvSpPr>
      <dsp:spPr>
        <a:xfrm>
          <a:off x="2495420" y="318236"/>
          <a:ext cx="3007753" cy="1909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Типи аналізу документів</a:t>
          </a:r>
          <a:endParaRPr lang="uk-U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51360" y="374176"/>
        <a:ext cx="2895873" cy="1798043"/>
      </dsp:txXfrm>
    </dsp:sp>
    <dsp:sp modelId="{0E9E5B14-A32F-44D0-9312-ADA268564AAD}">
      <dsp:nvSpPr>
        <dsp:cNvPr id="0" name=""/>
        <dsp:cNvSpPr/>
      </dsp:nvSpPr>
      <dsp:spPr>
        <a:xfrm>
          <a:off x="323154" y="2785429"/>
          <a:ext cx="3007753" cy="1909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6261DF-A3F4-4B64-9A4C-F08883C0128A}">
      <dsp:nvSpPr>
        <dsp:cNvPr id="0" name=""/>
        <dsp:cNvSpPr/>
      </dsp:nvSpPr>
      <dsp:spPr>
        <a:xfrm>
          <a:off x="657349" y="3102914"/>
          <a:ext cx="3007753" cy="1909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Традиційний</a:t>
          </a:r>
          <a:r>
            <a:rPr lang="uk-UA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500" kern="1200" dirty="0" smtClean="0"/>
            <a:t>(якісний, класичний, неформалізований)</a:t>
          </a:r>
          <a:endParaRPr lang="uk-UA" sz="2500" kern="1200" dirty="0"/>
        </a:p>
      </dsp:txBody>
      <dsp:txXfrm>
        <a:off x="713289" y="3158854"/>
        <a:ext cx="2895873" cy="1798043"/>
      </dsp:txXfrm>
    </dsp:sp>
    <dsp:sp modelId="{A2AD2728-DB01-4993-887B-ED7A4E64AC3D}">
      <dsp:nvSpPr>
        <dsp:cNvPr id="0" name=""/>
        <dsp:cNvSpPr/>
      </dsp:nvSpPr>
      <dsp:spPr>
        <a:xfrm>
          <a:off x="3999297" y="2785429"/>
          <a:ext cx="3007753" cy="1909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B22422-A3E6-485C-B280-409A6281029B}">
      <dsp:nvSpPr>
        <dsp:cNvPr id="0" name=""/>
        <dsp:cNvSpPr/>
      </dsp:nvSpPr>
      <dsp:spPr>
        <a:xfrm>
          <a:off x="4333492" y="3102914"/>
          <a:ext cx="3007753" cy="1909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Формалізований </a:t>
          </a:r>
          <a:r>
            <a:rPr lang="uk-UA" sz="2600" kern="1200" dirty="0" smtClean="0"/>
            <a:t>(</a:t>
          </a:r>
          <a:r>
            <a:rPr lang="uk-UA" sz="2600" kern="1200" dirty="0" smtClean="0"/>
            <a:t>Контент-аналіз, кількісний)</a:t>
          </a:r>
          <a:endParaRPr lang="uk-UA" sz="2600" kern="1200" dirty="0"/>
        </a:p>
      </dsp:txBody>
      <dsp:txXfrm>
        <a:off x="4389432" y="3158854"/>
        <a:ext cx="2895873" cy="1798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48AD9-3608-40FD-A475-D660A1A32B8D}">
      <dsp:nvSpPr>
        <dsp:cNvPr id="0" name=""/>
        <dsp:cNvSpPr/>
      </dsp:nvSpPr>
      <dsp:spPr>
        <a:xfrm>
          <a:off x="5868921" y="3468378"/>
          <a:ext cx="91440" cy="646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606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07894-E8BA-4BD0-A140-2ABD0345D060}">
      <dsp:nvSpPr>
        <dsp:cNvPr id="0" name=""/>
        <dsp:cNvSpPr/>
      </dsp:nvSpPr>
      <dsp:spPr>
        <a:xfrm>
          <a:off x="4557107" y="1411715"/>
          <a:ext cx="1357533" cy="646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72"/>
              </a:lnTo>
              <a:lnTo>
                <a:pt x="1357533" y="440272"/>
              </a:lnTo>
              <a:lnTo>
                <a:pt x="1357533" y="64606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B277E-A17C-4D78-A68A-F5D9620143A5}">
      <dsp:nvSpPr>
        <dsp:cNvPr id="0" name=""/>
        <dsp:cNvSpPr/>
      </dsp:nvSpPr>
      <dsp:spPr>
        <a:xfrm>
          <a:off x="3153854" y="3468378"/>
          <a:ext cx="91440" cy="646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606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9893E-8E95-45DD-8452-750CA760A5C4}">
      <dsp:nvSpPr>
        <dsp:cNvPr id="0" name=""/>
        <dsp:cNvSpPr/>
      </dsp:nvSpPr>
      <dsp:spPr>
        <a:xfrm>
          <a:off x="3199574" y="1411715"/>
          <a:ext cx="1357533" cy="646062"/>
        </a:xfrm>
        <a:custGeom>
          <a:avLst/>
          <a:gdLst/>
          <a:ahLst/>
          <a:cxnLst/>
          <a:rect l="0" t="0" r="0" b="0"/>
          <a:pathLst>
            <a:path>
              <a:moveTo>
                <a:pt x="1357533" y="0"/>
              </a:moveTo>
              <a:lnTo>
                <a:pt x="1357533" y="440272"/>
              </a:lnTo>
              <a:lnTo>
                <a:pt x="0" y="440272"/>
              </a:lnTo>
              <a:lnTo>
                <a:pt x="0" y="64606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57749-549D-4B0F-B193-DAE7AD68C179}">
      <dsp:nvSpPr>
        <dsp:cNvPr id="0" name=""/>
        <dsp:cNvSpPr/>
      </dsp:nvSpPr>
      <dsp:spPr>
        <a:xfrm>
          <a:off x="3446398" y="1114"/>
          <a:ext cx="2221418" cy="141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47A6A9-1601-4B73-A9BC-5A3550D7572F}">
      <dsp:nvSpPr>
        <dsp:cNvPr id="0" name=""/>
        <dsp:cNvSpPr/>
      </dsp:nvSpPr>
      <dsp:spPr>
        <a:xfrm>
          <a:off x="3693222" y="235597"/>
          <a:ext cx="2221418" cy="14106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Традиційний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аналіз</a:t>
          </a:r>
          <a:endParaRPr lang="uk-UA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34537" y="276912"/>
        <a:ext cx="2138788" cy="1327970"/>
      </dsp:txXfrm>
    </dsp:sp>
    <dsp:sp modelId="{0E9E5B14-A32F-44D0-9312-ADA268564AAD}">
      <dsp:nvSpPr>
        <dsp:cNvPr id="0" name=""/>
        <dsp:cNvSpPr/>
      </dsp:nvSpPr>
      <dsp:spPr>
        <a:xfrm>
          <a:off x="2088864" y="2057778"/>
          <a:ext cx="2221418" cy="141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6261DF-A3F4-4B64-9A4C-F08883C0128A}">
      <dsp:nvSpPr>
        <dsp:cNvPr id="0" name=""/>
        <dsp:cNvSpPr/>
      </dsp:nvSpPr>
      <dsp:spPr>
        <a:xfrm>
          <a:off x="2335689" y="2292261"/>
          <a:ext cx="2221418" cy="14106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Зовнішній</a:t>
          </a:r>
          <a:endParaRPr lang="uk-UA" sz="2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7004" y="2333576"/>
        <a:ext cx="2138788" cy="1327970"/>
      </dsp:txXfrm>
    </dsp:sp>
    <dsp:sp modelId="{9BED22AA-B32C-4883-9AC2-04DA6005D65A}">
      <dsp:nvSpPr>
        <dsp:cNvPr id="0" name=""/>
        <dsp:cNvSpPr/>
      </dsp:nvSpPr>
      <dsp:spPr>
        <a:xfrm>
          <a:off x="2088864" y="4114441"/>
          <a:ext cx="2221418" cy="141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10B386-ACAF-4E2B-AF35-E645DEC9C277}">
      <dsp:nvSpPr>
        <dsp:cNvPr id="0" name=""/>
        <dsp:cNvSpPr/>
      </dsp:nvSpPr>
      <dsp:spPr>
        <a:xfrm>
          <a:off x="2335689" y="4348924"/>
          <a:ext cx="2221418" cy="14106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noProof="0" dirty="0" smtClean="0">
              <a:effectLst/>
            </a:rPr>
            <a:t>вивчає їхні фізичні характеристики (авторство, дата створення, автентичність)</a:t>
          </a:r>
          <a:endParaRPr lang="uk-UA" sz="1800" b="0" i="0" kern="1200" noProof="0" dirty="0">
            <a:effectLst/>
          </a:endParaRPr>
        </a:p>
      </dsp:txBody>
      <dsp:txXfrm>
        <a:off x="2377004" y="4390239"/>
        <a:ext cx="2138788" cy="1327970"/>
      </dsp:txXfrm>
    </dsp:sp>
    <dsp:sp modelId="{A2AD2728-DB01-4993-887B-ED7A4E64AC3D}">
      <dsp:nvSpPr>
        <dsp:cNvPr id="0" name=""/>
        <dsp:cNvSpPr/>
      </dsp:nvSpPr>
      <dsp:spPr>
        <a:xfrm>
          <a:off x="4803932" y="2057778"/>
          <a:ext cx="2221418" cy="141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B22422-A3E6-485C-B280-409A6281029B}">
      <dsp:nvSpPr>
        <dsp:cNvPr id="0" name=""/>
        <dsp:cNvSpPr/>
      </dsp:nvSpPr>
      <dsp:spPr>
        <a:xfrm>
          <a:off x="5050756" y="2292261"/>
          <a:ext cx="2221418" cy="14106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Внутрішній</a:t>
          </a:r>
          <a:endParaRPr lang="uk-UA" sz="2600" kern="1200" dirty="0"/>
        </a:p>
      </dsp:txBody>
      <dsp:txXfrm>
        <a:off x="5092071" y="2333576"/>
        <a:ext cx="2138788" cy="1327970"/>
      </dsp:txXfrm>
    </dsp:sp>
    <dsp:sp modelId="{2A49E6E9-6A6E-45AF-850E-35BB378ADA3D}">
      <dsp:nvSpPr>
        <dsp:cNvPr id="0" name=""/>
        <dsp:cNvSpPr/>
      </dsp:nvSpPr>
      <dsp:spPr>
        <a:xfrm>
          <a:off x="4803932" y="4114441"/>
          <a:ext cx="2221418" cy="141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A4CF9A-4532-4099-9D2D-0B947C592F2E}">
      <dsp:nvSpPr>
        <dsp:cNvPr id="0" name=""/>
        <dsp:cNvSpPr/>
      </dsp:nvSpPr>
      <dsp:spPr>
        <a:xfrm>
          <a:off x="5050756" y="4348924"/>
          <a:ext cx="2221418" cy="14106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/>
            <a:t>зміст, стиль, логіку викладення та підтвердження фактів.</a:t>
          </a:r>
          <a:endParaRPr lang="uk-UA" sz="1800" kern="1200" noProof="0" dirty="0"/>
        </a:p>
      </dsp:txBody>
      <dsp:txXfrm>
        <a:off x="5092071" y="4390239"/>
        <a:ext cx="2138788" cy="1327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86317-817B-4788-BDBC-77FD53FA3525}">
      <dsp:nvSpPr>
        <dsp:cNvPr id="0" name=""/>
        <dsp:cNvSpPr/>
      </dsp:nvSpPr>
      <dsp:spPr>
        <a:xfrm>
          <a:off x="1445954" y="746717"/>
          <a:ext cx="4171593" cy="4171593"/>
        </a:xfrm>
        <a:prstGeom prst="blockArc">
          <a:avLst>
            <a:gd name="adj1" fmla="val 11005419"/>
            <a:gd name="adj2" fmla="val 16206135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A73FBF-FE6D-4188-BBE2-3FC701EEE462}">
      <dsp:nvSpPr>
        <dsp:cNvPr id="0" name=""/>
        <dsp:cNvSpPr/>
      </dsp:nvSpPr>
      <dsp:spPr>
        <a:xfrm>
          <a:off x="1449298" y="590517"/>
          <a:ext cx="4171593" cy="4171593"/>
        </a:xfrm>
        <a:prstGeom prst="blockArc">
          <a:avLst>
            <a:gd name="adj1" fmla="val 5679040"/>
            <a:gd name="adj2" fmla="val 10741732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0081D0-8749-458F-8D70-AF59EFBB99B4}">
      <dsp:nvSpPr>
        <dsp:cNvPr id="0" name=""/>
        <dsp:cNvSpPr/>
      </dsp:nvSpPr>
      <dsp:spPr>
        <a:xfrm>
          <a:off x="1449882" y="590565"/>
          <a:ext cx="4171593" cy="4171593"/>
        </a:xfrm>
        <a:prstGeom prst="blockArc">
          <a:avLst>
            <a:gd name="adj1" fmla="val 58187"/>
            <a:gd name="adj2" fmla="val 568003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3069A3-1A5C-43FF-8C1B-F9AC4E6232AD}">
      <dsp:nvSpPr>
        <dsp:cNvPr id="0" name=""/>
        <dsp:cNvSpPr/>
      </dsp:nvSpPr>
      <dsp:spPr>
        <a:xfrm>
          <a:off x="1453227" y="746717"/>
          <a:ext cx="4171593" cy="4171593"/>
        </a:xfrm>
        <a:prstGeom prst="blockArc">
          <a:avLst>
            <a:gd name="adj1" fmla="val 16193865"/>
            <a:gd name="adj2" fmla="val 21394581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C52F35-6D53-4FCA-B3AE-910144E8AEE3}">
      <dsp:nvSpPr>
        <dsp:cNvPr id="0" name=""/>
        <dsp:cNvSpPr/>
      </dsp:nvSpPr>
      <dsp:spPr>
        <a:xfrm>
          <a:off x="2574671" y="1750128"/>
          <a:ext cx="1921432" cy="1921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/>
            <a:t>Методи</a:t>
          </a:r>
          <a:endParaRPr lang="uk-UA" sz="2900" b="1" kern="1200" dirty="0"/>
        </a:p>
      </dsp:txBody>
      <dsp:txXfrm>
        <a:off x="2856058" y="2031515"/>
        <a:ext cx="1358658" cy="1358658"/>
      </dsp:txXfrm>
    </dsp:sp>
    <dsp:sp modelId="{711E5F8A-815D-4F7D-9A75-36819F6A510E}">
      <dsp:nvSpPr>
        <dsp:cNvPr id="0" name=""/>
        <dsp:cNvSpPr/>
      </dsp:nvSpPr>
      <dsp:spPr>
        <a:xfrm>
          <a:off x="2534268" y="122639"/>
          <a:ext cx="2002238" cy="13450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Юридичний аналіз</a:t>
          </a:r>
          <a:endParaRPr lang="uk-UA" sz="1800" b="1" kern="1200" dirty="0"/>
        </a:p>
      </dsp:txBody>
      <dsp:txXfrm>
        <a:off x="2827489" y="319610"/>
        <a:ext cx="1415796" cy="951060"/>
      </dsp:txXfrm>
    </dsp:sp>
    <dsp:sp modelId="{D103A83B-EEA0-49C0-9FAC-46A3395B5783}">
      <dsp:nvSpPr>
        <dsp:cNvPr id="0" name=""/>
        <dsp:cNvSpPr/>
      </dsp:nvSpPr>
      <dsp:spPr>
        <a:xfrm>
          <a:off x="4433620" y="2038343"/>
          <a:ext cx="2278286" cy="13450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Психологічний аналіз</a:t>
          </a:r>
          <a:endParaRPr lang="uk-UA" sz="1800" b="1" kern="1200" dirty="0"/>
        </a:p>
      </dsp:txBody>
      <dsp:txXfrm>
        <a:off x="4767267" y="2235314"/>
        <a:ext cx="1610992" cy="951060"/>
      </dsp:txXfrm>
    </dsp:sp>
    <dsp:sp modelId="{614C57DE-3D3D-4BB5-A249-F924AEB5D627}">
      <dsp:nvSpPr>
        <dsp:cNvPr id="0" name=""/>
        <dsp:cNvSpPr/>
      </dsp:nvSpPr>
      <dsp:spPr>
        <a:xfrm>
          <a:off x="2275313" y="4034481"/>
          <a:ext cx="2189179" cy="13450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Семіотичний аналіз</a:t>
          </a:r>
          <a:endParaRPr lang="uk-UA" sz="1800" b="1" kern="1200" dirty="0"/>
        </a:p>
      </dsp:txBody>
      <dsp:txXfrm>
        <a:off x="2595911" y="4231452"/>
        <a:ext cx="1547983" cy="951060"/>
      </dsp:txXfrm>
    </dsp:sp>
    <dsp:sp modelId="{CC63D109-9669-47F4-89ED-7999CDAF08EE}">
      <dsp:nvSpPr>
        <dsp:cNvPr id="0" name=""/>
        <dsp:cNvSpPr/>
      </dsp:nvSpPr>
      <dsp:spPr>
        <a:xfrm>
          <a:off x="416884" y="2025283"/>
          <a:ext cx="2162253" cy="13711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Порівняльний аналіз</a:t>
          </a:r>
          <a:endParaRPr lang="uk-UA" sz="1800" b="1" kern="1200" dirty="0"/>
        </a:p>
      </dsp:txBody>
      <dsp:txXfrm>
        <a:off x="733539" y="2226079"/>
        <a:ext cx="1528943" cy="969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28.02.2025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11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50071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12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48756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13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92872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9016" y="-535622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343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Соціологічний аналіз документів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2.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Сутність та зміст традиційного аналізу документів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3072" y="-550451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23392" y="1873792"/>
            <a:ext cx="3456384" cy="3283400"/>
          </a:xfrm>
        </p:spPr>
        <p:txBody>
          <a:bodyPr>
            <a:noAutofit/>
          </a:bodyPr>
          <a:lstStyle/>
          <a:p>
            <a:pPr algn="just"/>
            <a:r>
              <a:rPr lang="uk-UA" sz="2400" i="1" dirty="0" smtClean="0"/>
              <a:t>Окремі види документів у силу своєї специфіки, вимагають спеціальних методів аналізу і залучення для їхнього виконання фахівців даних областей знання</a:t>
            </a:r>
            <a:endParaRPr lang="uk-UA" sz="2400" i="1" dirty="0"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12408014"/>
              </p:ext>
            </p:extLst>
          </p:nvPr>
        </p:nvGraphicFramePr>
        <p:xfrm>
          <a:off x="3935760" y="836712"/>
          <a:ext cx="7128792" cy="5421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2314" y="332656"/>
            <a:ext cx="65527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Спеціальні методи традиційного аналізу документів</a:t>
            </a:r>
          </a:p>
          <a:p>
            <a:endParaRPr lang="uk-UA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9080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84920" y="-637353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67608" y="444768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проведення традиційного аналізу</a:t>
            </a:r>
            <a:endParaRPr lang="uk-UA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68764"/>
              </p:ext>
            </p:extLst>
          </p:nvPr>
        </p:nvGraphicFramePr>
        <p:xfrm>
          <a:off x="839416" y="1196752"/>
          <a:ext cx="9001000" cy="5059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001000"/>
              </a:tblGrid>
              <a:tr h="39600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uk-UA" sz="2000" b="1" dirty="0" smtClean="0"/>
                        <a:t>1. Який контекст документа?</a:t>
                      </a:r>
                      <a:endParaRPr lang="uk-UA" sz="20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1" dirty="0" smtClean="0"/>
                        <a:t>2. </a:t>
                      </a:r>
                      <a:r>
                        <a:rPr lang="uk-UA" sz="2000" b="1" noProof="0" dirty="0" smtClean="0"/>
                        <a:t>Хто</a:t>
                      </a:r>
                      <a:r>
                        <a:rPr lang="ru-RU" sz="2000" b="1" dirty="0" smtClean="0"/>
                        <a:t> автор документа? </a:t>
                      </a:r>
                      <a:endParaRPr lang="uk-U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1" dirty="0" smtClean="0"/>
                        <a:t>3. З </a:t>
                      </a:r>
                      <a:r>
                        <a:rPr lang="uk-UA" sz="2000" b="1" noProof="0" dirty="0" smtClean="0"/>
                        <a:t>якою</a:t>
                      </a:r>
                      <a:r>
                        <a:rPr lang="ru-RU" sz="2000" b="1" dirty="0" smtClean="0"/>
                        <a:t> метою створено документ? </a:t>
                      </a:r>
                      <a:endParaRPr lang="uk-U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1" dirty="0" smtClean="0"/>
                        <a:t>4. Яка </a:t>
                      </a:r>
                      <a:r>
                        <a:rPr lang="uk-UA" sz="2000" b="1" noProof="0" dirty="0" smtClean="0"/>
                        <a:t>надійність</a:t>
                      </a:r>
                      <a:r>
                        <a:rPr lang="ru-RU" sz="2000" b="1" dirty="0" smtClean="0"/>
                        <a:t> самого документа? </a:t>
                      </a:r>
                      <a:endParaRPr lang="uk-U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1" dirty="0" smtClean="0"/>
                        <a:t>5. Яка </a:t>
                      </a:r>
                      <a:r>
                        <a:rPr lang="uk-UA" sz="2000" b="1" noProof="0" dirty="0" smtClean="0"/>
                        <a:t>достовірність зафіксованих у ньому даних</a:t>
                      </a:r>
                      <a:r>
                        <a:rPr lang="ru-RU" sz="2000" b="1" dirty="0" smtClean="0"/>
                        <a:t>? </a:t>
                      </a:r>
                      <a:endParaRPr lang="uk-U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1" dirty="0" smtClean="0"/>
                        <a:t>6. Яке </a:t>
                      </a:r>
                      <a:r>
                        <a:rPr lang="uk-UA" sz="2000" b="1" noProof="0" dirty="0" smtClean="0"/>
                        <a:t>суспільне значення</a:t>
                      </a:r>
                      <a:r>
                        <a:rPr lang="ru-RU" sz="2000" b="1" dirty="0" smtClean="0"/>
                        <a:t>, резонанс документа?</a:t>
                      </a:r>
                      <a:endParaRPr lang="uk-U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7. </a:t>
                      </a:r>
                      <a:r>
                        <a:rPr lang="uk-UA" sz="2000" b="1" noProof="0" dirty="0" smtClean="0"/>
                        <a:t>Який фактичний зміст </a:t>
                      </a:r>
                      <a:r>
                        <a:rPr lang="ru-RU" sz="2000" b="1" dirty="0" smtClean="0"/>
                        <a:t>документа? </a:t>
                      </a:r>
                      <a:endParaRPr lang="uk-UA" sz="2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8. </a:t>
                      </a:r>
                      <a:r>
                        <a:rPr lang="uk-UA" sz="2000" b="1" noProof="0" dirty="0" smtClean="0"/>
                        <a:t>Який оціночний зміст </a:t>
                      </a:r>
                      <a:r>
                        <a:rPr lang="ru-RU" sz="2000" b="1" dirty="0" smtClean="0"/>
                        <a:t>документа? </a:t>
                      </a:r>
                      <a:endParaRPr lang="uk-UA" sz="2000" b="1" i="1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9. </a:t>
                      </a:r>
                      <a:r>
                        <a:rPr lang="uk-UA" sz="2000" b="1" noProof="0" dirty="0" smtClean="0"/>
                        <a:t>Які висновки можна зробити про факти, що містяться в документі</a:t>
                      </a:r>
                      <a:r>
                        <a:rPr lang="ru-RU" sz="2000" b="1" dirty="0" smtClean="0"/>
                        <a:t>? </a:t>
                      </a:r>
                      <a:endParaRPr lang="uk-UA" sz="2000" b="1" i="1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10</a:t>
                      </a:r>
                      <a:r>
                        <a:rPr lang="uk-UA" sz="2000" b="1" noProof="0" dirty="0" smtClean="0"/>
                        <a:t>. Які висновки можна зробити про оціночні установки, що містяться в документі? </a:t>
                      </a:r>
                      <a:endParaRPr lang="uk-UA" sz="2000" b="1" i="1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11. </a:t>
                      </a:r>
                      <a:r>
                        <a:rPr lang="uk-UA" sz="2000" b="1" noProof="0" dirty="0" smtClean="0"/>
                        <a:t>Які висновки можна зробити щодо автора документа</a:t>
                      </a:r>
                      <a:r>
                        <a:rPr lang="ru-RU" sz="2000" b="1" dirty="0" smtClean="0"/>
                        <a:t>? </a:t>
                      </a:r>
                      <a:endParaRPr lang="uk-UA" sz="2000" b="1" i="1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12. </a:t>
                      </a:r>
                      <a:r>
                        <a:rPr lang="uk-UA" sz="2000" b="1" noProof="0" dirty="0" smtClean="0"/>
                        <a:t>Чи достатньо повні відомості, що містяться в проаналізованому документі</a:t>
                      </a:r>
                      <a:r>
                        <a:rPr lang="ru-RU" sz="2000" b="1" dirty="0" smtClean="0"/>
                        <a:t>?</a:t>
                      </a:r>
                      <a:endParaRPr lang="uk-UA" sz="2000" b="1" i="1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3466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84920" y="-63640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2053" b="48999"/>
          <a:stretch/>
        </p:blipFill>
        <p:spPr>
          <a:xfrm>
            <a:off x="6456040" y="44624"/>
            <a:ext cx="5475485" cy="40929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49699" r="2053"/>
          <a:stretch/>
        </p:blipFill>
        <p:spPr>
          <a:xfrm>
            <a:off x="479376" y="1628800"/>
            <a:ext cx="634860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793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84920" y="-63640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роцесс 1"/>
          <p:cNvSpPr/>
          <p:nvPr/>
        </p:nvSpPr>
        <p:spPr>
          <a:xfrm>
            <a:off x="551384" y="1628800"/>
            <a:ext cx="6552728" cy="460851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500" b="1" u="sng" dirty="0" smtClean="0">
                <a:solidFill>
                  <a:schemeClr val="tx1"/>
                </a:solidFill>
              </a:rPr>
              <a:t>Завдання 2. Традиційний аналіз документу </a:t>
            </a:r>
          </a:p>
          <a:p>
            <a:pPr>
              <a:lnSpc>
                <a:spcPct val="150000"/>
              </a:lnSpc>
            </a:pPr>
            <a:r>
              <a:rPr lang="uk-UA" sz="2500" b="1" dirty="0" smtClean="0">
                <a:solidFill>
                  <a:schemeClr val="tx1"/>
                </a:solidFill>
              </a:rPr>
              <a:t>провести традиційний аналіз документу</a:t>
            </a:r>
            <a:r>
              <a:rPr lang="uk-UA" sz="2500" dirty="0" smtClean="0">
                <a:solidFill>
                  <a:schemeClr val="tx1"/>
                </a:solidFill>
              </a:rPr>
              <a:t> (за списком з 12 питань - додано до завдання). </a:t>
            </a:r>
          </a:p>
          <a:p>
            <a:endParaRPr lang="uk-UA" sz="2500" i="1" dirty="0" smtClean="0">
              <a:solidFill>
                <a:schemeClr val="tx1"/>
              </a:solidFill>
            </a:endParaRPr>
          </a:p>
          <a:p>
            <a:r>
              <a:rPr lang="uk-UA" sz="2500" i="1" dirty="0" smtClean="0">
                <a:solidFill>
                  <a:schemeClr val="tx1"/>
                </a:solidFill>
              </a:rPr>
              <a:t>Документом виступатиме пост в соціальній мережі (тема посту «Спосіб життя» або «Стиль життя» мережа на вибір </a:t>
            </a:r>
            <a:r>
              <a:rPr lang="uk-UA" sz="2500" i="1" dirty="0" err="1" smtClean="0">
                <a:solidFill>
                  <a:schemeClr val="tx1"/>
                </a:solidFill>
              </a:rPr>
              <a:t>Facebook</a:t>
            </a:r>
            <a:r>
              <a:rPr lang="uk-UA" sz="2500" i="1" dirty="0" smtClean="0">
                <a:solidFill>
                  <a:schemeClr val="tx1"/>
                </a:solidFill>
              </a:rPr>
              <a:t>, </a:t>
            </a:r>
            <a:r>
              <a:rPr lang="uk-UA" sz="2500" i="1" dirty="0" err="1" smtClean="0">
                <a:solidFill>
                  <a:schemeClr val="tx1"/>
                </a:solidFill>
              </a:rPr>
              <a:t>Twitter</a:t>
            </a:r>
            <a:r>
              <a:rPr lang="uk-UA" sz="2500" i="1" dirty="0" smtClean="0">
                <a:solidFill>
                  <a:schemeClr val="tx1"/>
                </a:solidFill>
              </a:rPr>
              <a:t>, </a:t>
            </a:r>
            <a:r>
              <a:rPr lang="uk-UA" sz="2500" i="1" dirty="0" err="1" smtClean="0">
                <a:solidFill>
                  <a:schemeClr val="tx1"/>
                </a:solidFill>
              </a:rPr>
              <a:t>Instagram</a:t>
            </a:r>
            <a:endParaRPr lang="uk-UA" sz="25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404664"/>
            <a:ext cx="439903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3160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25080" y="-5234509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28751201"/>
              </p:ext>
            </p:extLst>
          </p:nvPr>
        </p:nvGraphicFramePr>
        <p:xfrm>
          <a:off x="479376" y="1052736"/>
          <a:ext cx="7664400" cy="501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080" y="332656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20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25080" y="-54999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39616" y="35907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Традиційний аналіз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432" y="1481118"/>
            <a:ext cx="784887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Під </a:t>
            </a:r>
            <a:r>
              <a:rPr lang="uk-U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традиційним аналізом </a:t>
            </a:r>
            <a:r>
              <a:rPr lang="uk-UA" sz="2400" dirty="0"/>
              <a:t>мається на увазі все різноманіття розумових </a:t>
            </a:r>
            <a:r>
              <a:rPr lang="uk-UA" sz="2400" dirty="0" smtClean="0"/>
              <a:t>операцій</a:t>
            </a:r>
            <a:r>
              <a:rPr lang="uk-UA" sz="2400" dirty="0"/>
              <a:t>, спрямованих на інтерпретацію відомостей, що містяться в </a:t>
            </a:r>
            <a:r>
              <a:rPr lang="uk-UA" sz="2400" dirty="0" smtClean="0"/>
              <a:t>документі</a:t>
            </a:r>
            <a:r>
              <a:rPr lang="uk-UA" sz="2400" dirty="0"/>
              <a:t>, з певної проблеми, що цікавить дослідника. </a:t>
            </a:r>
            <a:endParaRPr lang="uk-UA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9376" y="3948346"/>
            <a:ext cx="7848872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Традиційний аналіз </a:t>
            </a:r>
            <a:r>
              <a:rPr lang="uk-UA" sz="2400" dirty="0" smtClean="0"/>
              <a:t>- це ланцюжок розумових, логічних побудов, спрямованих на виявлення суті аналізованого матеріалу. </a:t>
            </a:r>
          </a:p>
          <a:p>
            <a:pPr algn="just"/>
            <a:r>
              <a:rPr lang="uk-UA" sz="2400" i="1" dirty="0" smtClean="0"/>
              <a:t>Основним недоліком традиційного аналізу є </a:t>
            </a:r>
            <a:r>
              <a:rPr lang="uk-UA" sz="2400" b="1" i="1" dirty="0" smtClean="0"/>
              <a:t>суб'єктивність</a:t>
            </a:r>
            <a:r>
              <a:rPr lang="uk-UA" sz="2400" i="1" dirty="0" smtClean="0"/>
              <a:t>.</a:t>
            </a:r>
            <a:endParaRPr lang="uk-UA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620688"/>
            <a:ext cx="2854896" cy="1962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3284984"/>
            <a:ext cx="3038801" cy="20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280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3072" y="-557200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ьная выноска 1"/>
          <p:cNvSpPr/>
          <p:nvPr/>
        </p:nvSpPr>
        <p:spPr>
          <a:xfrm>
            <a:off x="6096000" y="260648"/>
            <a:ext cx="5112568" cy="4464496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300" b="1" dirty="0" smtClean="0">
                <a:solidFill>
                  <a:schemeClr val="tx1"/>
                </a:solidFill>
              </a:rPr>
              <a:t>Як мінімізувати вплив суб’єктивних факторів у процесі аналізу?</a:t>
            </a:r>
            <a:endParaRPr lang="uk-UA" sz="33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43" y="1412776"/>
            <a:ext cx="5616624" cy="396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i="1" dirty="0"/>
              <a:t>Необхідність у </a:t>
            </a:r>
            <a:r>
              <a:rPr lang="uk-UA" sz="2200" b="1" i="1" dirty="0"/>
              <a:t>традиційному виді аналізу </a:t>
            </a:r>
            <a:r>
              <a:rPr lang="uk-UA" sz="2200" i="1" dirty="0"/>
              <a:t>зв'язана з тим, що більшість документів </a:t>
            </a:r>
            <a:r>
              <a:rPr lang="uk-UA" sz="2200" b="1" i="1" u="sng" dirty="0"/>
              <a:t>не призначено спеціально </a:t>
            </a:r>
            <a:r>
              <a:rPr lang="uk-UA" sz="2200" i="1" dirty="0"/>
              <a:t>для дослідницьких цілей. </a:t>
            </a:r>
            <a:endParaRPr lang="uk-UA" sz="2200" i="1" dirty="0" smtClean="0"/>
          </a:p>
          <a:p>
            <a:pPr algn="just"/>
            <a:endParaRPr lang="uk-UA" sz="2200" i="1" dirty="0" smtClean="0"/>
          </a:p>
          <a:p>
            <a:pPr algn="just"/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 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створюються з іншими цілями: </a:t>
            </a:r>
            <a:endPara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200" i="1" dirty="0" smtClean="0"/>
              <a:t>відомчими</a:t>
            </a:r>
            <a:r>
              <a:rPr lang="uk-UA" sz="2200" i="1" dirty="0"/>
              <a:t>, особистими, суспільними, тому соціологу потрібно переосмислити їхній зміст, щоб </a:t>
            </a:r>
            <a:r>
              <a:rPr lang="uk-UA" sz="2200" b="1" i="1" u="sng" dirty="0"/>
              <a:t>відібрати необхідну інформацію.</a:t>
            </a:r>
          </a:p>
        </p:txBody>
      </p:sp>
    </p:spTree>
    <p:extLst>
      <p:ext uri="{BB962C8B-B14F-4D97-AF65-F5344CB8AC3E}">
        <p14:creationId xmlns:p14="http://schemas.microsoft.com/office/powerpoint/2010/main" val="35466320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3072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42342047"/>
              </p:ext>
            </p:extLst>
          </p:nvPr>
        </p:nvGraphicFramePr>
        <p:xfrm>
          <a:off x="-384720" y="548680"/>
          <a:ext cx="936104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6120" y="332656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001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695" y="3356992"/>
            <a:ext cx="2914650" cy="2914650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25080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67408" y="1412776"/>
            <a:ext cx="6552728" cy="4032448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</a:pPr>
            <a:r>
              <a:rPr lang="uk-UA" sz="23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Зовнішній аналіз </a:t>
            </a:r>
            <a:r>
              <a:rPr lang="uk-UA" sz="2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- це аналіз "історичного контексту" документа, тобто аналіз документа у власному розумінні цього слова і всіх тих обставин, які супроводжували його появу. </a:t>
            </a:r>
            <a:br>
              <a:rPr lang="uk-UA" sz="2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3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3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3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Мета </a:t>
            </a:r>
            <a:r>
              <a:rPr lang="uk-UA" sz="23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зовнішнього аналізу </a:t>
            </a:r>
            <a:r>
              <a:rPr lang="uk-UA" sz="2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- встановити </a:t>
            </a:r>
            <a:r>
              <a:rPr lang="uk-UA" sz="23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вид </a:t>
            </a:r>
            <a:br>
              <a:rPr lang="uk-UA" sz="23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3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документа, його форму, час і місце появи, хто був його автором і ініціатором, які цілі переслідувалися при його створенні</a:t>
            </a:r>
            <a:r>
              <a:rPr lang="uk-UA" sz="2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, наскільки він надійний і достовірний, який його контекст.</a:t>
            </a:r>
            <a:endParaRPr lang="uk-UA" sz="2300" i="1" dirty="0">
              <a:solidFill>
                <a:srgbClr val="3C2E43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404664"/>
            <a:ext cx="3652664" cy="24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82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980728"/>
            <a:ext cx="4228095" cy="2815977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53072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51384" y="1088740"/>
            <a:ext cx="7056784" cy="5184576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uk-UA" sz="2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Зневага </a:t>
            </a:r>
            <a:r>
              <a:rPr lang="uk-UA" sz="2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зовнішнім аналізом </a:t>
            </a:r>
            <a:r>
              <a:rPr lang="uk-UA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у багатьох випадках грозить </a:t>
            </a:r>
            <a:r>
              <a:rPr lang="uk-UA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невірним тлумаченням </a:t>
            </a:r>
            <a:r>
              <a:rPr lang="uk-UA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змісту </a:t>
            </a:r>
            <a:r>
              <a:rPr lang="uk-UA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документа.</a:t>
            </a:r>
            <a:br>
              <a:rPr lang="uk-UA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uk-UA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uk-UA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uk-UA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Визначена </a:t>
            </a:r>
            <a:r>
              <a:rPr lang="uk-UA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політична ситуація може </a:t>
            </a:r>
            <a:r>
              <a:rPr lang="uk-UA" sz="2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сприяти</a:t>
            </a:r>
            <a:br>
              <a:rPr lang="uk-UA" sz="2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uk-UA" sz="2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тенденційному висвітленню подій у пресі</a:t>
            </a:r>
            <a:r>
              <a:rPr lang="uk-UA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:</a:t>
            </a:r>
            <a:br>
              <a:rPr lang="uk-UA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uk-UA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</a:t>
            </a:r>
            <a:br>
              <a:rPr lang="uk-UA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uk-UA" sz="22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*  вимоги </a:t>
            </a:r>
            <a:r>
              <a:rPr lang="uk-UA" sz="22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цензури можуть </a:t>
            </a:r>
            <a:r>
              <a:rPr lang="uk-UA" sz="22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змусити автора </a:t>
            </a:r>
            <a:r>
              <a:rPr lang="uk-UA" sz="22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художнього твору сховати свої погляди виразити їх у </a:t>
            </a:r>
            <a:r>
              <a:rPr lang="uk-UA" sz="22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завуальованій формі</a:t>
            </a:r>
            <a:r>
              <a:rPr lang="uk-UA" sz="22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; </a:t>
            </a:r>
            <a:r>
              <a:rPr lang="uk-UA" sz="22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uk-UA" sz="22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uk-UA" sz="22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*  внутрішнє </a:t>
            </a:r>
            <a:r>
              <a:rPr lang="uk-UA" sz="22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тертя між членами керівництва якої-небудь </a:t>
            </a:r>
            <a:r>
              <a:rPr lang="uk-UA" sz="22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організації можуть </a:t>
            </a:r>
            <a:r>
              <a:rPr lang="uk-UA" sz="22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відбитися на змісті документа, що описують діяльність цієї </a:t>
            </a:r>
            <a:r>
              <a:rPr lang="uk-UA" sz="22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організації</a:t>
            </a:r>
            <a:endParaRPr lang="uk-UA" sz="2200" i="1" dirty="0">
              <a:solidFill>
                <a:srgbClr val="3C2E43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236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980728"/>
            <a:ext cx="3902886" cy="3087244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97088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343472" y="692696"/>
            <a:ext cx="6192688" cy="525658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uk-UA" sz="23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Внутрішній аналіз - </a:t>
            </a:r>
            <a:r>
              <a:rPr lang="uk-UA" sz="2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це дослідження змісту документа. </a:t>
            </a:r>
            <a:br>
              <a:rPr lang="uk-UA" sz="2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По суті, </a:t>
            </a:r>
            <a:r>
              <a:rPr lang="uk-UA" sz="23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вся робота соціолога спрямована на проведення внутрішнього аналізу документа</a:t>
            </a:r>
            <a:r>
              <a:rPr lang="uk-UA" sz="2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, що включає </a:t>
            </a:r>
            <a:r>
              <a:rPr lang="uk-UA" sz="23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виявлення відмінності між фактичним і літературним змістом</a:t>
            </a:r>
            <a:r>
              <a:rPr lang="uk-UA" sz="2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, </a:t>
            </a:r>
            <a:r>
              <a:rPr lang="uk-UA" sz="23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встановлення рівня компетенції </a:t>
            </a:r>
            <a:r>
              <a:rPr lang="uk-UA" sz="2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автора документа в справах, про які він висловлюється, </a:t>
            </a:r>
            <a:r>
              <a:rPr lang="uk-UA" sz="23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з'ясування його особистого ставлення</a:t>
            </a:r>
            <a:r>
              <a:rPr lang="uk-UA" sz="2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до написаного.</a:t>
            </a:r>
            <a:br>
              <a:rPr lang="uk-UA" sz="2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3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Ставлення автора найчастіше виступає джерелом спотворень.</a:t>
            </a:r>
            <a:endParaRPr lang="uk-UA" sz="2300" i="1" dirty="0">
              <a:solidFill>
                <a:srgbClr val="3C2E43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462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03" y="514350"/>
            <a:ext cx="3130674" cy="3130674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7048" y="-528396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4385370" y="1052736"/>
            <a:ext cx="7056784" cy="36004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3C2E43"/>
                </a:solidFill>
              </a:rPr>
              <a:t>Чи можна довіряти документу, якщо зовнішній аналіз викликає сумніви, але внутрішній свідчить про його цінність?</a:t>
            </a:r>
            <a:endParaRPr lang="uk-UA" sz="2800" b="1" dirty="0">
              <a:solidFill>
                <a:srgbClr val="3C2E4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3645024"/>
            <a:ext cx="393324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4772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6118</TotalTime>
  <Words>401</Words>
  <Application>Microsoft Office PowerPoint</Application>
  <PresentationFormat>Широкоэкранный</PresentationFormat>
  <Paragraphs>55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Ebrima</vt:lpstr>
      <vt:lpstr>George</vt:lpstr>
      <vt:lpstr>Plantagenet Cherokee</vt:lpstr>
      <vt:lpstr>Times New Roman</vt:lpstr>
      <vt:lpstr>Wingdings</vt:lpstr>
      <vt:lpstr>Тема Office</vt:lpstr>
      <vt:lpstr>Соціологічний аналіз документів  Лекція 2. Сутність та зміст традиційного аналізу документів</vt:lpstr>
      <vt:lpstr>Презентация PowerPoint</vt:lpstr>
      <vt:lpstr>Презентация PowerPoint</vt:lpstr>
      <vt:lpstr>Презентация PowerPoint</vt:lpstr>
      <vt:lpstr>Презентация PowerPoint</vt:lpstr>
      <vt:lpstr>Зовнішній аналіз - це аналіз "історичного контексту" документа, тобто аналіз документа у власному розумінні цього слова і всіх тих обставин, які супроводжували його появу.   Мета зовнішнього аналізу - встановити вид  документа, його форму, час і місце появи, хто був його автором і ініціатором, які цілі переслідувалися при його створенні, наскільки він надійний і достовірний, який його контекст.</vt:lpstr>
      <vt:lpstr>Зневага зовнішнім аналізом у багатьох випадках грозить невірним тлумаченням змісту документа.  Визначена політична ситуація може сприяти тенденційному висвітленню подій у пресі:   *  вимоги цензури можуть змусити автора художнього твору сховати свої погляди виразити їх у завуальованій формі;  *  внутрішнє тертя між членами керівництва якої-небудь організації можуть відбитися на змісті документа, що описують діяльність цієї організації</vt:lpstr>
      <vt:lpstr>Внутрішній аналіз - це дослідження змісту документа.  По суті, вся робота соціолога спрямована на проведення внутрішнього аналізу документа, що включає виявлення відмінності між фактичним і літературним змістом, встановлення рівня компетенції автора документа в справах, про які він висловлюється, з'ясування його особистого ставлення до написаного. Ставлення автора найчастіше виступає джерелом спотворень.</vt:lpstr>
      <vt:lpstr>Презентация PowerPoint</vt:lpstr>
      <vt:lpstr>Окремі види документів у силу своєї специфіки, вимагають спеціальних методів аналізу і залучення для їхнього виконання фахівців даних областей знання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Dell Latitude E5580</cp:lastModifiedBy>
  <cp:revision>410</cp:revision>
  <dcterms:created xsi:type="dcterms:W3CDTF">2014-05-17T18:57:21Z</dcterms:created>
  <dcterms:modified xsi:type="dcterms:W3CDTF">2025-02-28T13:24:50Z</dcterms:modified>
</cp:coreProperties>
</file>