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63" r:id="rId4"/>
    <p:sldId id="264" r:id="rId5"/>
    <p:sldId id="260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857232"/>
            <a:ext cx="6477000" cy="1828800"/>
          </a:xfrm>
        </p:spPr>
        <p:txBody>
          <a:bodyPr/>
          <a:lstStyle/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інститутів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4786322"/>
            <a:ext cx="6567502" cy="1235135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/>
              <a:t>Презентація</a:t>
            </a:r>
            <a:r>
              <a:rPr lang="ru-RU" dirty="0" smtClean="0"/>
              <a:t> до теми 4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7410480" cy="6027132"/>
          </a:xfrm>
        </p:spPr>
        <p:txBody>
          <a:bodyPr/>
          <a:lstStyle/>
          <a:p>
            <a:pPr>
              <a:buNone/>
            </a:pP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державотворчими</a:t>
            </a:r>
            <a:r>
              <a:rPr lang="ru-RU" dirty="0" smtClean="0"/>
              <a:t> </a:t>
            </a:r>
            <a:r>
              <a:rPr lang="ru-RU" dirty="0" err="1" smtClean="0"/>
              <a:t>подіями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 в </a:t>
            </a:r>
            <a:r>
              <a:rPr lang="ru-RU" dirty="0" err="1" smtClean="0"/>
              <a:t>незалежній</a:t>
            </a:r>
            <a:r>
              <a:rPr lang="ru-RU" dirty="0" smtClean="0"/>
              <a:t> </a:t>
            </a:r>
            <a:r>
              <a:rPr lang="ru-RU" dirty="0" err="1" smtClean="0"/>
              <a:t>Україні</a:t>
            </a:r>
            <a:r>
              <a:rPr lang="ru-RU" dirty="0" smtClean="0"/>
              <a:t> є: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42976" y="1428736"/>
          <a:ext cx="6691338" cy="651810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69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25416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заміна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назви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Українська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Радянська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Соціалістична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Республіка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» на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назву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Україна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» (закон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17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вересня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1991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8290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правового статусу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населення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законом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жовтня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1991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«Про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громадянство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»: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громадянство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надавалося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всім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хто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проживав на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території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не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громадянином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іншої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заперечував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проти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прийняття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українського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громадянства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416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прийняття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закону «Про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кордон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(4 листопада 1991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.),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яким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встановлювалися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кордони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порядок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охорони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перетину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86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863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прийняття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Верховною Радою «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Декларації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прав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національностей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(1 листопада 1991 р.), 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якій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підкреслюється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гарантує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всім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народам,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національним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групам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громадянам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проживають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території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рівні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політичні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соціальні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культурні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права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1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500042"/>
          <a:ext cx="7410450" cy="5795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704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Збройних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сил на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основі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закону «Про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збройні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сили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» (6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грудня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1991 р.)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воєнної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доктрини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(19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жовтня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1993 </a:t>
                      </a:r>
                      <a:r>
                        <a:rPr kumimoji="0" 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p.), 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яка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базується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без'ядерному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позаблоковому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статусі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принципі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розумної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достатності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озброєння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відмові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визнання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будь-якої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країни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потенційним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противником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704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Створення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Служби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безпеки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(СБУ),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компетенція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якої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полягає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захисті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державного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суверенітету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конституційного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ладу,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територіальної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цілісності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науково-технічного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оборонного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потенціалу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боротьбі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організованою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злочинністю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сфері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93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Затвердження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Верховною Радою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символіки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січень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лютий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1992 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p.):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Герб (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тризуб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Прапор (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синьо-жовтий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Гімн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музика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Михайла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Вербицького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(1815—1870 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pp.)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гімну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не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вмерла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...», текст Павла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Чубинського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(1853—1884 </a:t>
                      </a:r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pp.);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створення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Національного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банку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Української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фондової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біржі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посольств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консульств,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експортно-імпортних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428624"/>
          <a:ext cx="7286646" cy="5929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71229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трьох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гілок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влади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—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законодавчої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виконавчої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судової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відповідних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владних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інститутів</a:t>
                      </a:r>
                      <a:r>
                        <a:rPr kumimoji="0" lang="ru-RU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206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багатопартійної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604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розробка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прийняття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нині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діючої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Конституції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України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(1996 р.) (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конституційний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триває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внесення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змін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Конституції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лишається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актуальним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питанням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Рисунок 4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4500570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7410480" cy="60271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600" b="1" dirty="0" err="1" smtClean="0"/>
              <a:t>Загальна</a:t>
            </a:r>
            <a:r>
              <a:rPr lang="ru-RU" sz="1600" b="1" dirty="0" smtClean="0"/>
              <a:t> характеристика </a:t>
            </a:r>
            <a:r>
              <a:rPr lang="ru-RU" sz="1600" b="1" dirty="0" err="1" smtClean="0"/>
              <a:t>державотворчого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процесу</a:t>
            </a:r>
            <a:r>
              <a:rPr lang="ru-RU" sz="1600" b="1" dirty="0" smtClean="0"/>
              <a:t> в </a:t>
            </a:r>
            <a:r>
              <a:rPr lang="ru-RU" sz="1600" b="1" dirty="0" err="1" smtClean="0"/>
              <a:t>Україні</a:t>
            </a:r>
            <a:endParaRPr lang="ru-RU" sz="1600" b="1" dirty="0" smtClean="0"/>
          </a:p>
          <a:p>
            <a:pPr algn="ctr">
              <a:buNone/>
            </a:pP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928670"/>
          <a:ext cx="6096000" cy="6444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r>
                        <a:rPr kumimoji="0" lang="ru-RU" b="1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Складові</a:t>
                      </a:r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державотворення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Характеристика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795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державних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органів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влади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перших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державотворення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формування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трьох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основних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гілок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влади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законодавчої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виконавчої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судової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також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становлення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державних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владних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структур.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Поряд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із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цим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необхідно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було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забезпечити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утворення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управлінських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структур на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місцях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налагодити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ефективну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взаємодію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місцевої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центральної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влади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загалом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реалізовані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хоча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певні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проблеми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залишаються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вирішеними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сьогодні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Так,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зокрема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розподіл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владних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повноважень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трикутнику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Президент —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Верховна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Рада — Уряд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7952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законодавчої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бази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Конституційний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Юридичне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оформлення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держави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основних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прав, свобод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обов'язків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громадян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Прийняття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28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червня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1996 р.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Конституції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України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• Референдум 2000 р.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Обговорення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проектів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конституційної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реформи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2003—2004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pp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Грудень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2004 р. —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ухвалення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законопроекту про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внесення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доповнень</a:t>
                      </a:r>
                      <a:r>
                        <a:rPr kumimoji="0" lang="ru-RU" sz="1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Конституції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642918"/>
          <a:ext cx="7239000" cy="55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77028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Вироблення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зовнішньополітичного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курсу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Налагодження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відносин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іншими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державами 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Вироблення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відстоювання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власних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національних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інтересів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Участь у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роботі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міжнародних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організацій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Участь в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інтеграційних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процесах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3698">
                <a:tc>
                  <a:txBody>
                    <a:bodyPr/>
                    <a:lstStyle/>
                    <a:p>
                      <a:r>
                        <a:rPr kumimoji="0" lang="ru-RU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Структурна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перебудова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економіки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Формування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національної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економіки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 </a:t>
                      </a:r>
                      <a:r>
                        <a:rPr kumimoji="0" lang="ru-RU" b="0" i="0" u="sng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Приватизація</a:t>
                      </a:r>
                      <a:r>
                        <a:rPr kumimoji="0" lang="ru-RU" b="0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ru-RU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Входження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kumimoji="0" lang="ru-RU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світового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ринку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</TotalTime>
  <Words>466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Times New Roman</vt:lpstr>
      <vt:lpstr>Trebuchet MS</vt:lpstr>
      <vt:lpstr>Wingdings</vt:lpstr>
      <vt:lpstr>Wingdings 2</vt:lpstr>
      <vt:lpstr>Изящная</vt:lpstr>
      <vt:lpstr>Формування державних інститутів в Україні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Державотворення: суть та особливості.</dc:title>
  <dc:creator>Koshka)</dc:creator>
  <cp:lastModifiedBy>user</cp:lastModifiedBy>
  <cp:revision>38</cp:revision>
  <dcterms:created xsi:type="dcterms:W3CDTF">2018-11-20T21:13:17Z</dcterms:created>
  <dcterms:modified xsi:type="dcterms:W3CDTF">2020-09-11T06:22:22Z</dcterms:modified>
</cp:coreProperties>
</file>