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59" r:id="rId6"/>
    <p:sldId id="265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12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DABEE-4586-4668-A630-8A9867CCE718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29B226-8436-475E-B799-D7FDD0167BA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DABEE-4586-4668-A630-8A9867CCE718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9B226-8436-475E-B799-D7FDD0167B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DABEE-4586-4668-A630-8A9867CCE718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9B226-8436-475E-B799-D7FDD0167B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1ADABEE-4586-4668-A630-8A9867CCE718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B29B226-8436-475E-B799-D7FDD0167BA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DABEE-4586-4668-A630-8A9867CCE718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9B226-8436-475E-B799-D7FDD0167BA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DABEE-4586-4668-A630-8A9867CCE718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9B226-8436-475E-B799-D7FDD0167BA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9B226-8436-475E-B799-D7FDD0167BA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DABEE-4586-4668-A630-8A9867CCE718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DABEE-4586-4668-A630-8A9867CCE718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9B226-8436-475E-B799-D7FDD0167BA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DABEE-4586-4668-A630-8A9867CCE718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9B226-8436-475E-B799-D7FDD0167B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1ADABEE-4586-4668-A630-8A9867CCE718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B29B226-8436-475E-B799-D7FDD0167BA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DABEE-4586-4668-A630-8A9867CCE718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29B226-8436-475E-B799-D7FDD0167BA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1ADABEE-4586-4668-A630-8A9867CCE718}" type="datetimeFigureOut">
              <a:rPr lang="ru-RU" smtClean="0"/>
              <a:pPr/>
              <a:t>16.05.2023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B29B226-8436-475E-B799-D7FDD0167BA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СОН ЛЮДИНИ. ГІПНОЗ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Практична робота 11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052736"/>
            <a:ext cx="9144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ІІІ </a:t>
            </a:r>
            <a:r>
              <a:rPr lang="ru-RU" dirty="0" err="1" smtClean="0"/>
              <a:t>стадія</a:t>
            </a:r>
            <a:endParaRPr lang="ru-RU" dirty="0" smtClean="0"/>
          </a:p>
          <a:p>
            <a:r>
              <a:rPr lang="ru-RU" dirty="0" smtClean="0"/>
              <a:t> 1 </a:t>
            </a:r>
            <a:r>
              <a:rPr lang="ru-RU" dirty="0" err="1" smtClean="0"/>
              <a:t>ступінь</a:t>
            </a:r>
            <a:r>
              <a:rPr lang="ru-RU" dirty="0" smtClean="0"/>
              <a:t>. Зона рапорту </a:t>
            </a:r>
            <a:r>
              <a:rPr lang="ru-RU" dirty="0" err="1" smtClean="0"/>
              <a:t>формується</a:t>
            </a:r>
            <a:r>
              <a:rPr lang="ru-RU" dirty="0" smtClean="0"/>
              <a:t> </a:t>
            </a:r>
            <a:r>
              <a:rPr lang="ru-RU" dirty="0" err="1" smtClean="0"/>
              <a:t>повністю</a:t>
            </a:r>
            <a:r>
              <a:rPr lang="ru-RU" dirty="0" smtClean="0"/>
              <a:t>. Друга </a:t>
            </a:r>
            <a:r>
              <a:rPr lang="ru-RU" dirty="0" err="1" smtClean="0"/>
              <a:t>сигнальна</a:t>
            </a:r>
            <a:r>
              <a:rPr lang="ru-RU" dirty="0" smtClean="0"/>
              <a:t> система </a:t>
            </a:r>
            <a:r>
              <a:rPr lang="ru-RU" dirty="0" err="1" smtClean="0"/>
              <a:t>вимкнена</a:t>
            </a:r>
            <a:r>
              <a:rPr lang="ru-RU" dirty="0" smtClean="0"/>
              <a:t>, </a:t>
            </a:r>
            <a:r>
              <a:rPr lang="ru-RU" dirty="0" err="1" smtClean="0"/>
              <a:t>крім</a:t>
            </a:r>
            <a:r>
              <a:rPr lang="ru-RU" dirty="0" smtClean="0"/>
              <a:t> пункту рапорту. </a:t>
            </a:r>
            <a:r>
              <a:rPr lang="ru-RU" dirty="0" err="1" smtClean="0"/>
              <a:t>Превалює</a:t>
            </a:r>
            <a:r>
              <a:rPr lang="ru-RU" dirty="0" smtClean="0"/>
              <a:t> перша </a:t>
            </a:r>
            <a:r>
              <a:rPr lang="ru-RU" dirty="0" err="1" smtClean="0"/>
              <a:t>сигнальна</a:t>
            </a:r>
            <a:r>
              <a:rPr lang="ru-RU" smtClean="0"/>
              <a:t> </a:t>
            </a:r>
            <a:r>
              <a:rPr lang="ru-RU" smtClean="0"/>
              <a:t>система. </a:t>
            </a:r>
            <a:r>
              <a:rPr lang="ru-RU" dirty="0" smtClean="0"/>
              <a:t>В </a:t>
            </a:r>
            <a:r>
              <a:rPr lang="ru-RU" dirty="0" err="1" smtClean="0"/>
              <a:t>наявності</a:t>
            </a:r>
            <a:r>
              <a:rPr lang="ru-RU" dirty="0" smtClean="0"/>
              <a:t> парадоксальна </a:t>
            </a:r>
            <a:r>
              <a:rPr lang="ru-RU" dirty="0" err="1" smtClean="0"/>
              <a:t>фаза.Ознаки</a:t>
            </a:r>
            <a:r>
              <a:rPr lang="ru-RU" dirty="0" smtClean="0"/>
              <a:t>: </a:t>
            </a:r>
            <a:r>
              <a:rPr lang="ru-RU" dirty="0" err="1" smtClean="0"/>
              <a:t>зникає</a:t>
            </a:r>
            <a:r>
              <a:rPr lang="ru-RU" dirty="0" smtClean="0"/>
              <a:t> </a:t>
            </a:r>
            <a:r>
              <a:rPr lang="ru-RU" dirty="0" err="1" smtClean="0"/>
              <a:t>мимовільна</a:t>
            </a:r>
            <a:r>
              <a:rPr lang="ru-RU" dirty="0" smtClean="0"/>
              <a:t> </a:t>
            </a:r>
            <a:r>
              <a:rPr lang="ru-RU" dirty="0" err="1" smtClean="0"/>
              <a:t>каталепсія</a:t>
            </a:r>
            <a:r>
              <a:rPr lang="ru-RU" dirty="0" smtClean="0"/>
              <a:t>; </a:t>
            </a:r>
            <a:r>
              <a:rPr lang="ru-RU" dirty="0" err="1" smtClean="0"/>
              <a:t>повністю</a:t>
            </a:r>
            <a:r>
              <a:rPr lang="ru-RU" dirty="0" smtClean="0"/>
              <a:t> </a:t>
            </a:r>
            <a:r>
              <a:rPr lang="ru-RU" dirty="0" err="1" smtClean="0"/>
              <a:t>реалізується</a:t>
            </a:r>
            <a:r>
              <a:rPr lang="ru-RU" dirty="0" smtClean="0"/>
              <a:t> (</a:t>
            </a:r>
            <a:r>
              <a:rPr lang="ru-RU" dirty="0" err="1" smtClean="0"/>
              <a:t>крім</a:t>
            </a:r>
            <a:r>
              <a:rPr lang="ru-RU" dirty="0" smtClean="0"/>
              <a:t> слуху та </a:t>
            </a:r>
            <a:r>
              <a:rPr lang="ru-RU" dirty="0" err="1" smtClean="0"/>
              <a:t>зору</a:t>
            </a:r>
            <a:r>
              <a:rPr lang="ru-RU" dirty="0" smtClean="0"/>
              <a:t>) </a:t>
            </a:r>
            <a:r>
              <a:rPr lang="ru-RU" dirty="0" err="1" smtClean="0"/>
              <a:t>ілюзія</a:t>
            </a:r>
            <a:r>
              <a:rPr lang="ru-RU" dirty="0" smtClean="0"/>
              <a:t> при </a:t>
            </a:r>
            <a:r>
              <a:rPr lang="ru-RU" dirty="0" err="1" smtClean="0"/>
              <a:t>відкритих</a:t>
            </a:r>
            <a:r>
              <a:rPr lang="ru-RU" dirty="0" smtClean="0"/>
              <a:t> очах; при </a:t>
            </a:r>
            <a:r>
              <a:rPr lang="ru-RU" dirty="0" err="1" smtClean="0"/>
              <a:t>роздратуванні</a:t>
            </a:r>
            <a:r>
              <a:rPr lang="ru-RU" dirty="0" smtClean="0"/>
              <a:t> носа, </a:t>
            </a:r>
            <a:r>
              <a:rPr lang="ru-RU" dirty="0" err="1" smtClean="0"/>
              <a:t>язика</a:t>
            </a:r>
            <a:r>
              <a:rPr lang="ru-RU" dirty="0" smtClean="0"/>
              <a:t>, </a:t>
            </a:r>
            <a:r>
              <a:rPr lang="ru-RU" dirty="0" err="1" smtClean="0"/>
              <a:t>шкіри</a:t>
            </a:r>
            <a:r>
              <a:rPr lang="ru-RU" dirty="0" smtClean="0"/>
              <a:t> </a:t>
            </a:r>
            <a:r>
              <a:rPr lang="ru-RU" dirty="0" err="1" smtClean="0"/>
              <a:t>викликаються</a:t>
            </a:r>
            <a:r>
              <a:rPr lang="ru-RU" dirty="0" smtClean="0"/>
              <a:t> </a:t>
            </a:r>
            <a:r>
              <a:rPr lang="ru-RU" dirty="0" err="1" smtClean="0"/>
              <a:t>галюцинації</a:t>
            </a:r>
            <a:r>
              <a:rPr lang="ru-RU" dirty="0" smtClean="0"/>
              <a:t>;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викликати</a:t>
            </a:r>
            <a:r>
              <a:rPr lang="ru-RU" dirty="0" smtClean="0"/>
              <a:t> </a:t>
            </a:r>
            <a:r>
              <a:rPr lang="ru-RU" dirty="0" err="1" smtClean="0"/>
              <a:t>відчуття</a:t>
            </a:r>
            <a:r>
              <a:rPr lang="ru-RU" dirty="0" smtClean="0"/>
              <a:t> голоду, </a:t>
            </a:r>
            <a:r>
              <a:rPr lang="ru-RU" dirty="0" err="1" smtClean="0"/>
              <a:t>спраги</a:t>
            </a:r>
            <a:r>
              <a:rPr lang="ru-RU" dirty="0" smtClean="0"/>
              <a:t>; добре </a:t>
            </a:r>
            <a:r>
              <a:rPr lang="ru-RU" dirty="0" err="1" smtClean="0"/>
              <a:t>реалізуються</a:t>
            </a:r>
            <a:r>
              <a:rPr lang="ru-RU" dirty="0" smtClean="0"/>
              <a:t> </a:t>
            </a:r>
            <a:r>
              <a:rPr lang="ru-RU" dirty="0" err="1" smtClean="0"/>
              <a:t>навіяні</a:t>
            </a:r>
            <a:r>
              <a:rPr lang="ru-RU" dirty="0" smtClean="0"/>
              <a:t> </a:t>
            </a:r>
            <a:r>
              <a:rPr lang="ru-RU" dirty="0" err="1" smtClean="0"/>
              <a:t>рухові</a:t>
            </a:r>
            <a:r>
              <a:rPr lang="ru-RU" dirty="0" smtClean="0"/>
              <a:t> </a:t>
            </a:r>
            <a:r>
              <a:rPr lang="ru-RU" dirty="0" err="1" smtClean="0"/>
              <a:t>реакції</a:t>
            </a:r>
            <a:r>
              <a:rPr lang="ru-RU" dirty="0" smtClean="0"/>
              <a:t>; </a:t>
            </a:r>
            <a:r>
              <a:rPr lang="ru-RU" dirty="0" err="1" smtClean="0"/>
              <a:t>амнезія</a:t>
            </a:r>
            <a:r>
              <a:rPr lang="ru-RU" dirty="0" smtClean="0"/>
              <a:t> </a:t>
            </a:r>
            <a:r>
              <a:rPr lang="ru-RU" dirty="0" err="1" smtClean="0"/>
              <a:t>відсутня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2 </a:t>
            </a:r>
            <a:r>
              <a:rPr lang="ru-RU" dirty="0" err="1" smtClean="0"/>
              <a:t>ступінь</a:t>
            </a:r>
            <a:r>
              <a:rPr lang="ru-RU" dirty="0" smtClean="0"/>
              <a:t>. </a:t>
            </a:r>
            <a:r>
              <a:rPr lang="ru-RU" dirty="0" err="1" smtClean="0"/>
              <a:t>Майже</a:t>
            </a:r>
            <a:r>
              <a:rPr lang="ru-RU" dirty="0" smtClean="0"/>
              <a:t> </a:t>
            </a:r>
            <a:r>
              <a:rPr lang="ru-RU" dirty="0" err="1" smtClean="0"/>
              <a:t>повне</a:t>
            </a:r>
            <a:r>
              <a:rPr lang="ru-RU" dirty="0" smtClean="0"/>
              <a:t> </a:t>
            </a:r>
            <a:r>
              <a:rPr lang="ru-RU" dirty="0" err="1" smtClean="0"/>
              <a:t>гальмування</a:t>
            </a:r>
            <a:r>
              <a:rPr lang="ru-RU" dirty="0" smtClean="0"/>
              <a:t> </a:t>
            </a:r>
            <a:r>
              <a:rPr lang="ru-RU" dirty="0" err="1" smtClean="0"/>
              <a:t>другої</a:t>
            </a:r>
            <a:r>
              <a:rPr lang="ru-RU" dirty="0" smtClean="0"/>
              <a:t> </a:t>
            </a:r>
            <a:r>
              <a:rPr lang="ru-RU" dirty="0" err="1" smtClean="0"/>
              <a:t>сигнальної</a:t>
            </a:r>
            <a:r>
              <a:rPr lang="ru-RU" dirty="0" smtClean="0"/>
              <a:t> </a:t>
            </a:r>
            <a:r>
              <a:rPr lang="ru-RU" dirty="0" err="1" smtClean="0"/>
              <a:t>системи.Ознаки</a:t>
            </a:r>
            <a:r>
              <a:rPr lang="ru-RU" dirty="0" smtClean="0"/>
              <a:t>: добре </a:t>
            </a:r>
            <a:r>
              <a:rPr lang="ru-RU" dirty="0" err="1" smtClean="0"/>
              <a:t>реалізуються</a:t>
            </a:r>
            <a:r>
              <a:rPr lang="ru-RU" dirty="0" smtClean="0"/>
              <a:t> </a:t>
            </a:r>
            <a:r>
              <a:rPr lang="ru-RU" dirty="0" err="1" smtClean="0"/>
              <a:t>зорові</a:t>
            </a:r>
            <a:r>
              <a:rPr lang="ru-RU" dirty="0" smtClean="0"/>
              <a:t> </a:t>
            </a:r>
            <a:r>
              <a:rPr lang="ru-RU" dirty="0" err="1" smtClean="0"/>
              <a:t>галюцинації</a:t>
            </a:r>
            <a:r>
              <a:rPr lang="ru-RU" dirty="0" smtClean="0"/>
              <a:t>; </a:t>
            </a:r>
            <a:r>
              <a:rPr lang="ru-RU" dirty="0" err="1" smtClean="0"/>
              <a:t>принавіювання</a:t>
            </a:r>
            <a:r>
              <a:rPr lang="ru-RU" dirty="0" smtClean="0"/>
              <a:t> «</a:t>
            </a:r>
            <a:r>
              <a:rPr lang="ru-RU" dirty="0" err="1" smtClean="0"/>
              <a:t>відкриті</a:t>
            </a:r>
            <a:r>
              <a:rPr lang="ru-RU" dirty="0" smtClean="0"/>
              <a:t> </a:t>
            </a:r>
            <a:r>
              <a:rPr lang="ru-RU" dirty="0" err="1" smtClean="0"/>
              <a:t>очі</a:t>
            </a:r>
            <a:r>
              <a:rPr lang="ru-RU" dirty="0" smtClean="0"/>
              <a:t>» </a:t>
            </a:r>
            <a:r>
              <a:rPr lang="ru-RU" dirty="0" err="1" smtClean="0"/>
              <a:t>галюцинації</a:t>
            </a:r>
            <a:r>
              <a:rPr lang="ru-RU" dirty="0" smtClean="0"/>
              <a:t> </a:t>
            </a:r>
            <a:r>
              <a:rPr lang="ru-RU" dirty="0" err="1" smtClean="0"/>
              <a:t>зникають</a:t>
            </a:r>
            <a:r>
              <a:rPr lang="ru-RU" dirty="0" smtClean="0"/>
              <a:t>, часто </a:t>
            </a:r>
            <a:r>
              <a:rPr lang="ru-RU" dirty="0" err="1" smtClean="0"/>
              <a:t>настає</a:t>
            </a:r>
            <a:r>
              <a:rPr lang="ru-RU" dirty="0" smtClean="0"/>
              <a:t> </a:t>
            </a:r>
            <a:r>
              <a:rPr lang="ru-RU" dirty="0" err="1" smtClean="0"/>
              <a:t>пробудження</a:t>
            </a:r>
            <a:r>
              <a:rPr lang="ru-RU" dirty="0" smtClean="0"/>
              <a:t>; легко </a:t>
            </a:r>
            <a:r>
              <a:rPr lang="ru-RU" dirty="0" err="1" smtClean="0"/>
              <a:t>реалізуються</a:t>
            </a:r>
            <a:r>
              <a:rPr lang="ru-RU" dirty="0" smtClean="0"/>
              <a:t> </a:t>
            </a:r>
            <a:r>
              <a:rPr lang="ru-RU" dirty="0" err="1" smtClean="0"/>
              <a:t>навіяні</a:t>
            </a:r>
            <a:r>
              <a:rPr lang="ru-RU" dirty="0" smtClean="0"/>
              <a:t> </a:t>
            </a:r>
            <a:r>
              <a:rPr lang="ru-RU" dirty="0" err="1" smtClean="0"/>
              <a:t>рухові</a:t>
            </a:r>
            <a:r>
              <a:rPr lang="ru-RU" dirty="0" smtClean="0"/>
              <a:t> </a:t>
            </a:r>
            <a:r>
              <a:rPr lang="ru-RU" dirty="0" err="1" smtClean="0"/>
              <a:t>реакції;часткова</a:t>
            </a:r>
            <a:r>
              <a:rPr lang="ru-RU" dirty="0" smtClean="0"/>
              <a:t> </a:t>
            </a:r>
            <a:r>
              <a:rPr lang="ru-RU" dirty="0" err="1" smtClean="0"/>
              <a:t>амнезія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3 </a:t>
            </a:r>
            <a:r>
              <a:rPr lang="ru-RU" dirty="0" err="1" smtClean="0"/>
              <a:t>ступінь</a:t>
            </a:r>
            <a:r>
              <a:rPr lang="ru-RU" dirty="0" smtClean="0"/>
              <a:t>. </a:t>
            </a:r>
            <a:r>
              <a:rPr lang="ru-RU" dirty="0" err="1" smtClean="0"/>
              <a:t>Повне</a:t>
            </a:r>
            <a:r>
              <a:rPr lang="ru-RU" dirty="0" smtClean="0"/>
              <a:t> </a:t>
            </a:r>
            <a:r>
              <a:rPr lang="ru-RU" dirty="0" err="1" smtClean="0"/>
              <a:t>ізолювання</a:t>
            </a:r>
            <a:r>
              <a:rPr lang="ru-RU" dirty="0" smtClean="0"/>
              <a:t> рапорту. Друга </a:t>
            </a:r>
            <a:r>
              <a:rPr lang="ru-RU" dirty="0" err="1" smtClean="0"/>
              <a:t>сигнальна</a:t>
            </a:r>
            <a:r>
              <a:rPr lang="ru-RU" dirty="0" smtClean="0"/>
              <a:t> система </a:t>
            </a:r>
            <a:r>
              <a:rPr lang="ru-RU" dirty="0" err="1" smtClean="0"/>
              <a:t>вимкнена</a:t>
            </a:r>
            <a:r>
              <a:rPr lang="ru-RU" dirty="0" smtClean="0"/>
              <a:t>, </a:t>
            </a:r>
            <a:r>
              <a:rPr lang="ru-RU" dirty="0" err="1" smtClean="0"/>
              <a:t>крім</a:t>
            </a:r>
            <a:r>
              <a:rPr lang="ru-RU" dirty="0" smtClean="0"/>
              <a:t> пункту рапорту. </a:t>
            </a:r>
            <a:r>
              <a:rPr lang="ru-RU" dirty="0" err="1" smtClean="0"/>
              <a:t>Амнезія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пробудження.Слово</a:t>
            </a:r>
            <a:r>
              <a:rPr lang="ru-RU" dirty="0" smtClean="0"/>
              <a:t> </a:t>
            </a:r>
            <a:r>
              <a:rPr lang="ru-RU" dirty="0" err="1" smtClean="0"/>
              <a:t>гіпнотизера</a:t>
            </a:r>
            <a:r>
              <a:rPr lang="ru-RU" dirty="0" smtClean="0"/>
              <a:t> </a:t>
            </a:r>
            <a:r>
              <a:rPr lang="ru-RU" dirty="0" err="1" smtClean="0"/>
              <a:t>сильніше</a:t>
            </a:r>
            <a:r>
              <a:rPr lang="ru-RU" dirty="0" smtClean="0"/>
              <a:t> реального </a:t>
            </a:r>
            <a:r>
              <a:rPr lang="ru-RU" dirty="0" err="1" smtClean="0"/>
              <a:t>подразника.Ознаки</a:t>
            </a:r>
            <a:r>
              <a:rPr lang="ru-RU" dirty="0" smtClean="0"/>
              <a:t>: легко </a:t>
            </a:r>
            <a:r>
              <a:rPr lang="ru-RU" dirty="0" err="1" smtClean="0"/>
              <a:t>реалізуються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; </a:t>
            </a:r>
            <a:r>
              <a:rPr lang="ru-RU" dirty="0" err="1" smtClean="0"/>
              <a:t>амнезія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пробудження;з</a:t>
            </a:r>
            <a:r>
              <a:rPr lang="ru-RU" dirty="0" smtClean="0"/>
              <a:t> </a:t>
            </a:r>
            <a:r>
              <a:rPr lang="ru-RU" dirty="0" err="1" smtClean="0"/>
              <a:t>легкістю</a:t>
            </a:r>
            <a:r>
              <a:rPr lang="ru-RU" dirty="0" smtClean="0"/>
              <a:t> </a:t>
            </a:r>
            <a:r>
              <a:rPr lang="ru-RU" dirty="0" err="1" smtClean="0"/>
              <a:t>реалізуються</a:t>
            </a:r>
            <a:r>
              <a:rPr lang="ru-RU" dirty="0" smtClean="0"/>
              <a:t> «</a:t>
            </a:r>
            <a:r>
              <a:rPr lang="ru-RU" dirty="0" err="1" smtClean="0"/>
              <a:t>трансформації</a:t>
            </a:r>
            <a:r>
              <a:rPr lang="ru-RU" dirty="0" smtClean="0"/>
              <a:t>» </a:t>
            </a:r>
            <a:r>
              <a:rPr lang="ru-RU" dirty="0" err="1" smtClean="0"/>
              <a:t>віку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 </a:t>
            </a:r>
            <a:r>
              <a:rPr lang="ru-RU" dirty="0" err="1" smtClean="0"/>
              <a:t>перехід</a:t>
            </a:r>
            <a:r>
              <a:rPr lang="ru-RU" dirty="0" smtClean="0"/>
              <a:t> у дитячий стан; при </a:t>
            </a:r>
            <a:r>
              <a:rPr lang="ru-RU" dirty="0" err="1" smtClean="0"/>
              <a:t>відкритті</a:t>
            </a:r>
            <a:r>
              <a:rPr lang="ru-RU" dirty="0" smtClean="0"/>
              <a:t> </a:t>
            </a:r>
            <a:r>
              <a:rPr lang="ru-RU" dirty="0" err="1" smtClean="0"/>
              <a:t>повік</a:t>
            </a:r>
            <a:r>
              <a:rPr lang="ru-RU" dirty="0" smtClean="0"/>
              <a:t> </a:t>
            </a:r>
            <a:r>
              <a:rPr lang="ru-RU" dirty="0" err="1" smtClean="0"/>
              <a:t>очі</a:t>
            </a:r>
            <a:r>
              <a:rPr lang="ru-RU" dirty="0" smtClean="0"/>
              <a:t> </a:t>
            </a:r>
            <a:r>
              <a:rPr lang="ru-RU" dirty="0" err="1" smtClean="0"/>
              <a:t>каламутні</a:t>
            </a:r>
            <a:r>
              <a:rPr lang="ru-RU" dirty="0" smtClean="0"/>
              <a:t>, </a:t>
            </a:r>
            <a:r>
              <a:rPr lang="ru-RU" dirty="0" err="1" smtClean="0"/>
              <a:t>вологі</a:t>
            </a:r>
            <a:r>
              <a:rPr lang="ru-RU" dirty="0" smtClean="0"/>
              <a:t>; </a:t>
            </a:r>
            <a:r>
              <a:rPr lang="ru-RU" dirty="0" err="1" smtClean="0"/>
              <a:t>можна</a:t>
            </a:r>
            <a:r>
              <a:rPr lang="ru-RU" dirty="0" smtClean="0"/>
              <a:t>, </a:t>
            </a:r>
            <a:r>
              <a:rPr lang="ru-RU" dirty="0" err="1" smtClean="0"/>
              <a:t>можливо</a:t>
            </a:r>
            <a:r>
              <a:rPr lang="ru-RU" dirty="0" smtClean="0"/>
              <a:t> </a:t>
            </a:r>
            <a:r>
              <a:rPr lang="ru-RU" dirty="0" err="1" smtClean="0"/>
              <a:t>викликати</a:t>
            </a:r>
            <a:r>
              <a:rPr lang="ru-RU" dirty="0" smtClean="0"/>
              <a:t> «</a:t>
            </a:r>
            <a:r>
              <a:rPr lang="ru-RU" dirty="0" err="1" smtClean="0"/>
              <a:t>блискавичний</a:t>
            </a:r>
            <a:r>
              <a:rPr lang="ru-RU" dirty="0" smtClean="0"/>
              <a:t>» </a:t>
            </a:r>
            <a:r>
              <a:rPr lang="ru-RU" dirty="0" err="1" smtClean="0"/>
              <a:t>повторний</a:t>
            </a:r>
            <a:r>
              <a:rPr lang="ru-RU" dirty="0" smtClean="0"/>
              <a:t> </a:t>
            </a:r>
            <a:r>
              <a:rPr lang="ru-RU" dirty="0" err="1" smtClean="0"/>
              <a:t>гіпноз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пробудження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«СОВА» АБО «ЖАЙВОРОНОК»</a:t>
            </a:r>
          </a:p>
          <a:p>
            <a:r>
              <a:rPr lang="ru-RU" sz="1600" dirty="0" smtClean="0"/>
              <a:t>Люди </a:t>
            </a:r>
            <a:r>
              <a:rPr lang="ru-RU" sz="1600" dirty="0" err="1" smtClean="0"/>
              <a:t>діляться</a:t>
            </a:r>
            <a:r>
              <a:rPr lang="ru-RU" sz="1600" dirty="0" smtClean="0"/>
              <a:t> на тих, </a:t>
            </a:r>
            <a:r>
              <a:rPr lang="ru-RU" sz="1600" dirty="0" err="1" smtClean="0"/>
              <a:t>хто</a:t>
            </a:r>
            <a:r>
              <a:rPr lang="ru-RU" sz="1600" dirty="0" smtClean="0"/>
              <a:t> </a:t>
            </a:r>
            <a:r>
              <a:rPr lang="ru-RU" sz="1600" dirty="0" err="1" smtClean="0"/>
              <a:t>воліє</a:t>
            </a:r>
            <a:r>
              <a:rPr lang="ru-RU" sz="1600" dirty="0" smtClean="0"/>
              <a:t> </a:t>
            </a:r>
            <a:r>
              <a:rPr lang="ru-RU" sz="1600" dirty="0" err="1" smtClean="0"/>
              <a:t>працювати</a:t>
            </a:r>
            <a:r>
              <a:rPr lang="ru-RU" sz="1600" dirty="0" smtClean="0"/>
              <a:t> та </a:t>
            </a:r>
            <a:r>
              <a:rPr lang="ru-RU" sz="1600" dirty="0" err="1" smtClean="0"/>
              <a:t>робити</a:t>
            </a:r>
            <a:r>
              <a:rPr lang="ru-RU" sz="1600" dirty="0" smtClean="0"/>
              <a:t> </a:t>
            </a:r>
            <a:r>
              <a:rPr lang="ru-RU" sz="1600" dirty="0" err="1" smtClean="0"/>
              <a:t>інші</a:t>
            </a:r>
            <a:r>
              <a:rPr lang="ru-RU" sz="1600" dirty="0" smtClean="0"/>
              <a:t> </a:t>
            </a:r>
            <a:r>
              <a:rPr lang="ru-RU" sz="1600" dirty="0" err="1" smtClean="0"/>
              <a:t>заняття</a:t>
            </a:r>
            <a:r>
              <a:rPr lang="ru-RU" sz="1600" dirty="0" smtClean="0"/>
              <a:t> в </a:t>
            </a:r>
            <a:r>
              <a:rPr lang="ru-RU" sz="1600" dirty="0" err="1" smtClean="0"/>
              <a:t>ранковий</a:t>
            </a:r>
            <a:r>
              <a:rPr lang="ru-RU" sz="1600" dirty="0" smtClean="0"/>
              <a:t> </a:t>
            </a:r>
            <a:r>
              <a:rPr lang="ru-RU" sz="1600" dirty="0" err="1" smtClean="0"/>
              <a:t>годинник</a:t>
            </a:r>
            <a:r>
              <a:rPr lang="ru-RU" sz="1600" dirty="0" smtClean="0"/>
              <a:t> («</a:t>
            </a:r>
            <a:r>
              <a:rPr lang="ru-RU" sz="1600" dirty="0" err="1" smtClean="0"/>
              <a:t>жайворонки</a:t>
            </a:r>
            <a:r>
              <a:rPr lang="ru-RU" sz="1600" dirty="0" smtClean="0"/>
              <a:t>»), </a:t>
            </a:r>
            <a:r>
              <a:rPr lang="ru-RU" sz="1600" dirty="0" err="1" smtClean="0"/>
              <a:t>і</a:t>
            </a:r>
            <a:r>
              <a:rPr lang="ru-RU" sz="1600" dirty="0" smtClean="0"/>
              <a:t> тих кому, </a:t>
            </a:r>
            <a:r>
              <a:rPr lang="ru-RU" sz="1600" dirty="0" err="1" smtClean="0"/>
              <a:t>зручніше</a:t>
            </a:r>
            <a:r>
              <a:rPr lang="ru-RU" sz="1600" dirty="0" smtClean="0"/>
              <a:t> </a:t>
            </a:r>
            <a:r>
              <a:rPr lang="ru-RU" sz="1600" dirty="0" err="1" smtClean="0"/>
              <a:t>вечірній</a:t>
            </a:r>
            <a:r>
              <a:rPr lang="ru-RU" sz="1600" dirty="0" smtClean="0"/>
              <a:t> час («</a:t>
            </a:r>
            <a:r>
              <a:rPr lang="ru-RU" sz="1600" dirty="0" err="1" smtClean="0"/>
              <a:t>сови</a:t>
            </a:r>
            <a:r>
              <a:rPr lang="ru-RU" sz="1600" dirty="0" smtClean="0"/>
              <a:t>»).</a:t>
            </a:r>
          </a:p>
          <a:p>
            <a:r>
              <a:rPr lang="ru-RU" sz="1600" dirty="0" err="1" smtClean="0"/>
              <a:t>Ціль</a:t>
            </a:r>
            <a:r>
              <a:rPr lang="ru-RU" sz="1600" dirty="0" smtClean="0"/>
              <a:t>: </a:t>
            </a:r>
            <a:r>
              <a:rPr lang="ru-RU" sz="1600" dirty="0" err="1" smtClean="0"/>
              <a:t>визначити</a:t>
            </a:r>
            <a:r>
              <a:rPr lang="ru-RU" sz="1600" dirty="0" smtClean="0"/>
              <a:t> </a:t>
            </a:r>
            <a:r>
              <a:rPr lang="ru-RU" sz="1600" dirty="0" err="1" smtClean="0"/>
              <a:t>залежність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працездатності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часу </a:t>
            </a:r>
            <a:r>
              <a:rPr lang="ru-RU" sz="1600" dirty="0" err="1" smtClean="0"/>
              <a:t>доби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Проведення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роботи</a:t>
            </a:r>
            <a:r>
              <a:rPr lang="ru-RU" sz="1600" dirty="0" smtClean="0"/>
              <a:t>. Дайте </a:t>
            </a:r>
            <a:r>
              <a:rPr lang="ru-RU" sz="1600" dirty="0" err="1" smtClean="0"/>
              <a:t>відповідь</a:t>
            </a:r>
            <a:r>
              <a:rPr lang="ru-RU" sz="1600" dirty="0" smtClean="0"/>
              <a:t> на </a:t>
            </a:r>
            <a:r>
              <a:rPr lang="ru-RU" sz="1600" dirty="0" err="1" smtClean="0"/>
              <a:t>наступні</a:t>
            </a:r>
            <a:r>
              <a:rPr lang="ru-RU" sz="1600" dirty="0" smtClean="0"/>
              <a:t> </a:t>
            </a:r>
            <a:r>
              <a:rPr lang="ru-RU" sz="1600" dirty="0" err="1" smtClean="0"/>
              <a:t>питання</a:t>
            </a:r>
            <a:r>
              <a:rPr lang="ru-RU" sz="1600" dirty="0" smtClean="0"/>
              <a:t> одним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запропонованих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варіантів</a:t>
            </a:r>
            <a:r>
              <a:rPr lang="ru-RU" sz="1600" dirty="0" smtClean="0"/>
              <a:t>:</a:t>
            </a:r>
          </a:p>
          <a:p>
            <a:r>
              <a:rPr lang="ru-RU" sz="1600" dirty="0" smtClean="0"/>
              <a:t>1.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важко</a:t>
            </a:r>
            <a:r>
              <a:rPr lang="ru-RU" sz="1600" dirty="0" smtClean="0"/>
              <a:t> вам </a:t>
            </a:r>
            <a:r>
              <a:rPr lang="ru-RU" sz="1600" dirty="0" err="1" smtClean="0"/>
              <a:t>вставати</a:t>
            </a:r>
            <a:r>
              <a:rPr lang="ru-RU" sz="1600" dirty="0" smtClean="0"/>
              <a:t> </a:t>
            </a:r>
            <a:r>
              <a:rPr lang="ru-RU" sz="1600" dirty="0" err="1" smtClean="0"/>
              <a:t>рано-вранці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а) так, </a:t>
            </a:r>
            <a:r>
              <a:rPr lang="ru-RU" sz="1600" dirty="0" err="1" smtClean="0"/>
              <a:t>майже</a:t>
            </a:r>
            <a:r>
              <a:rPr lang="ru-RU" sz="1600" dirty="0" smtClean="0"/>
              <a:t> </a:t>
            </a:r>
            <a:r>
              <a:rPr lang="ru-RU" sz="1600" dirty="0" err="1" smtClean="0"/>
              <a:t>завжди</a:t>
            </a:r>
            <a:r>
              <a:rPr lang="ru-RU" sz="1600" dirty="0" smtClean="0"/>
              <a:t> – 3;б) </a:t>
            </a:r>
            <a:r>
              <a:rPr lang="ru-RU" sz="1600" dirty="0" err="1" smtClean="0"/>
              <a:t>іноді</a:t>
            </a:r>
            <a:r>
              <a:rPr lang="ru-RU" sz="1600" dirty="0" smtClean="0"/>
              <a:t> – 2;в) </a:t>
            </a:r>
            <a:r>
              <a:rPr lang="ru-RU" sz="1600" dirty="0" err="1" smtClean="0"/>
              <a:t>рідко</a:t>
            </a:r>
            <a:r>
              <a:rPr lang="ru-RU" sz="1600" dirty="0" smtClean="0"/>
              <a:t> – 1;г) </a:t>
            </a:r>
            <a:r>
              <a:rPr lang="ru-RU" sz="1600" dirty="0" err="1" smtClean="0"/>
              <a:t>вкрай</a:t>
            </a:r>
            <a:r>
              <a:rPr lang="ru-RU" sz="1600" dirty="0" smtClean="0"/>
              <a:t> </a:t>
            </a:r>
            <a:r>
              <a:rPr lang="ru-RU" sz="1600" dirty="0" err="1" smtClean="0"/>
              <a:t>рідко</a:t>
            </a:r>
            <a:r>
              <a:rPr lang="ru-RU" sz="1600" dirty="0" smtClean="0"/>
              <a:t> – 0.</a:t>
            </a:r>
          </a:p>
          <a:p>
            <a:r>
              <a:rPr lang="ru-RU" sz="1600" dirty="0" smtClean="0"/>
              <a:t>2. </a:t>
            </a:r>
            <a:r>
              <a:rPr lang="ru-RU" sz="1600" dirty="0" err="1" smtClean="0"/>
              <a:t>Якби</a:t>
            </a:r>
            <a:r>
              <a:rPr lang="ru-RU" sz="1600" dirty="0" smtClean="0"/>
              <a:t> у вас </a:t>
            </a:r>
            <a:r>
              <a:rPr lang="ru-RU" sz="1600" dirty="0" err="1" smtClean="0"/>
              <a:t>була</a:t>
            </a:r>
            <a:r>
              <a:rPr lang="ru-RU" sz="1600" dirty="0" smtClean="0"/>
              <a:t> </a:t>
            </a:r>
            <a:r>
              <a:rPr lang="ru-RU" sz="1600" dirty="0" err="1" smtClean="0"/>
              <a:t>можливість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вибору</a:t>
            </a:r>
            <a:r>
              <a:rPr lang="ru-RU" sz="1600" dirty="0" smtClean="0"/>
              <a:t>, коли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smtClean="0"/>
              <a:t>лягали б </a:t>
            </a:r>
            <a:r>
              <a:rPr lang="ru-RU" sz="1600" dirty="0" err="1" smtClean="0"/>
              <a:t>спати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а) </a:t>
            </a:r>
            <a:r>
              <a:rPr lang="ru-RU" sz="1600" dirty="0" err="1" smtClean="0"/>
              <a:t>після</a:t>
            </a:r>
            <a:r>
              <a:rPr lang="ru-RU" sz="1600" dirty="0" smtClean="0"/>
              <a:t> 1 год </a:t>
            </a:r>
            <a:r>
              <a:rPr lang="ru-RU" sz="1600" dirty="0" err="1" smtClean="0"/>
              <a:t>ночі</a:t>
            </a:r>
            <a:r>
              <a:rPr lang="ru-RU" sz="1600" dirty="0" smtClean="0"/>
              <a:t> - 3;б) </a:t>
            </a:r>
            <a:r>
              <a:rPr lang="ru-RU" sz="1600" dirty="0" err="1" smtClean="0"/>
              <a:t>з</a:t>
            </a:r>
            <a:r>
              <a:rPr lang="ru-RU" sz="1600" dirty="0" smtClean="0"/>
              <a:t> 23 год 30 </a:t>
            </a:r>
            <a:r>
              <a:rPr lang="ru-RU" sz="1600" dirty="0" err="1" smtClean="0"/>
              <a:t>хв</a:t>
            </a:r>
            <a:r>
              <a:rPr lang="ru-RU" sz="1600" dirty="0" smtClean="0"/>
              <a:t> до 1 год - 2;в) </a:t>
            </a:r>
            <a:r>
              <a:rPr lang="ru-RU" sz="1600" dirty="0" err="1" smtClean="0"/>
              <a:t>з</a:t>
            </a:r>
            <a:r>
              <a:rPr lang="ru-RU" sz="1600" dirty="0" smtClean="0"/>
              <a:t> 23 год до 23 год 30 </a:t>
            </a:r>
            <a:r>
              <a:rPr lang="ru-RU" sz="1600" dirty="0" err="1" smtClean="0"/>
              <a:t>хв</a:t>
            </a:r>
            <a:r>
              <a:rPr lang="ru-RU" sz="1600" dirty="0" smtClean="0"/>
              <a:t> – 1;г) до 22 год - 0 .</a:t>
            </a:r>
          </a:p>
          <a:p>
            <a:r>
              <a:rPr lang="ru-RU" sz="1600" dirty="0" smtClean="0"/>
              <a:t>3. </a:t>
            </a:r>
            <a:r>
              <a:rPr lang="ru-RU" sz="1600" dirty="0" err="1" smtClean="0"/>
              <a:t>Якому</a:t>
            </a:r>
            <a:r>
              <a:rPr lang="ru-RU" sz="1600" dirty="0" smtClean="0"/>
              <a:t> </a:t>
            </a:r>
            <a:r>
              <a:rPr lang="ru-RU" sz="1600" dirty="0" err="1" smtClean="0"/>
              <a:t>сніданку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віддаєте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перевагу</a:t>
            </a:r>
            <a:r>
              <a:rPr lang="ru-RU" sz="1600" dirty="0" smtClean="0"/>
              <a:t> </a:t>
            </a:r>
            <a:r>
              <a:rPr lang="ru-RU" sz="1600" dirty="0" err="1" smtClean="0"/>
              <a:t>після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пробудження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а) </a:t>
            </a:r>
            <a:r>
              <a:rPr lang="ru-RU" sz="1600" dirty="0" err="1" smtClean="0"/>
              <a:t>щільний</a:t>
            </a:r>
            <a:r>
              <a:rPr lang="ru-RU" sz="1600" dirty="0" smtClean="0"/>
              <a:t> – 3;б) </a:t>
            </a:r>
            <a:r>
              <a:rPr lang="ru-RU" sz="1600" dirty="0" err="1" smtClean="0"/>
              <a:t>менш</a:t>
            </a:r>
            <a:r>
              <a:rPr lang="ru-RU" sz="1600" dirty="0" smtClean="0"/>
              <a:t> </a:t>
            </a:r>
            <a:r>
              <a:rPr lang="ru-RU" sz="1600" dirty="0" err="1" smtClean="0"/>
              <a:t>щільний</a:t>
            </a:r>
            <a:r>
              <a:rPr lang="ru-RU" sz="1600" dirty="0" smtClean="0"/>
              <a:t> – 2;в) можете </a:t>
            </a:r>
            <a:r>
              <a:rPr lang="ru-RU" sz="1600" dirty="0" err="1" smtClean="0"/>
              <a:t>обмежитися</a:t>
            </a:r>
            <a:r>
              <a:rPr lang="ru-RU" sz="1600" dirty="0" smtClean="0"/>
              <a:t> </a:t>
            </a:r>
            <a:r>
              <a:rPr lang="ru-RU" sz="1600" dirty="0" err="1" smtClean="0"/>
              <a:t>вареним</a:t>
            </a:r>
            <a:r>
              <a:rPr lang="ru-RU" sz="1600" dirty="0" smtClean="0"/>
              <a:t> </a:t>
            </a:r>
            <a:r>
              <a:rPr lang="ru-RU" sz="1600" dirty="0" err="1" smtClean="0"/>
              <a:t>яйцем</a:t>
            </a:r>
            <a:r>
              <a:rPr lang="ru-RU" sz="1600" dirty="0" smtClean="0"/>
              <a:t>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бутербродом – 1;г) </a:t>
            </a:r>
            <a:r>
              <a:rPr lang="ru-RU" sz="1600" dirty="0" err="1" smtClean="0"/>
              <a:t>достатньо</a:t>
            </a:r>
            <a:r>
              <a:rPr lang="ru-RU" sz="1600" dirty="0" smtClean="0"/>
              <a:t> чашки чаю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кави</a:t>
            </a:r>
            <a:r>
              <a:rPr lang="ru-RU" sz="1600" dirty="0" smtClean="0"/>
              <a:t> - 0.</a:t>
            </a:r>
          </a:p>
          <a:p>
            <a:r>
              <a:rPr lang="ru-RU" sz="1600" dirty="0" smtClean="0"/>
              <a:t>4.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</a:t>
            </a:r>
            <a:r>
              <a:rPr lang="ru-RU" sz="1600" dirty="0" err="1" smtClean="0"/>
              <a:t>згадати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ваші</a:t>
            </a:r>
            <a:r>
              <a:rPr lang="ru-RU" sz="1600" dirty="0" smtClean="0"/>
              <a:t> </a:t>
            </a:r>
            <a:r>
              <a:rPr lang="ru-RU" sz="1600" dirty="0" err="1" smtClean="0"/>
              <a:t>останні</a:t>
            </a:r>
            <a:r>
              <a:rPr lang="ru-RU" sz="1600" dirty="0" smtClean="0"/>
              <a:t> сварки на </a:t>
            </a:r>
            <a:r>
              <a:rPr lang="ru-RU" sz="1600" dirty="0" err="1" smtClean="0"/>
              <a:t>роботі</a:t>
            </a:r>
            <a:r>
              <a:rPr lang="ru-RU" sz="1600" dirty="0" smtClean="0"/>
              <a:t> та </a:t>
            </a:r>
            <a:r>
              <a:rPr lang="ru-RU" sz="1600" dirty="0" err="1" smtClean="0"/>
              <a:t>вдома</a:t>
            </a:r>
            <a:r>
              <a:rPr lang="ru-RU" sz="1600" dirty="0" smtClean="0"/>
              <a:t>, то </a:t>
            </a:r>
            <a:r>
              <a:rPr lang="ru-RU" sz="1600" dirty="0" err="1" smtClean="0"/>
              <a:t>переважно</a:t>
            </a:r>
            <a:r>
              <a:rPr lang="ru-RU" sz="1600" dirty="0" smtClean="0"/>
              <a:t> коли вони </a:t>
            </a:r>
            <a:r>
              <a:rPr lang="ru-RU" sz="1600" dirty="0" err="1" smtClean="0"/>
              <a:t>відбувалися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а) у </a:t>
            </a:r>
            <a:r>
              <a:rPr lang="ru-RU" sz="1600" dirty="0" err="1" smtClean="0"/>
              <a:t>першій</a:t>
            </a:r>
            <a:r>
              <a:rPr lang="ru-RU" sz="1600" dirty="0" smtClean="0"/>
              <a:t> </a:t>
            </a:r>
            <a:r>
              <a:rPr lang="ru-RU" sz="1600" dirty="0" err="1" smtClean="0"/>
              <a:t>половині</a:t>
            </a:r>
            <a:r>
              <a:rPr lang="ru-RU" sz="1600" dirty="0" smtClean="0"/>
              <a:t> дня – 1;б) у </a:t>
            </a:r>
            <a:r>
              <a:rPr lang="ru-RU" sz="1600" dirty="0" err="1" smtClean="0"/>
              <a:t>другій</a:t>
            </a:r>
            <a:r>
              <a:rPr lang="ru-RU" sz="1600" dirty="0" smtClean="0"/>
              <a:t> </a:t>
            </a:r>
            <a:r>
              <a:rPr lang="ru-RU" sz="1600" dirty="0" err="1" smtClean="0"/>
              <a:t>половині</a:t>
            </a:r>
            <a:r>
              <a:rPr lang="ru-RU" sz="1600" dirty="0" smtClean="0"/>
              <a:t> дня – 0.</a:t>
            </a:r>
          </a:p>
          <a:p>
            <a:r>
              <a:rPr lang="ru-RU" sz="1600" dirty="0" smtClean="0"/>
              <a:t>5.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чого</a:t>
            </a:r>
            <a:r>
              <a:rPr lang="ru-RU" sz="1600" dirty="0" smtClean="0"/>
              <a:t> б </a:t>
            </a:r>
            <a:r>
              <a:rPr lang="ru-RU" sz="1600" dirty="0" err="1" smtClean="0"/>
              <a:t>ви</a:t>
            </a:r>
            <a:r>
              <a:rPr lang="ru-RU" sz="1600" dirty="0" smtClean="0"/>
              <a:t> могли </a:t>
            </a:r>
            <a:r>
              <a:rPr lang="ru-RU" sz="1600" dirty="0" err="1" smtClean="0"/>
              <a:t>відмовитися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більшою</a:t>
            </a:r>
            <a:r>
              <a:rPr lang="ru-RU" sz="1600" dirty="0" smtClean="0"/>
              <a:t> </a:t>
            </a:r>
            <a:r>
              <a:rPr lang="ru-RU" sz="1600" dirty="0" err="1" smtClean="0"/>
              <a:t>легкістю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а)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ранкового</a:t>
            </a:r>
            <a:r>
              <a:rPr lang="ru-RU" sz="1600" dirty="0" smtClean="0"/>
              <a:t> чаю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кави</a:t>
            </a:r>
            <a:r>
              <a:rPr lang="ru-RU" sz="1600" dirty="0" smtClean="0"/>
              <a:t> - 2;б)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вечірнього</a:t>
            </a:r>
            <a:r>
              <a:rPr lang="ru-RU" sz="1600" dirty="0" smtClean="0"/>
              <a:t> чаю – 0.</a:t>
            </a:r>
          </a:p>
          <a:p>
            <a:r>
              <a:rPr lang="ru-RU" sz="1600" dirty="0" smtClean="0"/>
              <a:t>6. </a:t>
            </a:r>
            <a:r>
              <a:rPr lang="ru-RU" sz="1600" dirty="0" err="1" smtClean="0"/>
              <a:t>Наскільки</a:t>
            </a:r>
            <a:r>
              <a:rPr lang="ru-RU" sz="1600" dirty="0" smtClean="0"/>
              <a:t> легко </a:t>
            </a:r>
            <a:r>
              <a:rPr lang="ru-RU" sz="1600" dirty="0" err="1" smtClean="0"/>
              <a:t>порушуються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ваші</a:t>
            </a:r>
            <a:r>
              <a:rPr lang="ru-RU" sz="1600" dirty="0" smtClean="0"/>
              <a:t> </a:t>
            </a:r>
            <a:r>
              <a:rPr lang="ru-RU" sz="1600" dirty="0" err="1" smtClean="0"/>
              <a:t>звички</a:t>
            </a:r>
            <a:r>
              <a:rPr lang="ru-RU" sz="1600" dirty="0" smtClean="0"/>
              <a:t>, </a:t>
            </a:r>
            <a:r>
              <a:rPr lang="ru-RU" sz="1600" dirty="0" err="1" smtClean="0"/>
              <a:t>пов'язані</a:t>
            </a:r>
            <a:r>
              <a:rPr lang="ru-RU" sz="1600" dirty="0" smtClean="0"/>
              <a:t>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прийняттям</a:t>
            </a:r>
            <a:r>
              <a:rPr lang="ru-RU" sz="1600" dirty="0" smtClean="0"/>
              <a:t> </a:t>
            </a:r>
            <a:r>
              <a:rPr lang="ru-RU" sz="1600" dirty="0" err="1" smtClean="0"/>
              <a:t>їжі</a:t>
            </a:r>
            <a:r>
              <a:rPr lang="ru-RU" sz="1600" dirty="0" smtClean="0"/>
              <a:t>, </a:t>
            </a:r>
            <a:r>
              <a:rPr lang="ru-RU" sz="1600" dirty="0" err="1" smtClean="0"/>
              <a:t>під</a:t>
            </a:r>
            <a:r>
              <a:rPr lang="ru-RU" sz="1600" dirty="0" smtClean="0"/>
              <a:t> час </a:t>
            </a:r>
            <a:r>
              <a:rPr lang="ru-RU" sz="1600" dirty="0" err="1" smtClean="0"/>
              <a:t>канікул</a:t>
            </a:r>
            <a:r>
              <a:rPr lang="ru-RU" sz="1600" dirty="0" smtClean="0"/>
              <a:t>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відпустки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а) </a:t>
            </a:r>
            <a:r>
              <a:rPr lang="ru-RU" sz="1600" dirty="0" err="1" smtClean="0"/>
              <a:t>дуже</a:t>
            </a:r>
            <a:r>
              <a:rPr lang="ru-RU" sz="1600" dirty="0" smtClean="0"/>
              <a:t> легко – 0;б) </a:t>
            </a:r>
            <a:r>
              <a:rPr lang="ru-RU" sz="1600" dirty="0" err="1" smtClean="0"/>
              <a:t>досить</a:t>
            </a:r>
            <a:r>
              <a:rPr lang="ru-RU" sz="1600" dirty="0" smtClean="0"/>
              <a:t> легко – 1;в) </a:t>
            </a:r>
            <a:r>
              <a:rPr lang="ru-RU" sz="1600" dirty="0" err="1" smtClean="0"/>
              <a:t>важко</a:t>
            </a:r>
            <a:r>
              <a:rPr lang="ru-RU" sz="1600" dirty="0" smtClean="0"/>
              <a:t> - 2;г) </a:t>
            </a:r>
            <a:r>
              <a:rPr lang="ru-RU" sz="1600" dirty="0" err="1" smtClean="0"/>
              <a:t>залишаються</a:t>
            </a:r>
            <a:r>
              <a:rPr lang="ru-RU" sz="1600" dirty="0" smtClean="0"/>
              <a:t> без </a:t>
            </a:r>
            <a:r>
              <a:rPr lang="ru-RU" sz="1600" dirty="0" err="1" smtClean="0"/>
              <a:t>зміни</a:t>
            </a:r>
            <a:r>
              <a:rPr lang="ru-RU" sz="1600" dirty="0" smtClean="0"/>
              <a:t> – 3.</a:t>
            </a:r>
          </a:p>
          <a:p>
            <a:r>
              <a:rPr lang="ru-RU" sz="1600" dirty="0" smtClean="0"/>
              <a:t>7.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рано </a:t>
            </a:r>
            <a:r>
              <a:rPr lang="ru-RU" sz="1600" dirty="0" err="1" smtClean="0"/>
              <a:t>вранці</a:t>
            </a:r>
            <a:r>
              <a:rPr lang="ru-RU" sz="1600" dirty="0" smtClean="0"/>
              <a:t> </a:t>
            </a:r>
            <a:r>
              <a:rPr lang="ru-RU" sz="1600" dirty="0" err="1" smtClean="0"/>
              <a:t>чекають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важливі</a:t>
            </a:r>
            <a:r>
              <a:rPr lang="ru-RU" sz="1600" dirty="0" smtClean="0"/>
              <a:t> </a:t>
            </a:r>
            <a:r>
              <a:rPr lang="ru-RU" sz="1600" dirty="0" err="1" smtClean="0"/>
              <a:t>справи</a:t>
            </a:r>
            <a:r>
              <a:rPr lang="ru-RU" sz="1600" dirty="0" smtClean="0"/>
              <a:t> </a:t>
            </a:r>
            <a:r>
              <a:rPr lang="ru-RU" sz="1600" dirty="0" err="1" smtClean="0"/>
              <a:t>наскільки</a:t>
            </a:r>
            <a:r>
              <a:rPr lang="ru-RU" sz="1600" dirty="0" smtClean="0"/>
              <a:t> </a:t>
            </a:r>
            <a:r>
              <a:rPr lang="ru-RU" sz="1600" dirty="0" err="1" smtClean="0"/>
              <a:t>раніше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лягаєте</a:t>
            </a:r>
            <a:r>
              <a:rPr lang="ru-RU" sz="1600" dirty="0" smtClean="0"/>
              <a:t> </a:t>
            </a:r>
            <a:r>
              <a:rPr lang="ru-RU" sz="1600" dirty="0" err="1" smtClean="0"/>
              <a:t>спати</a:t>
            </a:r>
            <a:r>
              <a:rPr lang="ru-RU" sz="1600" dirty="0" smtClean="0"/>
              <a:t> в </a:t>
            </a:r>
            <a:r>
              <a:rPr lang="ru-RU" sz="1600" dirty="0" err="1" smtClean="0"/>
              <a:t>порівнянні</a:t>
            </a:r>
            <a:r>
              <a:rPr lang="ru-RU" sz="1600" dirty="0" smtClean="0"/>
              <a:t> </a:t>
            </a:r>
            <a:r>
              <a:rPr lang="ru-RU" sz="1600" dirty="0" err="1" smtClean="0"/>
              <a:t>зі</a:t>
            </a:r>
            <a:r>
              <a:rPr lang="ru-RU" sz="1600" dirty="0" smtClean="0"/>
              <a:t> </a:t>
            </a:r>
            <a:r>
              <a:rPr lang="ru-RU" sz="1600" dirty="0" err="1" smtClean="0"/>
              <a:t>звичайним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розпорядком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а) </a:t>
            </a:r>
            <a:r>
              <a:rPr lang="ru-RU" sz="1600" dirty="0" err="1" smtClean="0"/>
              <a:t>більш</a:t>
            </a:r>
            <a:r>
              <a:rPr lang="ru-RU" sz="1600" dirty="0" smtClean="0"/>
              <a:t> </a:t>
            </a:r>
            <a:r>
              <a:rPr lang="ru-RU" sz="1600" dirty="0" err="1" smtClean="0"/>
              <a:t>ніж</a:t>
            </a:r>
            <a:r>
              <a:rPr lang="ru-RU" sz="1600" dirty="0" smtClean="0"/>
              <a:t> на 2 год – 3;б) на 1-2 год – 2;в) </a:t>
            </a:r>
            <a:r>
              <a:rPr lang="ru-RU" sz="1600" dirty="0" err="1" smtClean="0"/>
              <a:t>менш</a:t>
            </a:r>
            <a:r>
              <a:rPr lang="ru-RU" sz="1600" dirty="0" smtClean="0"/>
              <a:t> як на 1 год - 1;г) як </a:t>
            </a:r>
            <a:r>
              <a:rPr lang="ru-RU" sz="1600" dirty="0" err="1" smtClean="0"/>
              <a:t>завжди</a:t>
            </a:r>
            <a:r>
              <a:rPr lang="ru-RU" sz="1600" dirty="0" smtClean="0"/>
              <a:t> – 0.</a:t>
            </a:r>
          </a:p>
          <a:p>
            <a:r>
              <a:rPr lang="ru-RU" sz="1600" dirty="0" smtClean="0"/>
              <a:t>8. </a:t>
            </a:r>
            <a:r>
              <a:rPr lang="ru-RU" sz="1600" dirty="0" err="1" smtClean="0"/>
              <a:t>Наскільки</a:t>
            </a:r>
            <a:r>
              <a:rPr lang="ru-RU" sz="1600" dirty="0" smtClean="0"/>
              <a:t> точно </a:t>
            </a:r>
            <a:r>
              <a:rPr lang="ru-RU" sz="1600" dirty="0" err="1" smtClean="0"/>
              <a:t>ви</a:t>
            </a:r>
            <a:r>
              <a:rPr lang="ru-RU" sz="1600" dirty="0" smtClean="0"/>
              <a:t> можете </a:t>
            </a:r>
            <a:r>
              <a:rPr lang="ru-RU" sz="1600" dirty="0" err="1" smtClean="0"/>
              <a:t>оцінити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проміжок</a:t>
            </a:r>
            <a:r>
              <a:rPr lang="ru-RU" sz="1600" dirty="0" smtClean="0"/>
              <a:t> часу,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дорівнює</a:t>
            </a:r>
            <a:r>
              <a:rPr lang="ru-RU" sz="1600" dirty="0" smtClean="0"/>
              <a:t> </a:t>
            </a:r>
            <a:r>
              <a:rPr lang="ru-RU" sz="1600" dirty="0" err="1" smtClean="0"/>
              <a:t>хвилині</a:t>
            </a:r>
            <a:r>
              <a:rPr lang="ru-RU" sz="1600" dirty="0" smtClean="0"/>
              <a:t>? </a:t>
            </a:r>
            <a:r>
              <a:rPr lang="ru-RU" sz="1600" dirty="0" err="1" smtClean="0"/>
              <a:t>Попросіть</a:t>
            </a:r>
            <a:r>
              <a:rPr lang="ru-RU" sz="1600" dirty="0" smtClean="0"/>
              <a:t> </a:t>
            </a:r>
            <a:r>
              <a:rPr lang="ru-RU" sz="1600" dirty="0" err="1" smtClean="0"/>
              <a:t>когось</a:t>
            </a:r>
            <a:r>
              <a:rPr lang="ru-RU" sz="1600" dirty="0" smtClean="0"/>
              <a:t> </a:t>
            </a:r>
            <a:r>
              <a:rPr lang="ru-RU" sz="1600" dirty="0" err="1" smtClean="0"/>
              <a:t>допомогти</a:t>
            </a:r>
            <a:r>
              <a:rPr lang="ru-RU" sz="1600" dirty="0" smtClean="0"/>
              <a:t> вам у </a:t>
            </a:r>
            <a:r>
              <a:rPr lang="ru-RU" sz="1600" dirty="0" err="1" smtClean="0"/>
              <a:t>цьому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випробуванні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а) </a:t>
            </a:r>
            <a:r>
              <a:rPr lang="ru-RU" sz="1600" dirty="0" err="1" smtClean="0"/>
              <a:t>менше</a:t>
            </a:r>
            <a:r>
              <a:rPr lang="ru-RU" sz="1600" dirty="0" smtClean="0"/>
              <a:t> </a:t>
            </a:r>
            <a:r>
              <a:rPr lang="ru-RU" sz="1600" dirty="0" err="1" smtClean="0"/>
              <a:t>хвилини</a:t>
            </a:r>
            <a:r>
              <a:rPr lang="ru-RU" sz="1600" dirty="0" smtClean="0"/>
              <a:t> – 0;б) </a:t>
            </a:r>
            <a:r>
              <a:rPr lang="ru-RU" sz="1600" dirty="0" err="1" smtClean="0"/>
              <a:t>більше</a:t>
            </a:r>
            <a:r>
              <a:rPr lang="ru-RU" sz="1600" dirty="0" smtClean="0"/>
              <a:t> </a:t>
            </a:r>
            <a:r>
              <a:rPr lang="ru-RU" sz="1600" dirty="0" err="1" smtClean="0"/>
              <a:t>хвилини</a:t>
            </a:r>
            <a:r>
              <a:rPr lang="ru-RU" sz="1600" dirty="0" smtClean="0"/>
              <a:t> – 2.</a:t>
            </a:r>
          </a:p>
          <a:p>
            <a:r>
              <a:rPr lang="ru-RU" sz="1600" dirty="0" err="1" smtClean="0"/>
              <a:t>Оцінка</a:t>
            </a:r>
            <a:r>
              <a:rPr lang="ru-RU" sz="1600" dirty="0" smtClean="0"/>
              <a:t> </a:t>
            </a:r>
            <a:r>
              <a:rPr lang="ru-RU" sz="1600" dirty="0" err="1" smtClean="0"/>
              <a:t>результатів</a:t>
            </a:r>
            <a:r>
              <a:rPr lang="ru-RU" sz="1600" dirty="0" smtClean="0"/>
              <a:t>. </a:t>
            </a:r>
            <a:r>
              <a:rPr lang="ru-RU" sz="1600" dirty="0" err="1" smtClean="0"/>
              <a:t>Підсумовуйте</a:t>
            </a:r>
            <a:r>
              <a:rPr lang="ru-RU" sz="1600" dirty="0" smtClean="0"/>
              <a:t> </a:t>
            </a:r>
            <a:r>
              <a:rPr lang="ru-RU" sz="1600" dirty="0" err="1" smtClean="0"/>
              <a:t>бали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стоять </a:t>
            </a:r>
            <a:r>
              <a:rPr lang="ru-RU" sz="1600" dirty="0" err="1" smtClean="0"/>
              <a:t>поряд</a:t>
            </a:r>
            <a:r>
              <a:rPr lang="ru-RU" sz="1600" dirty="0" smtClean="0"/>
              <a:t>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вибраними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варіантами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відповідей</a:t>
            </a:r>
            <a:r>
              <a:rPr lang="ru-RU" sz="1600" dirty="0" smtClean="0"/>
              <a:t>.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набрали 7 </a:t>
            </a:r>
            <a:r>
              <a:rPr lang="ru-RU" sz="1600" dirty="0" err="1" smtClean="0"/>
              <a:t>балів</a:t>
            </a:r>
            <a:r>
              <a:rPr lang="ru-RU" sz="1600" dirty="0" smtClean="0"/>
              <a:t>, </a:t>
            </a:r>
            <a:r>
              <a:rPr lang="ru-RU" sz="1600" dirty="0" err="1" smtClean="0"/>
              <a:t>ви</a:t>
            </a:r>
            <a:r>
              <a:rPr lang="ru-RU" sz="1600" dirty="0" smtClean="0"/>
              <a:t> «</a:t>
            </a:r>
            <a:r>
              <a:rPr lang="ru-RU" sz="1600" dirty="0" err="1" smtClean="0"/>
              <a:t>жайворонок</a:t>
            </a:r>
            <a:r>
              <a:rPr lang="ru-RU" sz="1600" dirty="0" smtClean="0"/>
              <a:t>», 8-13 </a:t>
            </a:r>
            <a:r>
              <a:rPr lang="ru-RU" sz="1600" dirty="0" err="1" smtClean="0"/>
              <a:t>балів</a:t>
            </a:r>
            <a:r>
              <a:rPr lang="ru-RU" sz="1600" dirty="0" smtClean="0"/>
              <a:t> – «</a:t>
            </a:r>
            <a:r>
              <a:rPr lang="ru-RU" sz="1600" dirty="0" err="1" smtClean="0"/>
              <a:t>аритмік</a:t>
            </a:r>
            <a:r>
              <a:rPr lang="ru-RU" sz="1600" dirty="0" smtClean="0"/>
              <a:t>» та 14-20 </a:t>
            </a:r>
            <a:r>
              <a:rPr lang="ru-RU" sz="1600" dirty="0" err="1" smtClean="0"/>
              <a:t>балів</a:t>
            </a:r>
            <a:r>
              <a:rPr lang="ru-RU" sz="1600" dirty="0" smtClean="0"/>
              <a:t>- «сова».</a:t>
            </a:r>
            <a:endParaRPr lang="ru-RU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/>
              <a:t>Визначення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навіюваності</a:t>
            </a:r>
            <a:endParaRPr lang="ru-RU" sz="1600" dirty="0" smtClean="0"/>
          </a:p>
          <a:p>
            <a:endParaRPr lang="ru-RU" sz="1600" dirty="0" smtClean="0"/>
          </a:p>
          <a:p>
            <a:r>
              <a:rPr lang="ru-RU" sz="1600" dirty="0" err="1" smtClean="0"/>
              <a:t>Навіювання</a:t>
            </a:r>
            <a:r>
              <a:rPr lang="ru-RU" sz="1600" dirty="0" smtClean="0"/>
              <a:t> - </a:t>
            </a:r>
            <a:r>
              <a:rPr lang="ru-RU" sz="1600" dirty="0" err="1" smtClean="0"/>
              <a:t>цілеспрямований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процес</a:t>
            </a:r>
            <a:r>
              <a:rPr lang="ru-RU" sz="1600" dirty="0" smtClean="0"/>
              <a:t> прямого </a:t>
            </a:r>
            <a:r>
              <a:rPr lang="ru-RU" sz="1600" dirty="0" err="1" smtClean="0"/>
              <a:t>чи</a:t>
            </a:r>
            <a:r>
              <a:rPr lang="ru-RU" sz="1600" dirty="0" smtClean="0"/>
              <a:t> непрямого </a:t>
            </a:r>
            <a:r>
              <a:rPr lang="ru-RU" sz="1600" dirty="0" err="1" smtClean="0"/>
              <a:t>впливу</a:t>
            </a:r>
            <a:r>
              <a:rPr lang="ru-RU" sz="1600" dirty="0" smtClean="0"/>
              <a:t> на </a:t>
            </a:r>
            <a:r>
              <a:rPr lang="ru-RU" sz="1600" dirty="0" err="1" smtClean="0"/>
              <a:t>психічну</a:t>
            </a:r>
            <a:r>
              <a:rPr lang="ru-RU" sz="1600" dirty="0" smtClean="0"/>
              <a:t> сферу </a:t>
            </a:r>
            <a:r>
              <a:rPr lang="ru-RU" sz="1600" dirty="0" err="1" smtClean="0"/>
              <a:t>людини</a:t>
            </a:r>
            <a:r>
              <a:rPr lang="ru-RU" sz="1600" dirty="0" smtClean="0"/>
              <a:t>, </a:t>
            </a:r>
            <a:r>
              <a:rPr lang="ru-RU" sz="1600" dirty="0" err="1" smtClean="0"/>
              <a:t>орієнтовану</a:t>
            </a:r>
            <a:r>
              <a:rPr lang="ru-RU" sz="1600" dirty="0" smtClean="0"/>
              <a:t> на </a:t>
            </a:r>
            <a:r>
              <a:rPr lang="ru-RU" sz="1600" dirty="0" err="1" smtClean="0"/>
              <a:t>специфічне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програмування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людини</a:t>
            </a:r>
            <a:r>
              <a:rPr lang="ru-RU" sz="1600" dirty="0" smtClean="0"/>
              <a:t> та на </a:t>
            </a:r>
            <a:r>
              <a:rPr lang="ru-RU" sz="1600" dirty="0" err="1" smtClean="0"/>
              <a:t>здійснення</a:t>
            </a:r>
            <a:r>
              <a:rPr lang="ru-RU" sz="1600" dirty="0" smtClean="0"/>
              <a:t> ним </a:t>
            </a:r>
            <a:r>
              <a:rPr lang="ru-RU" sz="1600" dirty="0" err="1" smtClean="0"/>
              <a:t>навіюваного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змісту</a:t>
            </a:r>
            <a:r>
              <a:rPr lang="ru-RU" sz="1600" dirty="0" smtClean="0"/>
              <a:t> (</a:t>
            </a:r>
            <a:r>
              <a:rPr lang="ru-RU" sz="1600" dirty="0" err="1" smtClean="0"/>
              <a:t>знань</a:t>
            </a:r>
            <a:r>
              <a:rPr lang="ru-RU" sz="1600" dirty="0" smtClean="0"/>
              <a:t>, установок, </a:t>
            </a:r>
            <a:r>
              <a:rPr lang="ru-RU" sz="1600" dirty="0" err="1" smtClean="0"/>
              <a:t>процесів</a:t>
            </a:r>
            <a:r>
              <a:rPr lang="ru-RU" sz="1600" dirty="0" smtClean="0"/>
              <a:t>). </a:t>
            </a:r>
            <a:r>
              <a:rPr lang="ru-RU" sz="1600" dirty="0" err="1" smtClean="0"/>
              <a:t>Навіювання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пов'язане</a:t>
            </a:r>
            <a:r>
              <a:rPr lang="ru-RU" sz="1600" dirty="0" smtClean="0"/>
              <a:t> </a:t>
            </a:r>
            <a:r>
              <a:rPr lang="ru-RU" sz="1600" dirty="0" err="1" smtClean="0"/>
              <a:t>зі</a:t>
            </a:r>
            <a:r>
              <a:rPr lang="ru-RU" sz="1600" dirty="0" smtClean="0"/>
              <a:t> </a:t>
            </a:r>
            <a:r>
              <a:rPr lang="ru-RU" sz="1600" dirty="0" err="1" smtClean="0"/>
              <a:t>зниженням</a:t>
            </a:r>
            <a:r>
              <a:rPr lang="ru-RU" sz="1600" dirty="0" smtClean="0"/>
              <a:t> </a:t>
            </a:r>
            <a:r>
              <a:rPr lang="ru-RU" sz="1600" dirty="0" err="1" smtClean="0"/>
              <a:t>свідомості</a:t>
            </a:r>
            <a:r>
              <a:rPr lang="ru-RU" sz="1600" dirty="0" smtClean="0"/>
              <a:t> та </a:t>
            </a:r>
            <a:r>
              <a:rPr lang="ru-RU" sz="1600" dirty="0" err="1" smtClean="0"/>
              <a:t>критичності</a:t>
            </a:r>
            <a:r>
              <a:rPr lang="ru-RU" sz="1600" dirty="0" smtClean="0"/>
              <a:t> при </a:t>
            </a:r>
            <a:r>
              <a:rPr lang="ru-RU" sz="1600" dirty="0" err="1" smtClean="0"/>
              <a:t>сприйнятті</a:t>
            </a:r>
            <a:r>
              <a:rPr lang="ru-RU" sz="1600" dirty="0" smtClean="0"/>
              <a:t> та </a:t>
            </a:r>
            <a:r>
              <a:rPr lang="ru-RU" sz="1600" dirty="0" err="1" smtClean="0"/>
              <a:t>реалізації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навіюваного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змісту</a:t>
            </a:r>
            <a:r>
              <a:rPr lang="ru-RU" sz="1600" dirty="0" smtClean="0"/>
              <a:t>, а </a:t>
            </a:r>
            <a:r>
              <a:rPr lang="ru-RU" sz="1600" dirty="0" err="1" smtClean="0"/>
              <a:t>також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відсутністю</a:t>
            </a:r>
            <a:r>
              <a:rPr lang="ru-RU" sz="1600" dirty="0" smtClean="0"/>
              <a:t> </a:t>
            </a:r>
            <a:r>
              <a:rPr lang="ru-RU" sz="1600" dirty="0" err="1" smtClean="0"/>
              <a:t>цілеспрямованого</a:t>
            </a:r>
            <a:r>
              <a:rPr lang="ru-RU" sz="1600" dirty="0" smtClean="0"/>
              <a:t> активного </a:t>
            </a:r>
            <a:r>
              <a:rPr lang="ru-RU" sz="1600" dirty="0" err="1" smtClean="0"/>
              <a:t>розуміння</a:t>
            </a:r>
            <a:r>
              <a:rPr lang="ru-RU" sz="1600" dirty="0" smtClean="0"/>
              <a:t>, </a:t>
            </a:r>
            <a:r>
              <a:rPr lang="ru-RU" sz="1600" dirty="0" err="1" smtClean="0"/>
              <a:t>розгорнутого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логічного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аналізу</a:t>
            </a:r>
            <a:r>
              <a:rPr lang="ru-RU" sz="1600" dirty="0" smtClean="0"/>
              <a:t> та </a:t>
            </a:r>
            <a:r>
              <a:rPr lang="ru-RU" sz="1600" dirty="0" err="1" smtClean="0"/>
              <a:t>оцінки</a:t>
            </a:r>
            <a:r>
              <a:rPr lang="ru-RU" sz="1600" dirty="0" smtClean="0"/>
              <a:t> у </a:t>
            </a:r>
            <a:r>
              <a:rPr lang="ru-RU" sz="1600" dirty="0" err="1" smtClean="0"/>
              <a:t>співвідношенні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минулим</a:t>
            </a:r>
            <a:r>
              <a:rPr lang="ru-RU" sz="1600" dirty="0" smtClean="0"/>
              <a:t> </a:t>
            </a:r>
            <a:r>
              <a:rPr lang="ru-RU" sz="1600" dirty="0" err="1" smtClean="0"/>
              <a:t>досвідом</a:t>
            </a:r>
            <a:r>
              <a:rPr lang="ru-RU" sz="1600" dirty="0" smtClean="0"/>
              <a:t> та </a:t>
            </a:r>
            <a:r>
              <a:rPr lang="ru-RU" sz="1600" dirty="0" err="1" smtClean="0"/>
              <a:t>даним</a:t>
            </a:r>
            <a:r>
              <a:rPr lang="ru-RU" sz="1600" dirty="0" smtClean="0"/>
              <a:t> станом </a:t>
            </a:r>
            <a:r>
              <a:rPr lang="ru-RU" sz="1600" dirty="0" err="1" smtClean="0"/>
              <a:t>суб'єкта</a:t>
            </a:r>
            <a:r>
              <a:rPr lang="ru-RU" sz="1600" dirty="0" smtClean="0"/>
              <a:t>. </a:t>
            </a:r>
            <a:r>
              <a:rPr lang="ru-RU" sz="1600" dirty="0" err="1" smtClean="0"/>
              <a:t>Зміст</a:t>
            </a:r>
            <a:r>
              <a:rPr lang="ru-RU" sz="1600" dirty="0" smtClean="0"/>
              <a:t> </a:t>
            </a:r>
            <a:r>
              <a:rPr lang="ru-RU" sz="1600" dirty="0" err="1" smtClean="0"/>
              <a:t>свідомості</a:t>
            </a:r>
            <a:r>
              <a:rPr lang="ru-RU" sz="1600" dirty="0" smtClean="0"/>
              <a:t>, </a:t>
            </a:r>
            <a:r>
              <a:rPr lang="ru-RU" sz="1600" dirty="0" err="1" smtClean="0"/>
              <a:t>засвоєне</a:t>
            </a:r>
            <a:r>
              <a:rPr lang="ru-RU" sz="1600" dirty="0" smtClean="0"/>
              <a:t> </a:t>
            </a:r>
            <a:r>
              <a:rPr lang="ru-RU" sz="1600" dirty="0" err="1" smtClean="0"/>
              <a:t>навіюванням</a:t>
            </a:r>
            <a:r>
              <a:rPr lang="ru-RU" sz="1600" dirty="0" smtClean="0"/>
              <a:t>, </a:t>
            </a:r>
            <a:r>
              <a:rPr lang="ru-RU" sz="1600" dirty="0" err="1" smtClean="0"/>
              <a:t>має</a:t>
            </a:r>
            <a:r>
              <a:rPr lang="ru-RU" sz="1600" dirty="0" smtClean="0"/>
              <a:t> </a:t>
            </a:r>
            <a:r>
              <a:rPr lang="ru-RU" sz="1600" dirty="0" err="1" smtClean="0"/>
              <a:t>нав'язливий</a:t>
            </a:r>
            <a:r>
              <a:rPr lang="ru-RU" sz="1600" dirty="0" smtClean="0"/>
              <a:t> характер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важко</a:t>
            </a:r>
            <a:r>
              <a:rPr lang="ru-RU" sz="1600" dirty="0" smtClean="0"/>
              <a:t> </a:t>
            </a:r>
            <a:r>
              <a:rPr lang="ru-RU" sz="1600" dirty="0" err="1" smtClean="0"/>
              <a:t>піддасться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осмисленню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корекції.Навіювання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досягається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вербальними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засобами</a:t>
            </a:r>
            <a:r>
              <a:rPr lang="ru-RU" sz="1600" dirty="0" smtClean="0"/>
              <a:t> (словами, </a:t>
            </a:r>
            <a:r>
              <a:rPr lang="ru-RU" sz="1600" dirty="0" err="1" smtClean="0"/>
              <a:t>інтонацією</a:t>
            </a:r>
            <a:r>
              <a:rPr lang="ru-RU" sz="1600" dirty="0" smtClean="0"/>
              <a:t>) та </a:t>
            </a:r>
            <a:r>
              <a:rPr lang="ru-RU" sz="1600" dirty="0" err="1" smtClean="0"/>
              <a:t>невербальними</a:t>
            </a:r>
            <a:r>
              <a:rPr lang="ru-RU" sz="1600" dirty="0" smtClean="0"/>
              <a:t> (</a:t>
            </a:r>
            <a:r>
              <a:rPr lang="ru-RU" sz="1600" dirty="0" err="1" smtClean="0"/>
              <a:t>мімікою</a:t>
            </a:r>
            <a:r>
              <a:rPr lang="ru-RU" sz="1600" dirty="0" smtClean="0"/>
              <a:t>, жестами, </a:t>
            </a:r>
            <a:r>
              <a:rPr lang="ru-RU" sz="1600" dirty="0" err="1" smtClean="0"/>
              <a:t>діями</a:t>
            </a:r>
            <a:r>
              <a:rPr lang="ru-RU" sz="1600" dirty="0" smtClean="0"/>
              <a:t> </a:t>
            </a:r>
            <a:r>
              <a:rPr lang="ru-RU" sz="1600" dirty="0" err="1" smtClean="0"/>
              <a:t>іншої</a:t>
            </a:r>
            <a:r>
              <a:rPr lang="ru-RU" sz="1600" dirty="0" smtClean="0"/>
              <a:t> </a:t>
            </a:r>
            <a:r>
              <a:rPr lang="ru-RU" sz="1600" dirty="0" err="1" smtClean="0"/>
              <a:t>людини</a:t>
            </a:r>
            <a:r>
              <a:rPr lang="ru-RU" sz="1600" dirty="0" smtClean="0"/>
              <a:t> та </a:t>
            </a:r>
            <a:r>
              <a:rPr lang="ru-RU" sz="1600" dirty="0" err="1" smtClean="0"/>
              <a:t>навколишнього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оточення</a:t>
            </a:r>
            <a:r>
              <a:rPr lang="ru-RU" sz="1600" dirty="0" smtClean="0"/>
              <a:t>).</a:t>
            </a:r>
          </a:p>
          <a:p>
            <a:r>
              <a:rPr lang="ru-RU" sz="1600" dirty="0" smtClean="0"/>
              <a:t>Мета: </a:t>
            </a:r>
            <a:r>
              <a:rPr lang="ru-RU" sz="1600" dirty="0" err="1" smtClean="0"/>
              <a:t>визначити</a:t>
            </a:r>
            <a:r>
              <a:rPr lang="ru-RU" sz="1600" dirty="0" smtClean="0"/>
              <a:t> </a:t>
            </a:r>
            <a:r>
              <a:rPr lang="ru-RU" sz="1600" dirty="0" err="1" smtClean="0"/>
              <a:t>ступінь</a:t>
            </a:r>
            <a:r>
              <a:rPr lang="ru-RU" sz="1600" dirty="0" smtClean="0"/>
              <a:t> </a:t>
            </a:r>
            <a:r>
              <a:rPr lang="ru-RU" sz="1600" dirty="0" err="1" smtClean="0"/>
              <a:t>навіюваності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Проведення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роботи</a:t>
            </a:r>
            <a:r>
              <a:rPr lang="ru-RU" sz="1600" dirty="0" smtClean="0"/>
              <a:t>. Дайте </a:t>
            </a:r>
            <a:r>
              <a:rPr lang="ru-RU" sz="1600" dirty="0" err="1" smtClean="0"/>
              <a:t>відповідь</a:t>
            </a:r>
            <a:r>
              <a:rPr lang="ru-RU" sz="1600" dirty="0" smtClean="0"/>
              <a:t> на </a:t>
            </a:r>
            <a:r>
              <a:rPr lang="ru-RU" sz="1600" dirty="0" err="1" smtClean="0"/>
              <a:t>запитання</a:t>
            </a:r>
            <a:r>
              <a:rPr lang="ru-RU" sz="1600" dirty="0" smtClean="0"/>
              <a:t> одним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запропонованих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варіантів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відповідей</a:t>
            </a:r>
            <a:r>
              <a:rPr lang="ru-RU" sz="1600" dirty="0" smtClean="0"/>
              <a:t> - "а", "б"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"в":</a:t>
            </a:r>
          </a:p>
          <a:p>
            <a:r>
              <a:rPr lang="ru-RU" sz="1600" dirty="0" smtClean="0"/>
              <a:t>1.Ви абсолютно </a:t>
            </a:r>
            <a:r>
              <a:rPr lang="ru-RU" sz="1600" dirty="0" err="1" smtClean="0"/>
              <a:t>впевнені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повинні</a:t>
            </a:r>
            <a:r>
              <a:rPr lang="ru-RU" sz="1600" dirty="0" smtClean="0"/>
              <a:t> </a:t>
            </a:r>
            <a:r>
              <a:rPr lang="ru-RU" sz="1600" dirty="0" err="1" smtClean="0"/>
              <a:t>зустрітися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приятелем у </a:t>
            </a:r>
            <a:r>
              <a:rPr lang="ru-RU" sz="1600" dirty="0" err="1" smtClean="0"/>
              <a:t>вівторок</a:t>
            </a:r>
            <a:r>
              <a:rPr lang="ru-RU" sz="1600" dirty="0" smtClean="0"/>
              <a:t> о  10 </a:t>
            </a:r>
            <a:r>
              <a:rPr lang="ru-RU" sz="1600" dirty="0" err="1" smtClean="0"/>
              <a:t>годині</a:t>
            </a:r>
            <a:r>
              <a:rPr lang="ru-RU" sz="1600" dirty="0" smtClean="0"/>
              <a:t> ранку, </a:t>
            </a:r>
            <a:r>
              <a:rPr lang="ru-RU" sz="1600" dirty="0" err="1" smtClean="0"/>
              <a:t>але</a:t>
            </a:r>
            <a:r>
              <a:rPr lang="ru-RU" sz="1600" dirty="0" smtClean="0"/>
              <a:t> один ваш </a:t>
            </a:r>
            <a:r>
              <a:rPr lang="ru-RU" sz="1600" dirty="0" err="1" smtClean="0"/>
              <a:t>знайомий</a:t>
            </a:r>
            <a:r>
              <a:rPr lang="ru-RU" sz="1600" dirty="0" smtClean="0"/>
              <a:t> </a:t>
            </a:r>
            <a:r>
              <a:rPr lang="ru-RU" sz="1600" dirty="0" err="1" smtClean="0"/>
              <a:t>думає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щось</a:t>
            </a:r>
            <a:r>
              <a:rPr lang="ru-RU" sz="1600" dirty="0" smtClean="0"/>
              <a:t> </a:t>
            </a:r>
            <a:r>
              <a:rPr lang="ru-RU" sz="1600" dirty="0" err="1" smtClean="0"/>
              <a:t>наплутали</a:t>
            </a:r>
            <a:r>
              <a:rPr lang="ru-RU" sz="1600" dirty="0" smtClean="0"/>
              <a:t>.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робитимете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а) </a:t>
            </a:r>
            <a:r>
              <a:rPr lang="ru-RU" sz="1600" dirty="0" err="1" smtClean="0"/>
              <a:t>зателефонуйте</a:t>
            </a:r>
            <a:r>
              <a:rPr lang="ru-RU" sz="1600" dirty="0" smtClean="0"/>
              <a:t> приятелю, </a:t>
            </a:r>
            <a:r>
              <a:rPr lang="ru-RU" sz="1600" dirty="0" err="1" smtClean="0"/>
              <a:t>щоб</a:t>
            </a:r>
            <a:r>
              <a:rPr lang="ru-RU" sz="1600" dirty="0" smtClean="0"/>
              <a:t> </a:t>
            </a:r>
            <a:r>
              <a:rPr lang="ru-RU" sz="1600" dirty="0" err="1" smtClean="0"/>
              <a:t>уточнити</a:t>
            </a:r>
            <a:r>
              <a:rPr lang="ru-RU" sz="1600" dirty="0" smtClean="0"/>
              <a:t> час </a:t>
            </a:r>
            <a:r>
              <a:rPr lang="ru-RU" sz="1600" dirty="0" err="1" smtClean="0"/>
              <a:t>зустрічі;б</a:t>
            </a:r>
            <a:r>
              <a:rPr lang="ru-RU" sz="1600" dirty="0" smtClean="0"/>
              <a:t>) </a:t>
            </a:r>
            <a:r>
              <a:rPr lang="ru-RU" sz="1600" dirty="0" err="1" smtClean="0"/>
              <a:t>повірите</a:t>
            </a:r>
            <a:r>
              <a:rPr lang="ru-RU" sz="1600" dirty="0" smtClean="0"/>
              <a:t> </a:t>
            </a:r>
            <a:r>
              <a:rPr lang="ru-RU" sz="1600" dirty="0" err="1" smtClean="0"/>
              <a:t>знайомому;в</a:t>
            </a:r>
            <a:r>
              <a:rPr lang="ru-RU" sz="1600" dirty="0" smtClean="0"/>
              <a:t>) будете </a:t>
            </a:r>
            <a:r>
              <a:rPr lang="ru-RU" sz="1600" dirty="0" err="1" smtClean="0"/>
              <a:t>чекати</a:t>
            </a:r>
            <a:r>
              <a:rPr lang="ru-RU" sz="1600" dirty="0" smtClean="0"/>
              <a:t> приятеля у </a:t>
            </a:r>
            <a:r>
              <a:rPr lang="ru-RU" sz="1600" dirty="0" err="1" smtClean="0"/>
              <a:t>вівторок</a:t>
            </a:r>
            <a:r>
              <a:rPr lang="ru-RU" sz="1600" dirty="0" smtClean="0"/>
              <a:t> о 10 </a:t>
            </a:r>
            <a:r>
              <a:rPr lang="ru-RU" sz="1600" dirty="0" err="1" smtClean="0"/>
              <a:t>годині</a:t>
            </a:r>
            <a:r>
              <a:rPr lang="ru-RU" sz="1600" dirty="0" smtClean="0"/>
              <a:t> ранку, не уточнивши </a:t>
            </a:r>
            <a:r>
              <a:rPr lang="ru-RU" sz="1600" dirty="0" err="1" smtClean="0"/>
              <a:t>домовленість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2.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користуєтеся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жаргонними</a:t>
            </a:r>
            <a:r>
              <a:rPr lang="ru-RU" sz="1600" dirty="0" smtClean="0"/>
              <a:t> словами?</a:t>
            </a:r>
          </a:p>
          <a:p>
            <a:r>
              <a:rPr lang="ru-RU" sz="1600" dirty="0" smtClean="0"/>
              <a:t>а </a:t>
            </a:r>
            <a:r>
              <a:rPr lang="ru-RU" sz="1600" dirty="0" err="1" smtClean="0"/>
              <a:t>інколи;б</a:t>
            </a:r>
            <a:r>
              <a:rPr lang="ru-RU" sz="1600" dirty="0" smtClean="0"/>
              <a:t>) </a:t>
            </a:r>
            <a:r>
              <a:rPr lang="ru-RU" sz="1600" dirty="0" err="1" smtClean="0"/>
              <a:t>часто;в</a:t>
            </a:r>
            <a:r>
              <a:rPr lang="ru-RU" sz="1600" dirty="0" smtClean="0"/>
              <a:t>) </a:t>
            </a:r>
            <a:r>
              <a:rPr lang="ru-RU" sz="1600" dirty="0" err="1" smtClean="0"/>
              <a:t>ніколи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3. </a:t>
            </a:r>
            <a:r>
              <a:rPr lang="ru-RU" sz="1600" dirty="0" err="1" smtClean="0"/>
              <a:t>Голосування</a:t>
            </a:r>
            <a:r>
              <a:rPr lang="ru-RU" sz="1600" dirty="0" smtClean="0"/>
              <a:t> проводиться </a:t>
            </a:r>
            <a:r>
              <a:rPr lang="ru-RU" sz="1600" dirty="0" err="1" smtClean="0"/>
              <a:t>підняттям</a:t>
            </a:r>
            <a:r>
              <a:rPr lang="ru-RU" sz="1600" dirty="0" smtClean="0"/>
              <a:t> руки.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єдиний</a:t>
            </a:r>
            <a:r>
              <a:rPr lang="ru-RU" sz="1600" dirty="0" smtClean="0"/>
              <a:t>, </a:t>
            </a:r>
            <a:r>
              <a:rPr lang="ru-RU" sz="1600" dirty="0" err="1" smtClean="0"/>
              <a:t>хто</a:t>
            </a:r>
            <a:r>
              <a:rPr lang="ru-RU" sz="1600" dirty="0" smtClean="0"/>
              <a:t> у </a:t>
            </a:r>
            <a:r>
              <a:rPr lang="ru-RU" sz="1600" dirty="0" err="1" smtClean="0"/>
              <a:t>такий</a:t>
            </a:r>
            <a:r>
              <a:rPr lang="ru-RU" sz="1600" dirty="0" smtClean="0"/>
              <a:t> </a:t>
            </a:r>
            <a:r>
              <a:rPr lang="ru-RU" sz="1600" dirty="0" err="1" smtClean="0"/>
              <a:t>спосіб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голосуванням</a:t>
            </a:r>
            <a:r>
              <a:rPr lang="ru-RU" sz="1600" dirty="0" smtClean="0"/>
              <a:t> </a:t>
            </a:r>
            <a:r>
              <a:rPr lang="ru-RU" sz="1600" dirty="0" smtClean="0"/>
              <a:t>не </a:t>
            </a:r>
            <a:r>
              <a:rPr lang="ru-RU" sz="1600" dirty="0" err="1" smtClean="0"/>
              <a:t>згоден</a:t>
            </a:r>
            <a:r>
              <a:rPr lang="ru-RU" sz="1600" dirty="0" smtClean="0"/>
              <a:t>.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робитимете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а) </a:t>
            </a:r>
            <a:r>
              <a:rPr lang="ru-RU" sz="1600" dirty="0" err="1" smtClean="0"/>
              <a:t>взагалі</a:t>
            </a:r>
            <a:r>
              <a:rPr lang="ru-RU" sz="1600" dirty="0" smtClean="0"/>
              <a:t> не </a:t>
            </a:r>
            <a:r>
              <a:rPr lang="ru-RU" sz="1600" dirty="0" err="1" smtClean="0"/>
              <a:t>голосуватимете;б</a:t>
            </a:r>
            <a:r>
              <a:rPr lang="ru-RU" sz="1600" dirty="0" smtClean="0"/>
              <a:t>) </a:t>
            </a:r>
            <a:r>
              <a:rPr lang="ru-RU" sz="1600" dirty="0" err="1" smtClean="0"/>
              <a:t>проголосуєте</a:t>
            </a:r>
            <a:r>
              <a:rPr lang="ru-RU" sz="1600" dirty="0" smtClean="0"/>
              <a:t> </a:t>
            </a:r>
            <a:r>
              <a:rPr lang="ru-RU" sz="1600" dirty="0" err="1" smtClean="0"/>
              <a:t>підняттям</a:t>
            </a:r>
            <a:r>
              <a:rPr lang="ru-RU" sz="1600" dirty="0" smtClean="0"/>
              <a:t> руки за те,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чим</a:t>
            </a:r>
            <a:r>
              <a:rPr lang="ru-RU" sz="1600" dirty="0" smtClean="0"/>
              <a:t> не </a:t>
            </a:r>
            <a:r>
              <a:rPr lang="ru-RU" sz="1600" dirty="0" err="1" smtClean="0"/>
              <a:t>згодні;в</a:t>
            </a:r>
            <a:r>
              <a:rPr lang="ru-RU" sz="1600" dirty="0" smtClean="0"/>
              <a:t>) </a:t>
            </a:r>
            <a:r>
              <a:rPr lang="ru-RU" sz="1600" dirty="0" err="1" smtClean="0"/>
              <a:t>зачекаєте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потім</a:t>
            </a:r>
            <a:r>
              <a:rPr lang="ru-RU" sz="1600" dirty="0" smtClean="0"/>
              <a:t> </a:t>
            </a:r>
            <a:r>
              <a:rPr lang="ru-RU" sz="1600" dirty="0" err="1" smtClean="0"/>
              <a:t>висловите</a:t>
            </a:r>
            <a:r>
              <a:rPr lang="ru-RU" sz="1600" dirty="0" smtClean="0"/>
              <a:t> </a:t>
            </a:r>
            <a:r>
              <a:rPr lang="ru-RU" sz="1600" dirty="0" smtClean="0"/>
              <a:t>свою думку так, як </a:t>
            </a:r>
            <a:r>
              <a:rPr lang="ru-RU" sz="1600" dirty="0" err="1" smtClean="0"/>
              <a:t>вважаєте</a:t>
            </a:r>
            <a:r>
              <a:rPr lang="ru-RU" sz="1600" dirty="0" smtClean="0"/>
              <a:t> за </a:t>
            </a:r>
            <a:r>
              <a:rPr lang="ru-RU" sz="1600" dirty="0" err="1" smtClean="0"/>
              <a:t>потрібне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4.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вважаєте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знаєте</a:t>
            </a:r>
            <a:r>
              <a:rPr lang="ru-RU" sz="1600" dirty="0" smtClean="0"/>
              <a:t>, як </a:t>
            </a:r>
            <a:r>
              <a:rPr lang="ru-RU" sz="1600" dirty="0" err="1" smtClean="0"/>
              <a:t>пишеться</a:t>
            </a:r>
            <a:r>
              <a:rPr lang="ru-RU" sz="1600" dirty="0" smtClean="0"/>
              <a:t> слово, а </a:t>
            </a:r>
            <a:r>
              <a:rPr lang="ru-RU" sz="1600" dirty="0" err="1" smtClean="0"/>
              <a:t>троє</a:t>
            </a:r>
            <a:r>
              <a:rPr lang="ru-RU" sz="1600" dirty="0" smtClean="0"/>
              <a:t> ваших </a:t>
            </a:r>
            <a:r>
              <a:rPr lang="ru-RU" sz="1600" dirty="0" err="1" smtClean="0"/>
              <a:t>друзів</a:t>
            </a:r>
            <a:r>
              <a:rPr lang="ru-RU" sz="1600" dirty="0" smtClean="0"/>
              <a:t>(</a:t>
            </a:r>
            <a:r>
              <a:rPr lang="ru-RU" sz="1600" dirty="0" err="1" smtClean="0"/>
              <a:t>всі</a:t>
            </a:r>
            <a:r>
              <a:rPr lang="ru-RU" sz="1600" dirty="0" smtClean="0"/>
              <a:t> </a:t>
            </a:r>
            <a:r>
              <a:rPr lang="ru-RU" sz="1600" dirty="0" err="1" smtClean="0"/>
              <a:t>дуже</a:t>
            </a:r>
            <a:r>
              <a:rPr lang="ru-RU" sz="1600" dirty="0" smtClean="0"/>
              <a:t> </a:t>
            </a:r>
            <a:r>
              <a:rPr lang="ru-RU" sz="1600" dirty="0" err="1" smtClean="0"/>
              <a:t>грамотні</a:t>
            </a:r>
            <a:r>
              <a:rPr lang="ru-RU" sz="1600" dirty="0" smtClean="0"/>
              <a:t>) </a:t>
            </a:r>
            <a:r>
              <a:rPr lang="ru-RU" sz="1600" dirty="0" err="1" smtClean="0"/>
              <a:t>кажуть</a:t>
            </a:r>
            <a:r>
              <a:rPr lang="ru-RU" sz="1600" dirty="0" smtClean="0"/>
              <a:t> вам,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помиляєтеся</a:t>
            </a:r>
            <a:r>
              <a:rPr lang="ru-RU" sz="1600" dirty="0" smtClean="0"/>
              <a:t>, як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зробите</a:t>
            </a:r>
            <a:r>
              <a:rPr lang="ru-RU" sz="1600" dirty="0" smtClean="0"/>
              <a:t>?</a:t>
            </a:r>
          </a:p>
          <a:p>
            <a:r>
              <a:rPr lang="ru-RU" sz="1600" dirty="0" smtClean="0"/>
              <a:t>а) </a:t>
            </a:r>
            <a:r>
              <a:rPr lang="ru-RU" sz="1600" dirty="0" err="1" smtClean="0"/>
              <a:t>подивіться</a:t>
            </a:r>
            <a:r>
              <a:rPr lang="ru-RU" sz="1600" dirty="0" smtClean="0"/>
              <a:t> слово у </a:t>
            </a:r>
            <a:r>
              <a:rPr lang="ru-RU" sz="1600" dirty="0" err="1" smtClean="0"/>
              <a:t>словнику;б</a:t>
            </a:r>
            <a:r>
              <a:rPr lang="ru-RU" sz="1600" dirty="0" smtClean="0"/>
              <a:t>) </a:t>
            </a:r>
            <a:r>
              <a:rPr lang="ru-RU" sz="1600" dirty="0" err="1" smtClean="0"/>
              <a:t>повірите</a:t>
            </a:r>
            <a:r>
              <a:rPr lang="ru-RU" sz="1600" dirty="0" smtClean="0"/>
              <a:t> </a:t>
            </a:r>
            <a:r>
              <a:rPr lang="ru-RU" sz="1600" dirty="0" err="1" smtClean="0"/>
              <a:t>своїм</a:t>
            </a:r>
            <a:r>
              <a:rPr lang="ru-RU" sz="1600" dirty="0" smtClean="0"/>
              <a:t> </a:t>
            </a:r>
            <a:r>
              <a:rPr lang="ru-RU" sz="1600" dirty="0" err="1" smtClean="0"/>
              <a:t>друзям;в</a:t>
            </a:r>
            <a:r>
              <a:rPr lang="ru-RU" sz="1600" dirty="0" smtClean="0"/>
              <a:t>) </a:t>
            </a:r>
            <a:r>
              <a:rPr lang="ru-RU" sz="1600" dirty="0" err="1" smtClean="0"/>
              <a:t>писатимете</a:t>
            </a:r>
            <a:r>
              <a:rPr lang="ru-RU" sz="1600" dirty="0" smtClean="0"/>
              <a:t> слово, як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вважаєте</a:t>
            </a:r>
            <a:r>
              <a:rPr lang="ru-RU" sz="1600" dirty="0" smtClean="0"/>
              <a:t> </a:t>
            </a:r>
            <a:r>
              <a:rPr lang="ru-RU" sz="1600" dirty="0" err="1" smtClean="0"/>
              <a:t>правильним</a:t>
            </a:r>
            <a:r>
              <a:rPr lang="ru-RU" sz="1600" dirty="0" smtClean="0"/>
              <a:t>. </a:t>
            </a:r>
            <a:endParaRPr lang="ru-RU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305342"/>
            <a:ext cx="9144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5. Вам </a:t>
            </a:r>
            <a:r>
              <a:rPr lang="ru-RU" dirty="0" err="1" smtClean="0"/>
              <a:t>подобається</a:t>
            </a:r>
            <a:r>
              <a:rPr lang="ru-RU" dirty="0" smtClean="0"/>
              <a:t> ваша коробка для </a:t>
            </a:r>
            <a:r>
              <a:rPr lang="ru-RU" dirty="0" err="1" smtClean="0"/>
              <a:t>сніданку</a:t>
            </a:r>
            <a:r>
              <a:rPr lang="ru-RU" dirty="0" smtClean="0"/>
              <a:t>, тому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туди</a:t>
            </a:r>
            <a:r>
              <a:rPr lang="ru-RU" dirty="0" smtClean="0"/>
              <a:t> </a:t>
            </a:r>
            <a:r>
              <a:rPr lang="ru-RU" dirty="0" err="1" smtClean="0"/>
              <a:t>поміщається</a:t>
            </a:r>
            <a:r>
              <a:rPr lang="ru-RU" dirty="0" smtClean="0"/>
              <a:t> термос. Але </a:t>
            </a:r>
            <a:r>
              <a:rPr lang="ru-RU" dirty="0" err="1" smtClean="0"/>
              <a:t>решта</a:t>
            </a:r>
            <a:r>
              <a:rPr lang="ru-RU" dirty="0" smtClean="0"/>
              <a:t> </a:t>
            </a:r>
            <a:r>
              <a:rPr lang="ru-RU" dirty="0" err="1" smtClean="0"/>
              <a:t>приносять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сніданки</a:t>
            </a:r>
            <a:r>
              <a:rPr lang="ru-RU" dirty="0" smtClean="0"/>
              <a:t> у </a:t>
            </a:r>
            <a:r>
              <a:rPr lang="ru-RU" dirty="0" err="1" smtClean="0"/>
              <a:t>паперових</a:t>
            </a:r>
            <a:r>
              <a:rPr lang="ru-RU" dirty="0" smtClean="0"/>
              <a:t> </a:t>
            </a:r>
            <a:r>
              <a:rPr lang="ru-RU" dirty="0" err="1" smtClean="0"/>
              <a:t>пакетах.Що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робитимете</a:t>
            </a:r>
            <a:r>
              <a:rPr lang="ru-RU" dirty="0" smtClean="0"/>
              <a:t>?</a:t>
            </a:r>
          </a:p>
          <a:p>
            <a:r>
              <a:rPr lang="ru-RU" dirty="0" smtClean="0"/>
              <a:t>а) термос </a:t>
            </a:r>
            <a:r>
              <a:rPr lang="ru-RU" dirty="0" err="1" smtClean="0"/>
              <a:t>теж</a:t>
            </a:r>
            <a:r>
              <a:rPr lang="ru-RU" dirty="0" smtClean="0"/>
              <a:t> сунете в </a:t>
            </a:r>
            <a:r>
              <a:rPr lang="ru-RU" dirty="0" err="1" smtClean="0"/>
              <a:t>паперовий</a:t>
            </a:r>
            <a:r>
              <a:rPr lang="ru-RU" dirty="0" smtClean="0"/>
              <a:t> </a:t>
            </a:r>
            <a:r>
              <a:rPr lang="ru-RU" dirty="0" err="1" smtClean="0"/>
              <a:t>пакет;б</a:t>
            </a:r>
            <a:r>
              <a:rPr lang="ru-RU" dirty="0" smtClean="0"/>
              <a:t>) </a:t>
            </a:r>
            <a:r>
              <a:rPr lang="ru-RU" dirty="0" err="1" smtClean="0"/>
              <a:t>відмовитеся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термоса;в</a:t>
            </a:r>
            <a:r>
              <a:rPr lang="ru-RU" dirty="0" smtClean="0"/>
              <a:t>) </a:t>
            </a:r>
            <a:r>
              <a:rPr lang="ru-RU" dirty="0" err="1" smtClean="0"/>
              <a:t>продовжуйте</a:t>
            </a:r>
            <a:r>
              <a:rPr lang="ru-RU" dirty="0" smtClean="0"/>
              <a:t> </a:t>
            </a:r>
            <a:r>
              <a:rPr lang="ru-RU" dirty="0" err="1" smtClean="0"/>
              <a:t>користуватися</a:t>
            </a:r>
            <a:r>
              <a:rPr lang="ru-RU" dirty="0" smtClean="0"/>
              <a:t> коробкою.</a:t>
            </a:r>
          </a:p>
          <a:p>
            <a:endParaRPr lang="ru-RU" dirty="0" smtClean="0"/>
          </a:p>
          <a:p>
            <a:r>
              <a:rPr lang="ru-RU" dirty="0" err="1" smtClean="0"/>
              <a:t>Оцінка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. </a:t>
            </a:r>
            <a:r>
              <a:rPr lang="ru-RU" dirty="0" err="1" smtClean="0"/>
              <a:t>Підрахуйте</a:t>
            </a:r>
            <a:r>
              <a:rPr lang="ru-RU" dirty="0" smtClean="0"/>
              <a:t> </a:t>
            </a:r>
            <a:r>
              <a:rPr lang="ru-RU" dirty="0" err="1" smtClean="0"/>
              <a:t>ваші</a:t>
            </a:r>
            <a:r>
              <a:rPr lang="ru-RU" dirty="0" smtClean="0"/>
              <a:t> «а», «б» та «в».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навіювані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набрали 3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відповідей</a:t>
            </a:r>
            <a:r>
              <a:rPr lang="ru-RU" dirty="0" smtClean="0"/>
              <a:t> "а".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навіювані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набрали 3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відповідей</a:t>
            </a:r>
            <a:r>
              <a:rPr lang="ru-RU" dirty="0" smtClean="0"/>
              <a:t> "б". 3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відповідей</a:t>
            </a:r>
            <a:r>
              <a:rPr lang="ru-RU" dirty="0" smtClean="0"/>
              <a:t>«в» </a:t>
            </a:r>
            <a:r>
              <a:rPr lang="ru-RU" dirty="0" err="1" smtClean="0"/>
              <a:t>означає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робите</a:t>
            </a:r>
            <a:r>
              <a:rPr lang="ru-RU" dirty="0" smtClean="0"/>
              <a:t> все </a:t>
            </a:r>
            <a:r>
              <a:rPr lang="ru-RU" dirty="0" err="1" smtClean="0"/>
              <a:t>по-своєму</a:t>
            </a:r>
            <a:r>
              <a:rPr lang="ru-RU" dirty="0" smtClean="0"/>
              <a:t> </a:t>
            </a:r>
            <a:r>
              <a:rPr lang="ru-RU" dirty="0" err="1" smtClean="0"/>
              <a:t>будь-що-будь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ВИЗНАЧЕННЯ ІНДИВІДУАЛЬНОЇ </a:t>
            </a:r>
            <a:r>
              <a:rPr lang="ru-RU" sz="1600" dirty="0" smtClean="0"/>
              <a:t>ГІПНОБІЛЬНОСТІ</a:t>
            </a:r>
            <a:endParaRPr lang="ru-RU" sz="1600" dirty="0" smtClean="0"/>
          </a:p>
          <a:p>
            <a:endParaRPr lang="ru-RU" sz="1600" dirty="0" smtClean="0"/>
          </a:p>
          <a:p>
            <a:r>
              <a:rPr lang="ru-RU" sz="1600" dirty="0" smtClean="0"/>
              <a:t>Мета: </a:t>
            </a:r>
            <a:r>
              <a:rPr lang="ru-RU" sz="1600" dirty="0" err="1" smtClean="0"/>
              <a:t>встановити</a:t>
            </a:r>
            <a:r>
              <a:rPr lang="ru-RU" sz="1600" dirty="0" smtClean="0"/>
              <a:t> </a:t>
            </a:r>
            <a:r>
              <a:rPr lang="ru-RU" sz="1600" dirty="0" err="1" smtClean="0"/>
              <a:t>ступінь</a:t>
            </a:r>
            <a:r>
              <a:rPr lang="ru-RU" sz="1600" dirty="0" smtClean="0"/>
              <a:t> </a:t>
            </a:r>
            <a:r>
              <a:rPr lang="ru-RU" sz="1600" dirty="0" err="1" smtClean="0"/>
              <a:t>схильності</a:t>
            </a:r>
            <a:r>
              <a:rPr lang="ru-RU" sz="1600" dirty="0" smtClean="0"/>
              <a:t> до </a:t>
            </a:r>
            <a:r>
              <a:rPr lang="ru-RU" sz="1600" dirty="0" err="1" smtClean="0"/>
              <a:t>гіпнотичних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впливів</a:t>
            </a:r>
            <a:r>
              <a:rPr lang="ru-RU" sz="1600" dirty="0" smtClean="0"/>
              <a:t>.</a:t>
            </a:r>
          </a:p>
          <a:p>
            <a:r>
              <a:rPr lang="ru-RU" sz="1600" dirty="0" err="1" smtClean="0"/>
              <a:t>Проведення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роботи</a:t>
            </a:r>
            <a:r>
              <a:rPr lang="ru-RU" sz="1600" dirty="0" smtClean="0"/>
              <a:t>. </a:t>
            </a:r>
            <a:r>
              <a:rPr lang="ru-RU" sz="1600" dirty="0" err="1" smtClean="0"/>
              <a:t>Позначте</a:t>
            </a:r>
            <a:r>
              <a:rPr lang="ru-RU" sz="1600" dirty="0" smtClean="0"/>
              <a:t> знаком "+"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"-" </a:t>
            </a:r>
            <a:r>
              <a:rPr lang="ru-RU" sz="1600" dirty="0" err="1" smtClean="0"/>
              <a:t>ті</a:t>
            </a:r>
            <a:r>
              <a:rPr lang="ru-RU" sz="1600" dirty="0" smtClean="0"/>
              <a:t> </a:t>
            </a:r>
            <a:r>
              <a:rPr lang="ru-RU" sz="1600" dirty="0" err="1" smtClean="0"/>
              <a:t>твердження,з</a:t>
            </a:r>
            <a:r>
              <a:rPr lang="ru-RU" sz="1600" dirty="0" smtClean="0"/>
              <a:t> </a:t>
            </a:r>
            <a:r>
              <a:rPr lang="ru-RU" sz="1600" dirty="0" err="1" smtClean="0"/>
              <a:t>якими</a:t>
            </a:r>
            <a:r>
              <a:rPr lang="ru-RU" sz="1600" dirty="0" smtClean="0"/>
              <a:t> </a:t>
            </a:r>
            <a:r>
              <a:rPr lang="ru-RU" sz="1600" dirty="0" err="1" smtClean="0"/>
              <a:t>ви</a:t>
            </a:r>
            <a:r>
              <a:rPr lang="ru-RU" sz="1600" dirty="0" smtClean="0"/>
              <a:t> </a:t>
            </a:r>
            <a:r>
              <a:rPr lang="ru-RU" sz="1600" dirty="0" err="1" smtClean="0"/>
              <a:t>згодні</a:t>
            </a:r>
            <a:r>
              <a:rPr lang="ru-RU" sz="1600" dirty="0" smtClean="0"/>
              <a:t>:</a:t>
            </a:r>
          </a:p>
          <a:p>
            <a:r>
              <a:rPr lang="ru-RU" sz="1600" dirty="0" smtClean="0"/>
              <a:t>1. </a:t>
            </a:r>
            <a:r>
              <a:rPr lang="ru-RU" sz="1600" dirty="0" err="1" smtClean="0"/>
              <a:t>Віра</a:t>
            </a:r>
            <a:r>
              <a:rPr lang="ru-RU" sz="1600" dirty="0" smtClean="0"/>
              <a:t> в </a:t>
            </a:r>
            <a:r>
              <a:rPr lang="ru-RU" sz="1600" dirty="0" err="1" smtClean="0"/>
              <a:t>прикмети</a:t>
            </a:r>
            <a:r>
              <a:rPr lang="ru-RU" sz="1600" dirty="0" smtClean="0"/>
              <a:t> –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помилка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2. </a:t>
            </a:r>
            <a:r>
              <a:rPr lang="ru-RU" sz="1600" dirty="0" err="1" smtClean="0"/>
              <a:t>Мої</a:t>
            </a:r>
            <a:r>
              <a:rPr lang="ru-RU" sz="1600" dirty="0" smtClean="0"/>
              <a:t> батьки </a:t>
            </a:r>
            <a:r>
              <a:rPr lang="ru-RU" sz="1600" dirty="0" err="1" smtClean="0"/>
              <a:t>поводяться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зі</a:t>
            </a:r>
            <a:r>
              <a:rPr lang="ru-RU" sz="1600" dirty="0" smtClean="0"/>
              <a:t> мною </a:t>
            </a:r>
            <a:r>
              <a:rPr lang="ru-RU" sz="1600" dirty="0" err="1" smtClean="0"/>
              <a:t>швидше</a:t>
            </a:r>
            <a:r>
              <a:rPr lang="ru-RU" sz="1600" dirty="0" smtClean="0"/>
              <a:t> як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дитиною</a:t>
            </a:r>
            <a:r>
              <a:rPr lang="ru-RU" sz="1600" dirty="0" smtClean="0"/>
              <a:t>, </a:t>
            </a:r>
            <a:r>
              <a:rPr lang="ru-RU" sz="1600" dirty="0" err="1" smtClean="0"/>
              <a:t>ніж</a:t>
            </a:r>
            <a:r>
              <a:rPr lang="ru-RU" sz="1600" dirty="0" smtClean="0"/>
              <a:t> </a:t>
            </a:r>
            <a:r>
              <a:rPr lang="ru-RU" sz="1600" dirty="0" err="1" smtClean="0"/>
              <a:t>як</a:t>
            </a:r>
            <a:r>
              <a:rPr lang="ru-RU" sz="1600" dirty="0" smtClean="0"/>
              <a:t>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дорослим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3. </a:t>
            </a:r>
            <a:r>
              <a:rPr lang="ru-RU" sz="1600" dirty="0" err="1" smtClean="0"/>
              <a:t>Мені</a:t>
            </a:r>
            <a:r>
              <a:rPr lang="ru-RU" sz="1600" dirty="0" smtClean="0"/>
              <a:t> </a:t>
            </a:r>
            <a:r>
              <a:rPr lang="ru-RU" sz="1600" dirty="0" err="1" smtClean="0"/>
              <a:t>здається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я </a:t>
            </a:r>
            <a:r>
              <a:rPr lang="ru-RU" sz="1600" dirty="0" smtClean="0"/>
              <a:t>все </a:t>
            </a:r>
            <a:r>
              <a:rPr lang="ru-RU" sz="1600" dirty="0" err="1" smtClean="0"/>
              <a:t>відчуваю</a:t>
            </a:r>
            <a:r>
              <a:rPr lang="ru-RU" sz="1600" dirty="0" smtClean="0"/>
              <a:t> </a:t>
            </a:r>
            <a:r>
              <a:rPr lang="ru-RU" sz="1600" dirty="0" err="1" smtClean="0"/>
              <a:t>гостріше</a:t>
            </a:r>
            <a:r>
              <a:rPr lang="ru-RU" sz="1600" dirty="0" smtClean="0"/>
              <a:t>, </a:t>
            </a:r>
            <a:r>
              <a:rPr lang="ru-RU" sz="1600" dirty="0" err="1" smtClean="0"/>
              <a:t>ніж</a:t>
            </a:r>
            <a:r>
              <a:rPr lang="ru-RU" sz="1600" dirty="0" smtClean="0"/>
              <a:t> </a:t>
            </a:r>
            <a:r>
              <a:rPr lang="ru-RU" sz="1600" dirty="0" err="1" smtClean="0"/>
              <a:t>інші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4. Я </a:t>
            </a:r>
            <a:r>
              <a:rPr lang="ru-RU" sz="1600" dirty="0" err="1" smtClean="0"/>
              <a:t>намагаюся</a:t>
            </a:r>
            <a:r>
              <a:rPr lang="ru-RU" sz="1600" dirty="0" smtClean="0"/>
              <a:t> </a:t>
            </a:r>
            <a:r>
              <a:rPr lang="ru-RU" sz="1600" dirty="0" err="1" smtClean="0"/>
              <a:t>ухилятися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конфліктів</a:t>
            </a:r>
            <a:r>
              <a:rPr lang="ru-RU" sz="1600" dirty="0" smtClean="0"/>
              <a:t> та </a:t>
            </a:r>
            <a:r>
              <a:rPr lang="ru-RU" sz="1600" dirty="0" err="1" smtClean="0"/>
              <a:t>скрутних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положень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5. </a:t>
            </a:r>
            <a:r>
              <a:rPr lang="ru-RU" sz="1600" dirty="0" err="1" smtClean="0"/>
              <a:t>Мені</a:t>
            </a:r>
            <a:r>
              <a:rPr lang="ru-RU" sz="1600" dirty="0" smtClean="0"/>
              <a:t> </a:t>
            </a:r>
            <a:r>
              <a:rPr lang="ru-RU" sz="1600" dirty="0" err="1" smtClean="0"/>
              <a:t>байдуже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про мене </a:t>
            </a:r>
            <a:r>
              <a:rPr lang="ru-RU" sz="1600" dirty="0" err="1" smtClean="0"/>
              <a:t>думають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інші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6. Я </a:t>
            </a:r>
            <a:r>
              <a:rPr lang="ru-RU" sz="1600" dirty="0" err="1" smtClean="0"/>
              <a:t>цілком</a:t>
            </a:r>
            <a:r>
              <a:rPr lang="ru-RU" sz="1600" dirty="0" smtClean="0"/>
              <a:t> </a:t>
            </a:r>
            <a:r>
              <a:rPr lang="ru-RU" sz="1600" dirty="0" err="1" smtClean="0"/>
              <a:t>упевнений</a:t>
            </a:r>
            <a:r>
              <a:rPr lang="ru-RU" sz="1600" dirty="0" smtClean="0"/>
              <a:t> у </a:t>
            </a:r>
            <a:r>
              <a:rPr lang="ru-RU" sz="1600" dirty="0" err="1" smtClean="0"/>
              <a:t>собі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7. Мене </a:t>
            </a:r>
            <a:r>
              <a:rPr lang="ru-RU" sz="1600" dirty="0" err="1" smtClean="0"/>
              <a:t>дратує</a:t>
            </a:r>
            <a:r>
              <a:rPr lang="ru-RU" sz="1600" dirty="0" smtClean="0"/>
              <a:t>, коли </a:t>
            </a:r>
            <a:r>
              <a:rPr lang="ru-RU" sz="1600" dirty="0" err="1" smtClean="0"/>
              <a:t>десь</a:t>
            </a:r>
            <a:r>
              <a:rPr lang="ru-RU" sz="1600" dirty="0" smtClean="0"/>
              <a:t> на </a:t>
            </a:r>
            <a:r>
              <a:rPr lang="ru-RU" sz="1600" dirty="0" err="1" smtClean="0"/>
              <a:t>вулиці</a:t>
            </a:r>
            <a:r>
              <a:rPr lang="ru-RU" sz="1600" dirty="0" smtClean="0"/>
              <a:t>, в </a:t>
            </a:r>
            <a:r>
              <a:rPr lang="ru-RU" sz="1600" dirty="0" err="1" smtClean="0"/>
              <a:t>магазині</a:t>
            </a:r>
            <a:r>
              <a:rPr lang="ru-RU" sz="1600" dirty="0" smtClean="0"/>
              <a:t>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автобусі</a:t>
            </a:r>
            <a:r>
              <a:rPr lang="ru-RU" sz="1600" dirty="0" smtClean="0"/>
              <a:t> на мене </a:t>
            </a:r>
            <a:r>
              <a:rPr lang="ru-RU" sz="1600" dirty="0" err="1" smtClean="0"/>
              <a:t>дивляться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8.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я </a:t>
            </a:r>
            <a:r>
              <a:rPr lang="ru-RU" sz="1600" dirty="0" err="1" smtClean="0"/>
              <a:t>захворію</a:t>
            </a:r>
            <a:r>
              <a:rPr lang="ru-RU" sz="1600" dirty="0" smtClean="0"/>
              <a:t>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отримаю</a:t>
            </a:r>
            <a:r>
              <a:rPr lang="ru-RU" sz="1600" dirty="0" smtClean="0"/>
              <a:t> травму, то без </a:t>
            </a:r>
            <a:r>
              <a:rPr lang="ru-RU" sz="1600" dirty="0" err="1" smtClean="0"/>
              <a:t>жодних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побоювань</a:t>
            </a:r>
            <a:r>
              <a:rPr lang="ru-RU" sz="1600" dirty="0" smtClean="0"/>
              <a:t> </a:t>
            </a:r>
            <a:r>
              <a:rPr lang="ru-RU" sz="1600" dirty="0" err="1" smtClean="0"/>
              <a:t>звернуся</a:t>
            </a:r>
            <a:r>
              <a:rPr lang="ru-RU" sz="1600" dirty="0" smtClean="0"/>
              <a:t> до </a:t>
            </a:r>
            <a:r>
              <a:rPr lang="ru-RU" sz="1600" dirty="0" err="1" smtClean="0"/>
              <a:t>лікаря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9. </a:t>
            </a:r>
            <a:r>
              <a:rPr lang="ru-RU" sz="1600" dirty="0" err="1" smtClean="0"/>
              <a:t>Деякі</a:t>
            </a:r>
            <a:r>
              <a:rPr lang="ru-RU" sz="1600" dirty="0" smtClean="0"/>
              <a:t> люди одним </a:t>
            </a:r>
            <a:r>
              <a:rPr lang="ru-RU" sz="1600" dirty="0" err="1" smtClean="0"/>
              <a:t>дотиком</a:t>
            </a:r>
            <a:r>
              <a:rPr lang="ru-RU" sz="1600" dirty="0" smtClean="0"/>
              <a:t> </a:t>
            </a:r>
            <a:r>
              <a:rPr lang="ru-RU" sz="1600" dirty="0" err="1" smtClean="0"/>
              <a:t>можуть</a:t>
            </a:r>
            <a:r>
              <a:rPr lang="ru-RU" sz="1600" dirty="0" smtClean="0"/>
              <a:t> </a:t>
            </a:r>
            <a:r>
              <a:rPr lang="ru-RU" sz="1600" dirty="0" err="1" smtClean="0"/>
              <a:t>зцілювати</a:t>
            </a:r>
            <a:r>
              <a:rPr lang="ru-RU" sz="1600" dirty="0" smtClean="0"/>
              <a:t> хворого.</a:t>
            </a:r>
          </a:p>
          <a:p>
            <a:r>
              <a:rPr lang="ru-RU" sz="1600" dirty="0" smtClean="0"/>
              <a:t>10.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я хочу </a:t>
            </a:r>
            <a:r>
              <a:rPr lang="ru-RU" sz="1600" dirty="0" err="1" smtClean="0"/>
              <a:t>щось</a:t>
            </a:r>
            <a:r>
              <a:rPr lang="ru-RU" sz="1600" dirty="0" smtClean="0"/>
              <a:t> </a:t>
            </a:r>
            <a:r>
              <a:rPr lang="ru-RU" sz="1600" dirty="0" err="1" smtClean="0"/>
              <a:t>зробити</a:t>
            </a:r>
            <a:r>
              <a:rPr lang="ru-RU" sz="1600" dirty="0" smtClean="0"/>
              <a:t>, </a:t>
            </a:r>
            <a:r>
              <a:rPr lang="ru-RU" sz="1600" dirty="0" err="1" smtClean="0"/>
              <a:t>але</a:t>
            </a:r>
            <a:r>
              <a:rPr lang="ru-RU" sz="1600" dirty="0" smtClean="0"/>
              <a:t> </a:t>
            </a:r>
            <a:r>
              <a:rPr lang="ru-RU" sz="1600" dirty="0" err="1" smtClean="0"/>
              <a:t>оточуючі</a:t>
            </a:r>
            <a:r>
              <a:rPr lang="ru-RU" sz="1600" dirty="0" smtClean="0"/>
              <a:t> </a:t>
            </a:r>
            <a:r>
              <a:rPr lang="ru-RU" sz="1600" dirty="0" err="1" smtClean="0"/>
              <a:t>вважають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цього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робити</a:t>
            </a:r>
            <a:r>
              <a:rPr lang="ru-RU" sz="1600" dirty="0" smtClean="0"/>
              <a:t> не </a:t>
            </a:r>
            <a:r>
              <a:rPr lang="ru-RU" sz="1600" dirty="0" err="1" smtClean="0"/>
              <a:t>варто</a:t>
            </a:r>
            <a:r>
              <a:rPr lang="ru-RU" sz="1600" dirty="0" smtClean="0"/>
              <a:t>, то я </a:t>
            </a:r>
            <a:r>
              <a:rPr lang="ru-RU" sz="1600" dirty="0" err="1" smtClean="0"/>
              <a:t>готовий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відмовитись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своїх</a:t>
            </a:r>
            <a:r>
              <a:rPr lang="ru-RU" sz="1600" dirty="0" smtClean="0"/>
              <a:t> </a:t>
            </a:r>
            <a:r>
              <a:rPr lang="ru-RU" sz="1600" dirty="0" err="1" smtClean="0"/>
              <a:t>намірів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11. </a:t>
            </a:r>
            <a:r>
              <a:rPr lang="ru-RU" sz="1600" dirty="0" err="1" smtClean="0"/>
              <a:t>Найчастіше</a:t>
            </a:r>
            <a:r>
              <a:rPr lang="ru-RU" sz="1600" dirty="0" smtClean="0"/>
              <a:t> </a:t>
            </a:r>
            <a:r>
              <a:rPr lang="ru-RU" sz="1600" dirty="0" err="1" smtClean="0"/>
              <a:t>мені</a:t>
            </a:r>
            <a:r>
              <a:rPr lang="ru-RU" sz="1600" dirty="0" smtClean="0"/>
              <a:t> </a:t>
            </a:r>
            <a:r>
              <a:rPr lang="ru-RU" sz="1600" dirty="0" err="1" smtClean="0"/>
              <a:t>хотілося</a:t>
            </a:r>
            <a:r>
              <a:rPr lang="ru-RU" sz="1600" dirty="0" smtClean="0"/>
              <a:t> б </a:t>
            </a:r>
            <a:r>
              <a:rPr lang="ru-RU" sz="1600" dirty="0" err="1" smtClean="0"/>
              <a:t>сидіти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мріяти</a:t>
            </a:r>
            <a:r>
              <a:rPr lang="ru-RU" sz="1600" dirty="0" smtClean="0"/>
              <a:t>, </a:t>
            </a:r>
            <a:r>
              <a:rPr lang="ru-RU" sz="1600" dirty="0" err="1" smtClean="0"/>
              <a:t>ніж</a:t>
            </a:r>
            <a:r>
              <a:rPr lang="ru-RU" sz="1600" dirty="0" smtClean="0"/>
              <a:t> </a:t>
            </a:r>
            <a:r>
              <a:rPr lang="ru-RU" sz="1600" dirty="0" err="1" smtClean="0"/>
              <a:t>щось</a:t>
            </a:r>
            <a:r>
              <a:rPr lang="ru-RU" sz="1600" dirty="0" smtClean="0"/>
              <a:t> </a:t>
            </a:r>
            <a:r>
              <a:rPr lang="ru-RU" sz="1600" dirty="0" err="1" smtClean="0"/>
              <a:t>робити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12. </a:t>
            </a:r>
            <a:r>
              <a:rPr lang="ru-RU" sz="1600" dirty="0" err="1" smtClean="0"/>
              <a:t>Мені</a:t>
            </a:r>
            <a:r>
              <a:rPr lang="ru-RU" sz="1600" dirty="0" smtClean="0"/>
              <a:t> </a:t>
            </a:r>
            <a:r>
              <a:rPr lang="ru-RU" sz="1600" dirty="0" err="1" smtClean="0"/>
              <a:t>важко</a:t>
            </a:r>
            <a:r>
              <a:rPr lang="ru-RU" sz="1600" dirty="0" smtClean="0"/>
              <a:t> </a:t>
            </a:r>
            <a:r>
              <a:rPr lang="ru-RU" sz="1600" dirty="0" err="1" smtClean="0"/>
              <a:t>зосередитися</a:t>
            </a:r>
            <a:r>
              <a:rPr lang="ru-RU" sz="1600" dirty="0" smtClean="0"/>
              <a:t> на </a:t>
            </a:r>
            <a:r>
              <a:rPr lang="ru-RU" sz="1600" dirty="0" err="1" smtClean="0"/>
              <a:t>чомусь</a:t>
            </a:r>
            <a:r>
              <a:rPr lang="ru-RU" sz="1600" dirty="0" smtClean="0"/>
              <a:t> одному.</a:t>
            </a:r>
          </a:p>
          <a:p>
            <a:r>
              <a:rPr lang="ru-RU" sz="1600" dirty="0" smtClean="0"/>
              <a:t>13. Я легко </a:t>
            </a:r>
            <a:r>
              <a:rPr lang="ru-RU" sz="1600" dirty="0" err="1" smtClean="0"/>
              <a:t>прокидаюся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шуму.</a:t>
            </a:r>
          </a:p>
          <a:p>
            <a:r>
              <a:rPr lang="ru-RU" sz="1600" dirty="0" smtClean="0"/>
              <a:t>14. Мене легко </a:t>
            </a:r>
            <a:r>
              <a:rPr lang="ru-RU" sz="1600" dirty="0" err="1" smtClean="0"/>
              <a:t>переспорити</a:t>
            </a:r>
            <a:endParaRPr lang="ru-RU" sz="1600" dirty="0" smtClean="0"/>
          </a:p>
          <a:p>
            <a:r>
              <a:rPr lang="ru-RU" sz="1600" dirty="0" smtClean="0"/>
              <a:t>15. Я часто про </a:t>
            </a:r>
            <a:r>
              <a:rPr lang="ru-RU" sz="1600" dirty="0" err="1" smtClean="0"/>
              <a:t>щось</a:t>
            </a:r>
            <a:r>
              <a:rPr lang="ru-RU" sz="1600" dirty="0" smtClean="0"/>
              <a:t> </a:t>
            </a:r>
            <a:r>
              <a:rPr lang="ru-RU" sz="1600" dirty="0" err="1" smtClean="0"/>
              <a:t>турбуюся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16. Я </a:t>
            </a:r>
            <a:r>
              <a:rPr lang="ru-RU" sz="1600" dirty="0" err="1" smtClean="0"/>
              <a:t>спокійно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переносю</a:t>
            </a:r>
            <a:r>
              <a:rPr lang="ru-RU" sz="1600" dirty="0" smtClean="0"/>
              <a:t> </a:t>
            </a:r>
            <a:r>
              <a:rPr lang="ru-RU" sz="1600" dirty="0" err="1" smtClean="0"/>
              <a:t>вигляд</a:t>
            </a:r>
            <a:r>
              <a:rPr lang="ru-RU" sz="1600" dirty="0" smtClean="0"/>
              <a:t> </a:t>
            </a:r>
            <a:r>
              <a:rPr lang="ru-RU" sz="1600" dirty="0" err="1" smtClean="0"/>
              <a:t>крові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17. Часто думаю: «Добре стати </a:t>
            </a:r>
            <a:r>
              <a:rPr lang="ru-RU" sz="1600" dirty="0" err="1" smtClean="0"/>
              <a:t>дитиною</a:t>
            </a:r>
            <a:r>
              <a:rPr lang="ru-RU" sz="1600" dirty="0" smtClean="0"/>
              <a:t>».</a:t>
            </a:r>
          </a:p>
          <a:p>
            <a:r>
              <a:rPr lang="ru-RU" sz="1600" dirty="0" smtClean="0"/>
              <a:t>18. </a:t>
            </a:r>
            <a:r>
              <a:rPr lang="ru-RU" sz="1600" dirty="0" err="1" smtClean="0"/>
              <a:t>Мрію</a:t>
            </a:r>
            <a:r>
              <a:rPr lang="ru-RU" sz="1600" dirty="0" smtClean="0"/>
              <a:t> </a:t>
            </a:r>
            <a:r>
              <a:rPr lang="ru-RU" sz="1600" dirty="0" err="1" smtClean="0"/>
              <a:t>дуже</a:t>
            </a:r>
            <a:r>
              <a:rPr lang="ru-RU" sz="1600" dirty="0" smtClean="0"/>
              <a:t> </a:t>
            </a:r>
            <a:r>
              <a:rPr lang="ru-RU" sz="1600" dirty="0" err="1" smtClean="0"/>
              <a:t>рідко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19. Сон у мене </a:t>
            </a:r>
            <a:r>
              <a:rPr lang="ru-RU" sz="1600" dirty="0" err="1" smtClean="0"/>
              <a:t>уривчастий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неспокійний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20. Людина повинна </a:t>
            </a:r>
            <a:r>
              <a:rPr lang="ru-RU" sz="1600" dirty="0" err="1" smtClean="0"/>
              <a:t>намагатися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розуміти</a:t>
            </a:r>
            <a:r>
              <a:rPr lang="ru-RU" sz="1600" dirty="0" smtClean="0"/>
              <a:t> </a:t>
            </a:r>
            <a:r>
              <a:rPr lang="ru-RU" sz="1600" dirty="0" err="1" smtClean="0"/>
              <a:t>свої</a:t>
            </a:r>
            <a:r>
              <a:rPr lang="ru-RU" sz="1600" dirty="0" smtClean="0"/>
              <a:t> </a:t>
            </a:r>
            <a:r>
              <a:rPr lang="ru-RU" sz="1600" dirty="0" err="1" smtClean="0"/>
              <a:t>сни</a:t>
            </a:r>
            <a:r>
              <a:rPr lang="ru-RU" sz="1600" dirty="0" smtClean="0"/>
              <a:t>, </a:t>
            </a:r>
            <a:r>
              <a:rPr lang="ru-RU" sz="1600" dirty="0" err="1" smtClean="0"/>
              <a:t>керуватися</a:t>
            </a:r>
            <a:r>
              <a:rPr lang="ru-RU" sz="1600" dirty="0" smtClean="0"/>
              <a:t> ними у </a:t>
            </a:r>
            <a:r>
              <a:rPr lang="ru-RU" sz="1600" dirty="0" err="1" smtClean="0"/>
              <a:t>житті</a:t>
            </a:r>
            <a:r>
              <a:rPr lang="ru-RU" sz="1600" dirty="0" smtClean="0"/>
              <a:t> та </a:t>
            </a:r>
            <a:r>
              <a:rPr lang="ru-RU" sz="1600" dirty="0" err="1" smtClean="0"/>
              <a:t>витягувати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них </a:t>
            </a:r>
            <a:r>
              <a:rPr lang="ru-RU" sz="1600" dirty="0" err="1" smtClean="0"/>
              <a:t>застереження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21. </a:t>
            </a:r>
            <a:r>
              <a:rPr lang="ru-RU" sz="1600" dirty="0" err="1" smtClean="0"/>
              <a:t>Усі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відомі</a:t>
            </a:r>
            <a:r>
              <a:rPr lang="ru-RU" sz="1600" dirty="0" smtClean="0"/>
              <a:t> </a:t>
            </a:r>
            <a:r>
              <a:rPr lang="ru-RU" sz="1600" dirty="0" err="1" smtClean="0"/>
              <a:t>мені</a:t>
            </a:r>
            <a:r>
              <a:rPr lang="ru-RU" sz="1600" dirty="0" smtClean="0"/>
              <a:t> «чудеса» </a:t>
            </a:r>
            <a:r>
              <a:rPr lang="ru-RU" sz="1600" dirty="0" err="1" smtClean="0"/>
              <a:t>пояснюються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дуже</a:t>
            </a:r>
            <a:r>
              <a:rPr lang="ru-RU" sz="1600" dirty="0" smtClean="0"/>
              <a:t> просто: </a:t>
            </a:r>
            <a:r>
              <a:rPr lang="ru-RU" sz="1600" dirty="0" err="1" smtClean="0"/>
              <a:t>одні</a:t>
            </a:r>
            <a:r>
              <a:rPr lang="ru-RU" sz="1600" dirty="0" smtClean="0"/>
              <a:t> люди </a:t>
            </a:r>
            <a:r>
              <a:rPr lang="ru-RU" sz="1600" dirty="0" err="1" smtClean="0"/>
              <a:t>водять</a:t>
            </a:r>
            <a:r>
              <a:rPr lang="ru-RU" sz="1600" dirty="0" smtClean="0"/>
              <a:t> за носа </a:t>
            </a:r>
            <a:r>
              <a:rPr lang="ru-RU" sz="1600" dirty="0" err="1" smtClean="0"/>
              <a:t>інших</a:t>
            </a:r>
            <a:r>
              <a:rPr lang="ru-RU" sz="1600" dirty="0" smtClean="0"/>
              <a:t>, </a:t>
            </a:r>
            <a:r>
              <a:rPr lang="ru-RU" sz="1600" dirty="0" err="1" smtClean="0"/>
              <a:t>тільки</a:t>
            </a:r>
            <a:r>
              <a:rPr lang="ru-RU" sz="1600" dirty="0" smtClean="0"/>
              <a:t> </a:t>
            </a:r>
            <a:r>
              <a:rPr lang="ru-RU" sz="1600" dirty="0" err="1" smtClean="0"/>
              <a:t>й</a:t>
            </a:r>
            <a:r>
              <a:rPr lang="ru-RU" sz="1600" dirty="0" smtClean="0"/>
              <a:t> </a:t>
            </a:r>
            <a:r>
              <a:rPr lang="ru-RU" sz="1600" dirty="0" err="1" smtClean="0"/>
              <a:t>усього</a:t>
            </a:r>
            <a:r>
              <a:rPr lang="ru-RU" sz="1600" dirty="0" smtClean="0"/>
              <a:t>. </a:t>
            </a:r>
            <a:endParaRPr lang="ru-RU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22. </a:t>
            </a:r>
            <a:r>
              <a:rPr lang="ru-RU" dirty="0" err="1" smtClean="0"/>
              <a:t>Бувало</a:t>
            </a:r>
            <a:r>
              <a:rPr lang="ru-RU" dirty="0" smtClean="0"/>
              <a:t>, я </a:t>
            </a:r>
            <a:r>
              <a:rPr lang="ru-RU" dirty="0" err="1" smtClean="0"/>
              <a:t>помічав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незнайомі</a:t>
            </a:r>
            <a:r>
              <a:rPr lang="ru-RU" dirty="0" smtClean="0"/>
              <a:t> люди </a:t>
            </a:r>
            <a:r>
              <a:rPr lang="ru-RU" dirty="0" err="1" smtClean="0"/>
              <a:t>дивляться</a:t>
            </a:r>
            <a:r>
              <a:rPr lang="ru-RU" dirty="0" smtClean="0"/>
              <a:t> на мене критично.</a:t>
            </a:r>
          </a:p>
          <a:p>
            <a:r>
              <a:rPr lang="ru-RU" dirty="0" smtClean="0"/>
              <a:t>23. Мене 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важко</a:t>
            </a:r>
            <a:r>
              <a:rPr lang="ru-RU" dirty="0" smtClean="0"/>
              <a:t> </a:t>
            </a:r>
            <a:r>
              <a:rPr lang="ru-RU" dirty="0" err="1" smtClean="0"/>
              <a:t>вивести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себе.</a:t>
            </a:r>
          </a:p>
          <a:p>
            <a:r>
              <a:rPr lang="ru-RU" dirty="0" smtClean="0"/>
              <a:t>24. Я часто </a:t>
            </a:r>
            <a:r>
              <a:rPr lang="ru-RU" dirty="0" err="1" smtClean="0"/>
              <a:t>вважаю</a:t>
            </a:r>
            <a:r>
              <a:rPr lang="ru-RU" dirty="0" smtClean="0"/>
              <a:t> себе </a:t>
            </a:r>
            <a:r>
              <a:rPr lang="ru-RU" dirty="0" err="1" smtClean="0"/>
              <a:t>зобов'язаним</a:t>
            </a:r>
            <a:r>
              <a:rPr lang="ru-RU" dirty="0" smtClean="0"/>
              <a:t> </a:t>
            </a:r>
            <a:r>
              <a:rPr lang="ru-RU" dirty="0" err="1" smtClean="0"/>
              <a:t>відповісти</a:t>
            </a:r>
            <a:r>
              <a:rPr lang="ru-RU" dirty="0" smtClean="0"/>
              <a:t> на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знаходжу</a:t>
            </a:r>
            <a:r>
              <a:rPr lang="ru-RU" dirty="0" smtClean="0"/>
              <a:t> </a:t>
            </a:r>
            <a:r>
              <a:rPr lang="ru-RU" dirty="0" err="1" smtClean="0"/>
              <a:t>справедливим</a:t>
            </a:r>
            <a:r>
              <a:rPr lang="ru-RU" dirty="0" smtClean="0"/>
              <a:t>.</a:t>
            </a:r>
          </a:p>
          <a:p>
            <a:r>
              <a:rPr lang="ru-RU" dirty="0" smtClean="0"/>
              <a:t>25. </a:t>
            </a:r>
            <a:r>
              <a:rPr lang="ru-RU" dirty="0" err="1" smtClean="0"/>
              <a:t>Зазвичай</a:t>
            </a:r>
            <a:r>
              <a:rPr lang="ru-RU" dirty="0" smtClean="0"/>
              <a:t> я </a:t>
            </a:r>
            <a:r>
              <a:rPr lang="ru-RU" dirty="0" err="1" smtClean="0"/>
              <a:t>засинаю</a:t>
            </a:r>
            <a:r>
              <a:rPr lang="ru-RU" dirty="0" smtClean="0"/>
              <a:t> </a:t>
            </a:r>
            <a:r>
              <a:rPr lang="ru-RU" dirty="0" err="1" smtClean="0"/>
              <a:t>спокійно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мене не </a:t>
            </a:r>
            <a:r>
              <a:rPr lang="ru-RU" dirty="0" err="1" smtClean="0"/>
              <a:t>турбують</a:t>
            </a:r>
            <a:r>
              <a:rPr lang="ru-RU" dirty="0" smtClean="0"/>
              <a:t> </a:t>
            </a:r>
            <a:r>
              <a:rPr lang="ru-RU" dirty="0" err="1" smtClean="0"/>
              <a:t>жодні</a:t>
            </a:r>
            <a:r>
              <a:rPr lang="ru-RU" dirty="0" smtClean="0"/>
              <a:t> думки.</a:t>
            </a:r>
          </a:p>
          <a:p>
            <a:r>
              <a:rPr lang="ru-RU" dirty="0" smtClean="0"/>
              <a:t>26. </a:t>
            </a:r>
            <a:r>
              <a:rPr lang="ru-RU" dirty="0" err="1" smtClean="0"/>
              <a:t>Деякі</a:t>
            </a:r>
            <a:r>
              <a:rPr lang="ru-RU" dirty="0" smtClean="0"/>
              <a:t> люди так </a:t>
            </a:r>
            <a:r>
              <a:rPr lang="ru-RU" dirty="0" err="1" smtClean="0"/>
              <a:t>люблять</a:t>
            </a:r>
            <a:r>
              <a:rPr lang="ru-RU" dirty="0" smtClean="0"/>
              <a:t> </a:t>
            </a:r>
            <a:r>
              <a:rPr lang="ru-RU" dirty="0" err="1" smtClean="0"/>
              <a:t>командувати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мене так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тягне</a:t>
            </a:r>
            <a:r>
              <a:rPr lang="ru-RU" dirty="0" smtClean="0"/>
              <a:t> </a:t>
            </a:r>
            <a:r>
              <a:rPr lang="ru-RU" dirty="0" err="1" smtClean="0"/>
              <a:t>робити</a:t>
            </a:r>
            <a:r>
              <a:rPr lang="ru-RU" dirty="0" smtClean="0"/>
              <a:t> все </a:t>
            </a:r>
            <a:r>
              <a:rPr lang="ru-RU" dirty="0" err="1" smtClean="0"/>
              <a:t>всупереч</a:t>
            </a:r>
            <a:r>
              <a:rPr lang="ru-RU" dirty="0" smtClean="0"/>
              <a:t>,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якщо</a:t>
            </a:r>
            <a:r>
              <a:rPr lang="ru-RU" dirty="0" smtClean="0"/>
              <a:t> я знаю, </a:t>
            </a:r>
            <a:r>
              <a:rPr lang="ru-RU" dirty="0" err="1" smtClean="0"/>
              <a:t>що</a:t>
            </a:r>
            <a:r>
              <a:rPr lang="ru-RU" dirty="0" smtClean="0"/>
              <a:t> вони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рацію</a:t>
            </a:r>
            <a:r>
              <a:rPr lang="ru-RU" dirty="0" smtClean="0"/>
              <a:t>.</a:t>
            </a:r>
          </a:p>
          <a:p>
            <a:r>
              <a:rPr lang="ru-RU" dirty="0" smtClean="0"/>
              <a:t>27. </a:t>
            </a:r>
            <a:r>
              <a:rPr lang="ru-RU" dirty="0" err="1" smtClean="0"/>
              <a:t>Мені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подобається</a:t>
            </a:r>
            <a:r>
              <a:rPr lang="ru-RU" dirty="0" smtClean="0"/>
              <a:t> </a:t>
            </a:r>
            <a:r>
              <a:rPr lang="ru-RU" dirty="0" err="1" smtClean="0"/>
              <a:t>працювати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керівниками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надають</a:t>
            </a:r>
            <a:r>
              <a:rPr lang="ru-RU" dirty="0" smtClean="0"/>
              <a:t> </a:t>
            </a:r>
            <a:r>
              <a:rPr lang="ru-RU" dirty="0" err="1" smtClean="0"/>
              <a:t>більшу</a:t>
            </a:r>
            <a:r>
              <a:rPr lang="ru-RU" dirty="0" smtClean="0"/>
              <a:t> </a:t>
            </a:r>
            <a:r>
              <a:rPr lang="ru-RU" dirty="0" err="1" smtClean="0"/>
              <a:t>самостійність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керівниками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дають</a:t>
            </a:r>
            <a:r>
              <a:rPr lang="ru-RU" dirty="0" smtClean="0"/>
              <a:t> </a:t>
            </a:r>
            <a:r>
              <a:rPr lang="ru-RU" dirty="0" err="1" smtClean="0"/>
              <a:t>чіткі</a:t>
            </a:r>
            <a:r>
              <a:rPr lang="ru-RU" dirty="0" smtClean="0"/>
              <a:t> та </a:t>
            </a:r>
            <a:r>
              <a:rPr lang="ru-RU" dirty="0" err="1" smtClean="0"/>
              <a:t>суворі</a:t>
            </a:r>
            <a:r>
              <a:rPr lang="ru-RU" dirty="0" smtClean="0"/>
              <a:t> </a:t>
            </a:r>
            <a:r>
              <a:rPr lang="ru-RU" dirty="0" err="1" smtClean="0"/>
              <a:t>вказівки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28. Я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товариська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29. </a:t>
            </a:r>
            <a:r>
              <a:rPr lang="ru-RU" dirty="0" err="1" smtClean="0"/>
              <a:t>Буває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при </a:t>
            </a:r>
            <a:r>
              <a:rPr lang="ru-RU" dirty="0" err="1" smtClean="0"/>
              <a:t>обговоренні</a:t>
            </a:r>
            <a:r>
              <a:rPr lang="ru-RU" dirty="0" smtClean="0"/>
              <a:t>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питань</a:t>
            </a:r>
            <a:r>
              <a:rPr lang="ru-RU" dirty="0" smtClean="0"/>
              <a:t>, я особливо не </a:t>
            </a:r>
            <a:r>
              <a:rPr lang="ru-RU" dirty="0" err="1" smtClean="0"/>
              <a:t>вагаюся,погоджуюсь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думкою </a:t>
            </a:r>
            <a:r>
              <a:rPr lang="ru-RU" dirty="0" err="1" smtClean="0"/>
              <a:t>інших</a:t>
            </a:r>
            <a:r>
              <a:rPr lang="ru-RU" dirty="0" smtClean="0"/>
              <a:t>.</a:t>
            </a:r>
          </a:p>
          <a:p>
            <a:r>
              <a:rPr lang="ru-RU" dirty="0" smtClean="0"/>
              <a:t>30. Мене легко </a:t>
            </a:r>
            <a:r>
              <a:rPr lang="ru-RU" dirty="0" err="1" smtClean="0"/>
              <a:t>збентежити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31. Бути </a:t>
            </a:r>
            <a:r>
              <a:rPr lang="ru-RU" dirty="0" err="1" smtClean="0"/>
              <a:t>відвертим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добре.</a:t>
            </a:r>
          </a:p>
          <a:p>
            <a:r>
              <a:rPr lang="ru-RU" dirty="0" smtClean="0"/>
              <a:t>32. Я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рідко</a:t>
            </a:r>
            <a:r>
              <a:rPr lang="ru-RU" dirty="0" smtClean="0"/>
              <a:t> </a:t>
            </a:r>
            <a:r>
              <a:rPr lang="ru-RU" dirty="0" err="1" smtClean="0"/>
              <a:t>бачу</a:t>
            </a:r>
            <a:r>
              <a:rPr lang="ru-RU" dirty="0" smtClean="0"/>
              <a:t> </a:t>
            </a:r>
            <a:r>
              <a:rPr lang="ru-RU" dirty="0" err="1" smtClean="0"/>
              <a:t>сни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33. Я </a:t>
            </a:r>
            <a:r>
              <a:rPr lang="ru-RU" dirty="0" err="1" smtClean="0"/>
              <a:t>вразливіша</a:t>
            </a:r>
            <a:r>
              <a:rPr lang="ru-RU" dirty="0" smtClean="0"/>
              <a:t> за </a:t>
            </a:r>
            <a:r>
              <a:rPr lang="ru-RU" dirty="0" err="1" smtClean="0"/>
              <a:t>більшість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людей.</a:t>
            </a:r>
          </a:p>
          <a:p>
            <a:r>
              <a:rPr lang="ru-RU" dirty="0" smtClean="0"/>
              <a:t>34. Я </a:t>
            </a:r>
            <a:r>
              <a:rPr lang="ru-RU" dirty="0" err="1" smtClean="0"/>
              <a:t>вірю</a:t>
            </a:r>
            <a:r>
              <a:rPr lang="ru-RU" dirty="0" smtClean="0"/>
              <a:t> в чудеса.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4365104"/>
            <a:ext cx="9144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35. Моя </a:t>
            </a:r>
            <a:r>
              <a:rPr lang="ru-RU" dirty="0" err="1" smtClean="0"/>
              <a:t>поведінка</a:t>
            </a:r>
            <a:r>
              <a:rPr lang="ru-RU" dirty="0" smtClean="0"/>
              <a:t> </a:t>
            </a:r>
            <a:r>
              <a:rPr lang="ru-RU" dirty="0" err="1" smtClean="0"/>
              <a:t>значною</a:t>
            </a:r>
            <a:r>
              <a:rPr lang="ru-RU" dirty="0" smtClean="0"/>
              <a:t> </a:t>
            </a:r>
            <a:r>
              <a:rPr lang="ru-RU" dirty="0" err="1" smtClean="0"/>
              <a:t>мірою</a:t>
            </a:r>
            <a:r>
              <a:rPr lang="ru-RU" dirty="0" smtClean="0"/>
              <a:t> </a:t>
            </a:r>
            <a:r>
              <a:rPr lang="ru-RU" dirty="0" err="1" smtClean="0"/>
              <a:t>визначається</a:t>
            </a:r>
            <a:r>
              <a:rPr lang="ru-RU" dirty="0" smtClean="0"/>
              <a:t> </a:t>
            </a:r>
            <a:r>
              <a:rPr lang="ru-RU" dirty="0" err="1" smtClean="0"/>
              <a:t>звичаями</a:t>
            </a:r>
            <a:r>
              <a:rPr lang="ru-RU" dirty="0" smtClean="0"/>
              <a:t> </a:t>
            </a:r>
            <a:r>
              <a:rPr lang="ru-RU" dirty="0" err="1" smtClean="0"/>
              <a:t>тих,хто</a:t>
            </a:r>
            <a:r>
              <a:rPr lang="ru-RU" dirty="0" smtClean="0"/>
              <a:t> мене </a:t>
            </a:r>
            <a:r>
              <a:rPr lang="ru-RU" dirty="0" err="1" smtClean="0"/>
              <a:t>оточує</a:t>
            </a:r>
            <a:r>
              <a:rPr lang="ru-RU" dirty="0" smtClean="0"/>
              <a:t>.</a:t>
            </a:r>
          </a:p>
          <a:p>
            <a:r>
              <a:rPr lang="ru-RU" dirty="0" smtClean="0"/>
              <a:t>36. Мене </a:t>
            </a:r>
            <a:r>
              <a:rPr lang="ru-RU" dirty="0" err="1" smtClean="0"/>
              <a:t>важко</a:t>
            </a:r>
            <a:r>
              <a:rPr lang="ru-RU" dirty="0" smtClean="0"/>
              <a:t> </a:t>
            </a:r>
            <a:r>
              <a:rPr lang="ru-RU" dirty="0" err="1" smtClean="0"/>
              <a:t>зачепити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37. </a:t>
            </a:r>
            <a:r>
              <a:rPr lang="ru-RU" dirty="0" err="1" smtClean="0"/>
              <a:t>Мої</a:t>
            </a:r>
            <a:r>
              <a:rPr lang="ru-RU" dirty="0" smtClean="0"/>
              <a:t> </a:t>
            </a:r>
            <a:r>
              <a:rPr lang="ru-RU" dirty="0" err="1" smtClean="0"/>
              <a:t>переконання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погляди </a:t>
            </a:r>
            <a:r>
              <a:rPr lang="ru-RU" dirty="0" err="1" smtClean="0"/>
              <a:t>непохитні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38. У </a:t>
            </a:r>
            <a:r>
              <a:rPr lang="ru-RU" dirty="0" err="1" smtClean="0"/>
              <a:t>моєму</a:t>
            </a:r>
            <a:r>
              <a:rPr lang="ru-RU" dirty="0" smtClean="0"/>
              <a:t> </a:t>
            </a:r>
            <a:r>
              <a:rPr lang="ru-RU" dirty="0" err="1" smtClean="0"/>
              <a:t>житті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один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, коли я </a:t>
            </a:r>
            <a:r>
              <a:rPr lang="ru-RU" dirty="0" err="1" smtClean="0"/>
              <a:t>відчував,що</a:t>
            </a:r>
            <a:r>
              <a:rPr lang="ru-RU" dirty="0" smtClean="0"/>
              <a:t> </a:t>
            </a:r>
            <a:r>
              <a:rPr lang="ru-RU" dirty="0" err="1" smtClean="0"/>
              <a:t>хтось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гіпнозу</a:t>
            </a:r>
            <a:r>
              <a:rPr lang="ru-RU" dirty="0" smtClean="0"/>
              <a:t> </a:t>
            </a:r>
            <a:r>
              <a:rPr lang="ru-RU" dirty="0" err="1" smtClean="0"/>
              <a:t>змушував</a:t>
            </a:r>
            <a:r>
              <a:rPr lang="ru-RU" dirty="0" smtClean="0"/>
              <a:t> мене </a:t>
            </a:r>
            <a:r>
              <a:rPr lang="ru-RU" dirty="0" err="1" smtClean="0"/>
              <a:t>зробити</a:t>
            </a:r>
            <a:r>
              <a:rPr lang="ru-RU" dirty="0" smtClean="0"/>
              <a:t> </a:t>
            </a:r>
            <a:r>
              <a:rPr lang="ru-RU" dirty="0" err="1" smtClean="0"/>
              <a:t>ті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вчинки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39. У мене мало </a:t>
            </a:r>
            <a:r>
              <a:rPr lang="ru-RU" dirty="0" err="1" smtClean="0"/>
              <a:t>впевненості</a:t>
            </a:r>
            <a:r>
              <a:rPr lang="ru-RU" dirty="0" smtClean="0"/>
              <a:t> у </a:t>
            </a:r>
            <a:r>
              <a:rPr lang="ru-RU" dirty="0" err="1" smtClean="0"/>
              <a:t>собі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40. Я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незалежним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вільним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контролю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smtClean="0"/>
              <a:t>боку </a:t>
            </a:r>
            <a:r>
              <a:rPr lang="ru-RU" dirty="0" err="1" smtClean="0"/>
              <a:t>сім'ї</a:t>
            </a:r>
            <a:r>
              <a:rPr lang="ru-RU" dirty="0" smtClean="0"/>
              <a:t>.</a:t>
            </a:r>
          </a:p>
          <a:p>
            <a:r>
              <a:rPr lang="ru-RU" dirty="0" smtClean="0"/>
              <a:t>41. </a:t>
            </a:r>
            <a:r>
              <a:rPr lang="ru-RU" dirty="0" err="1" smtClean="0"/>
              <a:t>Іноді</a:t>
            </a:r>
            <a:r>
              <a:rPr lang="ru-RU" dirty="0" smtClean="0"/>
              <a:t> я так </a:t>
            </a:r>
            <a:r>
              <a:rPr lang="ru-RU" dirty="0" err="1" smtClean="0"/>
              <a:t>наполягаю</a:t>
            </a:r>
            <a:r>
              <a:rPr lang="ru-RU" dirty="0" smtClean="0"/>
              <a:t> на </a:t>
            </a:r>
            <a:r>
              <a:rPr lang="ru-RU" dirty="0" err="1" smtClean="0"/>
              <a:t>своєму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люди </a:t>
            </a:r>
            <a:r>
              <a:rPr lang="ru-RU" dirty="0" err="1" smtClean="0"/>
              <a:t>втрачають</a:t>
            </a:r>
            <a:r>
              <a:rPr lang="ru-RU" dirty="0" smtClean="0"/>
              <a:t> </a:t>
            </a:r>
            <a:r>
              <a:rPr lang="ru-RU" dirty="0" err="1" smtClean="0"/>
              <a:t>терпіння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42. </a:t>
            </a:r>
            <a:r>
              <a:rPr lang="ru-RU" dirty="0" err="1" smtClean="0"/>
              <a:t>Нікому</a:t>
            </a:r>
            <a:r>
              <a:rPr lang="ru-RU" dirty="0" smtClean="0"/>
              <a:t> не </a:t>
            </a:r>
            <a:r>
              <a:rPr lang="ru-RU" dirty="0" err="1" smtClean="0"/>
              <a:t>довіряю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безпечніше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97346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Оцінка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. </a:t>
            </a:r>
            <a:r>
              <a:rPr lang="ru-RU" dirty="0" err="1" smtClean="0"/>
              <a:t>Нарахуйте</a:t>
            </a:r>
            <a:r>
              <a:rPr lang="ru-RU" dirty="0" smtClean="0"/>
              <a:t> </a:t>
            </a:r>
            <a:r>
              <a:rPr lang="ru-RU" dirty="0" err="1" smtClean="0"/>
              <a:t>собі</a:t>
            </a:r>
            <a:r>
              <a:rPr lang="ru-RU" dirty="0" smtClean="0"/>
              <a:t> по одному очку за </a:t>
            </a:r>
            <a:r>
              <a:rPr lang="ru-RU" dirty="0" err="1" smtClean="0"/>
              <a:t>кожну</a:t>
            </a:r>
            <a:r>
              <a:rPr lang="ru-RU" dirty="0" smtClean="0"/>
              <a:t> </a:t>
            </a:r>
            <a:r>
              <a:rPr lang="ru-RU" dirty="0" err="1" smtClean="0"/>
              <a:t>незгоду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твердженням</a:t>
            </a:r>
            <a:r>
              <a:rPr lang="ru-RU" dirty="0" smtClean="0"/>
              <a:t> 1, 5, 6, 12, 15, 16, 18, 19, 21, 23, 24, 26, 27,32, 36,40, 41, 42 та за </a:t>
            </a:r>
            <a:r>
              <a:rPr lang="ru-RU" dirty="0" err="1" smtClean="0"/>
              <a:t>згоду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твердженнями</a:t>
            </a:r>
            <a:r>
              <a:rPr lang="ru-RU" dirty="0" smtClean="0"/>
              <a:t> 2, 3,4, 7, 8, 9, 10,11, 13,14, 17, 20, 22, 25, 28, 29, 30, 21, 33, 34, 35, 37, 38, 39. </a:t>
            </a:r>
            <a:r>
              <a:rPr lang="ru-RU" dirty="0" err="1" smtClean="0"/>
              <a:t>Підсумуйте</a:t>
            </a:r>
            <a:r>
              <a:rPr lang="ru-RU" dirty="0" smtClean="0"/>
              <a:t> </a:t>
            </a:r>
            <a:r>
              <a:rPr lang="ru-RU" dirty="0" err="1" smtClean="0"/>
              <a:t>набрані</a:t>
            </a:r>
            <a:r>
              <a:rPr lang="ru-RU" dirty="0" smtClean="0"/>
              <a:t> очки та, </a:t>
            </a:r>
            <a:r>
              <a:rPr lang="ru-RU" dirty="0" err="1" smtClean="0"/>
              <a:t>використовуючи</a:t>
            </a:r>
            <a:r>
              <a:rPr lang="ru-RU" dirty="0" smtClean="0"/>
              <a:t> </a:t>
            </a:r>
            <a:r>
              <a:rPr lang="ru-RU" dirty="0" err="1" smtClean="0"/>
              <a:t>таблицю</a:t>
            </a:r>
            <a:r>
              <a:rPr lang="ru-RU" dirty="0" smtClean="0"/>
              <a:t>, </a:t>
            </a:r>
            <a:r>
              <a:rPr lang="ru-RU" dirty="0" err="1" smtClean="0"/>
              <a:t>переведіть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у </a:t>
            </a:r>
            <a:r>
              <a:rPr lang="ru-RU" dirty="0" err="1" smtClean="0"/>
              <a:t>бали</a:t>
            </a:r>
            <a:r>
              <a:rPr lang="ru-RU" dirty="0" smtClean="0"/>
              <a:t>, </a:t>
            </a:r>
            <a:r>
              <a:rPr lang="ru-RU" dirty="0" err="1" smtClean="0"/>
              <a:t>відповідні</a:t>
            </a:r>
            <a:r>
              <a:rPr lang="ru-RU" dirty="0" smtClean="0"/>
              <a:t> </a:t>
            </a:r>
            <a:r>
              <a:rPr lang="ru-RU" dirty="0" err="1" smtClean="0"/>
              <a:t>вашої</a:t>
            </a:r>
            <a:r>
              <a:rPr lang="ru-RU" dirty="0" smtClean="0"/>
              <a:t> </a:t>
            </a:r>
            <a:r>
              <a:rPr lang="ru-RU" dirty="0" err="1" smtClean="0"/>
              <a:t>гіпнабільності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03648" y="1628800"/>
          <a:ext cx="6096000" cy="452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Кількість </a:t>
                      </a:r>
                      <a:r>
                        <a:rPr lang="uk-UA" dirty="0" err="1" smtClean="0"/>
                        <a:t>очків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Бали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Оцінка </a:t>
                      </a:r>
                      <a:r>
                        <a:rPr lang="uk-UA" dirty="0" err="1" smtClean="0"/>
                        <a:t>гіпнабільності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0-4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 ступінь 1 стадії, повна </a:t>
                      </a:r>
                      <a:r>
                        <a:rPr lang="uk-UA" dirty="0" err="1" smtClean="0"/>
                        <a:t>негіпнабільність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10-14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 ступінь 1 стадії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15-18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 ступінь 1 стадії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19-22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 ступінь 2 стадії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23-26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 ступінь 2 стадії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27-30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 ступінь 2 стадії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31-34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1 ступінь 3 стадії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35-38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2 ступінь 3 стадії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39-42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3 ступінь 3 стадії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/>
              <a:t>Стадії</a:t>
            </a:r>
            <a:r>
              <a:rPr lang="ru-RU" sz="1600" dirty="0" smtClean="0"/>
              <a:t> та </a:t>
            </a:r>
            <a:r>
              <a:rPr lang="ru-RU" sz="1600" dirty="0" err="1" smtClean="0"/>
              <a:t>ступеня</a:t>
            </a:r>
            <a:r>
              <a:rPr lang="ru-RU" sz="1600" dirty="0" smtClean="0"/>
              <a:t> </a:t>
            </a:r>
            <a:r>
              <a:rPr lang="ru-RU" sz="1600" dirty="0" err="1" smtClean="0"/>
              <a:t>глибини</a:t>
            </a:r>
            <a:r>
              <a:rPr lang="ru-RU" sz="1600" dirty="0" smtClean="0"/>
              <a:t> </a:t>
            </a:r>
            <a:r>
              <a:rPr lang="ru-RU" sz="1600" dirty="0" err="1" smtClean="0"/>
              <a:t>гіпнотичного</a:t>
            </a:r>
            <a:r>
              <a:rPr lang="ru-RU" sz="1600" dirty="0" smtClean="0"/>
              <a:t> сну:</a:t>
            </a:r>
          </a:p>
          <a:p>
            <a:r>
              <a:rPr lang="en-US" sz="1600" dirty="0" smtClean="0"/>
              <a:t>I </a:t>
            </a:r>
            <a:r>
              <a:rPr lang="ru-RU" sz="1600" dirty="0" err="1" smtClean="0"/>
              <a:t>стадія</a:t>
            </a:r>
            <a:endParaRPr lang="ru-RU" sz="1600" dirty="0" smtClean="0"/>
          </a:p>
          <a:p>
            <a:r>
              <a:rPr lang="ru-RU" sz="1600" dirty="0" smtClean="0"/>
              <a:t>1 </a:t>
            </a:r>
            <a:r>
              <a:rPr lang="ru-RU" sz="1600" dirty="0" err="1" smtClean="0"/>
              <a:t>ступінь</a:t>
            </a:r>
            <a:r>
              <a:rPr lang="ru-RU" sz="1600" dirty="0" smtClean="0"/>
              <a:t>. </a:t>
            </a:r>
            <a:r>
              <a:rPr lang="ru-RU" sz="1600" dirty="0" err="1" smtClean="0"/>
              <a:t>Спостерігається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наростаюче</a:t>
            </a:r>
            <a:r>
              <a:rPr lang="ru-RU" sz="1600" dirty="0" smtClean="0"/>
              <a:t> </a:t>
            </a:r>
            <a:r>
              <a:rPr lang="ru-RU" sz="1600" dirty="0" err="1" smtClean="0"/>
              <a:t>зниження</a:t>
            </a:r>
            <a:r>
              <a:rPr lang="ru-RU" sz="1600" dirty="0" smtClean="0"/>
              <a:t> тонусу кори головного </a:t>
            </a:r>
            <a:r>
              <a:rPr lang="ru-RU" sz="1600" dirty="0" err="1" smtClean="0"/>
              <a:t>мозку</a:t>
            </a:r>
            <a:r>
              <a:rPr lang="ru-RU" sz="1600" dirty="0" smtClean="0"/>
              <a:t>. </a:t>
            </a:r>
            <a:r>
              <a:rPr lang="ru-RU" sz="1600" dirty="0" err="1" smtClean="0"/>
              <a:t>Основні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процеси</a:t>
            </a:r>
            <a:r>
              <a:rPr lang="ru-RU" sz="1600" dirty="0" smtClean="0"/>
              <a:t> - </a:t>
            </a:r>
            <a:r>
              <a:rPr lang="ru-RU" sz="1600" dirty="0" err="1" smtClean="0"/>
              <a:t>гальмування</a:t>
            </a:r>
            <a:r>
              <a:rPr lang="ru-RU" sz="1600" dirty="0" smtClean="0"/>
              <a:t> та </a:t>
            </a:r>
            <a:r>
              <a:rPr lang="ru-RU" sz="1600" dirty="0" err="1" smtClean="0"/>
              <a:t>збудження</a:t>
            </a:r>
            <a:r>
              <a:rPr lang="ru-RU" sz="1600" dirty="0" smtClean="0"/>
              <a:t> - </a:t>
            </a:r>
            <a:r>
              <a:rPr lang="ru-RU" sz="1600" dirty="0" err="1" smtClean="0"/>
              <a:t>змінені,що</a:t>
            </a:r>
            <a:r>
              <a:rPr lang="ru-RU" sz="1600" dirty="0" smtClean="0"/>
              <a:t> створить </a:t>
            </a:r>
            <a:r>
              <a:rPr lang="ru-RU" sz="1600" dirty="0" err="1" smtClean="0"/>
              <a:t>умови</a:t>
            </a:r>
            <a:r>
              <a:rPr lang="ru-RU" sz="1600" dirty="0" smtClean="0"/>
              <a:t> для </a:t>
            </a:r>
            <a:r>
              <a:rPr lang="ru-RU" sz="1600" dirty="0" err="1" smtClean="0"/>
              <a:t>іррадіації</a:t>
            </a:r>
            <a:r>
              <a:rPr lang="ru-RU" sz="1600" dirty="0" smtClean="0"/>
              <a:t> </a:t>
            </a:r>
            <a:r>
              <a:rPr lang="ru-RU" sz="1600" dirty="0" err="1" smtClean="0"/>
              <a:t>гальмування</a:t>
            </a:r>
            <a:r>
              <a:rPr lang="ru-RU" sz="1600" dirty="0" smtClean="0"/>
              <a:t> на </a:t>
            </a:r>
            <a:r>
              <a:rPr lang="ru-RU" sz="1600" dirty="0" err="1" smtClean="0"/>
              <a:t>руховий</a:t>
            </a:r>
            <a:r>
              <a:rPr lang="ru-RU" sz="1600" dirty="0" smtClean="0"/>
              <a:t> </a:t>
            </a:r>
            <a:r>
              <a:rPr lang="ru-RU" sz="1600" dirty="0" err="1" smtClean="0"/>
              <a:t>аналізатор</a:t>
            </a:r>
            <a:r>
              <a:rPr lang="ru-RU" sz="1600" dirty="0" smtClean="0"/>
              <a:t> та другу </a:t>
            </a:r>
            <a:r>
              <a:rPr lang="ru-RU" sz="1600" dirty="0" err="1" smtClean="0"/>
              <a:t>сигнальну</a:t>
            </a:r>
            <a:r>
              <a:rPr lang="ru-RU" sz="1600" dirty="0" smtClean="0"/>
              <a:t> систему. </a:t>
            </a:r>
            <a:r>
              <a:rPr lang="ru-RU" sz="1600" dirty="0" err="1" smtClean="0"/>
              <a:t>Суб'єкт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відчуває</a:t>
            </a:r>
            <a:r>
              <a:rPr lang="ru-RU" sz="1600" dirty="0" smtClean="0"/>
              <a:t> </a:t>
            </a:r>
            <a:r>
              <a:rPr lang="ru-RU" sz="1600" dirty="0" err="1" smtClean="0"/>
              <a:t>приємний</a:t>
            </a:r>
            <a:r>
              <a:rPr lang="ru-RU" sz="1600" dirty="0" smtClean="0"/>
              <a:t> </a:t>
            </a:r>
            <a:r>
              <a:rPr lang="ru-RU" sz="1600" dirty="0" err="1" smtClean="0"/>
              <a:t>спокій</a:t>
            </a:r>
            <a:r>
              <a:rPr lang="ru-RU" sz="1600" dirty="0" smtClean="0"/>
              <a:t>.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вихідний</a:t>
            </a:r>
            <a:r>
              <a:rPr lang="ru-RU" sz="1600" dirty="0" smtClean="0"/>
              <a:t>, </a:t>
            </a:r>
            <a:r>
              <a:rPr lang="ru-RU" sz="1600" dirty="0" err="1" smtClean="0"/>
              <a:t>передгіпноїдний</a:t>
            </a:r>
            <a:r>
              <a:rPr lang="ru-RU" sz="1600" dirty="0" smtClean="0"/>
              <a:t> </a:t>
            </a:r>
            <a:r>
              <a:rPr lang="ru-RU" sz="1600" dirty="0" err="1" smtClean="0"/>
              <a:t>стан.Ознаки</a:t>
            </a:r>
            <a:r>
              <a:rPr lang="ru-RU" sz="1600" dirty="0" smtClean="0"/>
              <a:t>: у </a:t>
            </a:r>
            <a:r>
              <a:rPr lang="ru-RU" sz="1600" dirty="0" err="1" smtClean="0"/>
              <a:t>випробуваного</a:t>
            </a:r>
            <a:r>
              <a:rPr lang="ru-RU" sz="1600" dirty="0" smtClean="0"/>
              <a:t> – </a:t>
            </a:r>
            <a:r>
              <a:rPr lang="ru-RU" sz="1600" dirty="0" err="1" smtClean="0"/>
              <a:t>відчуття</a:t>
            </a:r>
            <a:r>
              <a:rPr lang="ru-RU" sz="1600" dirty="0" smtClean="0"/>
              <a:t> </a:t>
            </a:r>
            <a:r>
              <a:rPr lang="ru-RU" sz="1600" dirty="0" err="1" smtClean="0"/>
              <a:t>спокою</a:t>
            </a:r>
            <a:r>
              <a:rPr lang="ru-RU" sz="1600" dirty="0" smtClean="0"/>
              <a:t>; </a:t>
            </a:r>
            <a:r>
              <a:rPr lang="ru-RU" sz="1600" dirty="0" err="1" smtClean="0"/>
              <a:t>приємний</a:t>
            </a:r>
            <a:r>
              <a:rPr lang="ru-RU" sz="1600" dirty="0" smtClean="0"/>
              <a:t> стан </a:t>
            </a:r>
            <a:r>
              <a:rPr lang="ru-RU" sz="1600" dirty="0" err="1" smtClean="0"/>
              <a:t>легкості</a:t>
            </a:r>
            <a:r>
              <a:rPr lang="ru-RU" sz="1600" dirty="0" smtClean="0"/>
              <a:t> у </a:t>
            </a:r>
            <a:r>
              <a:rPr lang="ru-RU" sz="1600" dirty="0" err="1" smtClean="0"/>
              <a:t>тілі</a:t>
            </a:r>
            <a:r>
              <a:rPr lang="ru-RU" sz="1600" dirty="0" smtClean="0"/>
              <a:t>; </a:t>
            </a:r>
            <a:r>
              <a:rPr lang="ru-RU" sz="1600" dirty="0" err="1" smtClean="0"/>
              <a:t>він</a:t>
            </a:r>
            <a:r>
              <a:rPr lang="ru-RU" sz="1600" dirty="0" smtClean="0"/>
              <a:t> </a:t>
            </a:r>
            <a:r>
              <a:rPr lang="ru-RU" sz="1600" dirty="0" err="1" smtClean="0"/>
              <a:t>чує</a:t>
            </a:r>
            <a:r>
              <a:rPr lang="ru-RU" sz="1600" dirty="0" smtClean="0"/>
              <a:t>; </a:t>
            </a:r>
            <a:r>
              <a:rPr lang="ru-RU" sz="1600" dirty="0" err="1" smtClean="0"/>
              <a:t>свої</a:t>
            </a:r>
            <a:r>
              <a:rPr lang="ru-RU" sz="1600" dirty="0" smtClean="0"/>
              <a:t> думки </a:t>
            </a:r>
            <a:r>
              <a:rPr lang="ru-RU" sz="1600" dirty="0" err="1" smtClean="0"/>
              <a:t>контролює</a:t>
            </a:r>
            <a:r>
              <a:rPr lang="ru-RU" sz="1600" dirty="0" smtClean="0"/>
              <a:t>; легко </a:t>
            </a:r>
            <a:r>
              <a:rPr lang="ru-RU" sz="1600" dirty="0" err="1" smtClean="0"/>
              <a:t>реалізує</a:t>
            </a:r>
            <a:r>
              <a:rPr lang="ru-RU" sz="1600" dirty="0" smtClean="0"/>
              <a:t> </a:t>
            </a:r>
            <a:r>
              <a:rPr lang="ru-RU" sz="1600" dirty="0" err="1" smtClean="0"/>
              <a:t>навіювання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рухових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реакцій</a:t>
            </a:r>
            <a:r>
              <a:rPr lang="ru-RU" sz="1600" dirty="0" smtClean="0"/>
              <a:t>; </a:t>
            </a:r>
            <a:r>
              <a:rPr lang="ru-RU" sz="1600" dirty="0" err="1" smtClean="0"/>
              <a:t>чутливість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збережена</a:t>
            </a:r>
            <a:r>
              <a:rPr lang="ru-RU" sz="1600" dirty="0" smtClean="0"/>
              <a:t>;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цього</a:t>
            </a:r>
            <a:r>
              <a:rPr lang="ru-RU" sz="1600" dirty="0" smtClean="0"/>
              <a:t> стану </a:t>
            </a:r>
            <a:r>
              <a:rPr lang="ru-RU" sz="1600" dirty="0" err="1" smtClean="0"/>
              <a:t>випробуваний</a:t>
            </a:r>
            <a:r>
              <a:rPr lang="ru-RU" sz="1600" dirty="0" smtClean="0"/>
              <a:t> легко </a:t>
            </a:r>
            <a:r>
              <a:rPr lang="ru-RU" sz="1600" dirty="0" err="1" smtClean="0"/>
              <a:t>може</a:t>
            </a:r>
            <a:r>
              <a:rPr lang="ru-RU" sz="1600" dirty="0" smtClean="0"/>
              <a:t> </a:t>
            </a:r>
            <a:r>
              <a:rPr lang="ru-RU" sz="1600" dirty="0" err="1" smtClean="0"/>
              <a:t>вийти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2 </a:t>
            </a:r>
            <a:r>
              <a:rPr lang="ru-RU" sz="1600" dirty="0" err="1" smtClean="0"/>
              <a:t>ступінь</a:t>
            </a:r>
            <a:r>
              <a:rPr lang="ru-RU" sz="1600" dirty="0" smtClean="0"/>
              <a:t>. Тонус кори </a:t>
            </a:r>
            <a:r>
              <a:rPr lang="ru-RU" sz="1600" dirty="0" err="1" smtClean="0"/>
              <a:t>ще</a:t>
            </a:r>
            <a:r>
              <a:rPr lang="ru-RU" sz="1600" dirty="0" smtClean="0"/>
              <a:t> </a:t>
            </a:r>
            <a:r>
              <a:rPr lang="ru-RU" sz="1600" dirty="0" err="1" smtClean="0"/>
              <a:t>більше</a:t>
            </a:r>
            <a:r>
              <a:rPr lang="ru-RU" sz="1600" dirty="0" smtClean="0"/>
              <a:t> </a:t>
            </a:r>
            <a:r>
              <a:rPr lang="ru-RU" sz="1600" dirty="0" err="1" smtClean="0"/>
              <a:t>знижується</a:t>
            </a:r>
            <a:r>
              <a:rPr lang="ru-RU" sz="1600" dirty="0" smtClean="0"/>
              <a:t>. </a:t>
            </a:r>
            <a:r>
              <a:rPr lang="ru-RU" sz="1600" dirty="0" err="1" smtClean="0"/>
              <a:t>Глибоко</a:t>
            </a:r>
            <a:r>
              <a:rPr lang="ru-RU" sz="1600" dirty="0" smtClean="0"/>
              <a:t> </a:t>
            </a:r>
            <a:r>
              <a:rPr lang="ru-RU" sz="1600" dirty="0" err="1" smtClean="0"/>
              <a:t>загальмований</a:t>
            </a:r>
            <a:r>
              <a:rPr lang="ru-RU" sz="1600" dirty="0" smtClean="0"/>
              <a:t> </a:t>
            </a:r>
            <a:r>
              <a:rPr lang="ru-RU" sz="1600" dirty="0" err="1" smtClean="0"/>
              <a:t>руховий</a:t>
            </a:r>
            <a:r>
              <a:rPr lang="ru-RU" sz="1600" dirty="0" smtClean="0"/>
              <a:t> </a:t>
            </a:r>
            <a:r>
              <a:rPr lang="ru-RU" sz="1600" dirty="0" err="1" smtClean="0"/>
              <a:t>аналізатор</a:t>
            </a:r>
            <a:r>
              <a:rPr lang="ru-RU" sz="1600" dirty="0" smtClean="0"/>
              <a:t>. </a:t>
            </a:r>
            <a:r>
              <a:rPr lang="ru-RU" sz="1600" dirty="0" err="1" smtClean="0"/>
              <a:t>Поступово</a:t>
            </a:r>
            <a:r>
              <a:rPr lang="ru-RU" sz="1600" dirty="0" smtClean="0"/>
              <a:t> </a:t>
            </a:r>
            <a:r>
              <a:rPr lang="ru-RU" sz="1600" dirty="0" err="1" smtClean="0"/>
              <a:t>заплющуються</a:t>
            </a:r>
            <a:r>
              <a:rPr lang="ru-RU" sz="1600" dirty="0" smtClean="0"/>
              <a:t>  </a:t>
            </a:r>
            <a:r>
              <a:rPr lang="ru-RU" sz="1600" dirty="0" err="1" smtClean="0"/>
              <a:t>очі</a:t>
            </a:r>
            <a:r>
              <a:rPr lang="ru-RU" sz="1600" dirty="0" smtClean="0"/>
              <a:t>, </a:t>
            </a:r>
            <a:r>
              <a:rPr lang="ru-RU" sz="1600" dirty="0" err="1" smtClean="0"/>
              <a:t>загіпнотизований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відчуває</a:t>
            </a:r>
            <a:r>
              <a:rPr lang="ru-RU" sz="1600" dirty="0" smtClean="0"/>
              <a:t> </a:t>
            </a:r>
            <a:r>
              <a:rPr lang="ru-RU" sz="1600" dirty="0" err="1" smtClean="0"/>
              <a:t>тяжкість</a:t>
            </a:r>
            <a:r>
              <a:rPr lang="ru-RU" sz="1600" dirty="0" smtClean="0"/>
              <a:t> у </a:t>
            </a:r>
            <a:r>
              <a:rPr lang="ru-RU" sz="1600" dirty="0" err="1" smtClean="0"/>
              <a:t>тілі.Ознаки</a:t>
            </a:r>
            <a:r>
              <a:rPr lang="ru-RU" sz="1600" dirty="0" smtClean="0"/>
              <a:t>: </a:t>
            </a:r>
            <a:r>
              <a:rPr lang="ru-RU" sz="1600" dirty="0" err="1" smtClean="0"/>
              <a:t>загіпнотизованого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очі</a:t>
            </a:r>
            <a:r>
              <a:rPr lang="ru-RU" sz="1600" dirty="0" smtClean="0"/>
              <a:t> </a:t>
            </a:r>
            <a:r>
              <a:rPr lang="ru-RU" sz="1600" dirty="0" err="1" smtClean="0"/>
              <a:t>закриті</a:t>
            </a:r>
            <a:r>
              <a:rPr lang="ru-RU" sz="1600" dirty="0" smtClean="0"/>
              <a:t>, </a:t>
            </a:r>
            <a:r>
              <a:rPr lang="ru-RU" sz="1600" dirty="0" err="1" smtClean="0"/>
              <a:t>але</a:t>
            </a:r>
            <a:r>
              <a:rPr lang="ru-RU" sz="1600" dirty="0" smtClean="0"/>
              <a:t> при </a:t>
            </a:r>
            <a:r>
              <a:rPr lang="ru-RU" sz="1600" dirty="0" err="1" smtClean="0"/>
              <a:t>навіянні</a:t>
            </a:r>
            <a:r>
              <a:rPr lang="ru-RU" sz="1600" dirty="0" smtClean="0"/>
              <a:t> легко </a:t>
            </a:r>
            <a:r>
              <a:rPr lang="ru-RU" sz="1600" dirty="0" err="1" smtClean="0"/>
              <a:t>відкриваються</a:t>
            </a:r>
            <a:r>
              <a:rPr lang="ru-RU" sz="1600" dirty="0" smtClean="0"/>
              <a:t>; </a:t>
            </a:r>
            <a:r>
              <a:rPr lang="ru-RU" sz="1600" dirty="0" err="1" smtClean="0"/>
              <a:t>дотик</a:t>
            </a:r>
            <a:r>
              <a:rPr lang="ru-RU" sz="1600" dirty="0" smtClean="0"/>
              <a:t> до руки </a:t>
            </a:r>
            <a:r>
              <a:rPr lang="ru-RU" sz="1600" dirty="0" err="1" smtClean="0"/>
              <a:t>викликає</a:t>
            </a:r>
            <a:r>
              <a:rPr lang="ru-RU" sz="1600" dirty="0" smtClean="0"/>
              <a:t> </a:t>
            </a:r>
            <a:r>
              <a:rPr lang="ru-RU" sz="1600" dirty="0" err="1" smtClean="0"/>
              <a:t>активну</a:t>
            </a:r>
            <a:r>
              <a:rPr lang="ru-RU" sz="1600" dirty="0" smtClean="0"/>
              <a:t> </a:t>
            </a:r>
            <a:r>
              <a:rPr lang="ru-RU" sz="1600" dirty="0" err="1" smtClean="0"/>
              <a:t>нормальну</a:t>
            </a:r>
            <a:r>
              <a:rPr lang="ru-RU" sz="1600" dirty="0" smtClean="0"/>
              <a:t> </a:t>
            </a:r>
            <a:r>
              <a:rPr lang="ru-RU" sz="1600" dirty="0" err="1" smtClean="0"/>
              <a:t>напругу</a:t>
            </a:r>
            <a:r>
              <a:rPr lang="ru-RU" sz="1600" dirty="0" smtClean="0"/>
              <a:t>, </a:t>
            </a:r>
            <a:r>
              <a:rPr lang="ru-RU" sz="1600" dirty="0" err="1" smtClean="0"/>
              <a:t>рухові</a:t>
            </a:r>
            <a:r>
              <a:rPr lang="ru-RU" sz="1600" dirty="0" smtClean="0"/>
              <a:t> </a:t>
            </a:r>
            <a:r>
              <a:rPr lang="ru-RU" sz="1600" dirty="0" err="1" smtClean="0"/>
              <a:t>реакції</a:t>
            </a:r>
            <a:r>
              <a:rPr lang="ru-RU" sz="1600" dirty="0" smtClean="0"/>
              <a:t> легко </a:t>
            </a:r>
            <a:r>
              <a:rPr lang="ru-RU" sz="1600" dirty="0" err="1" smtClean="0"/>
              <a:t>реалізуються</a:t>
            </a:r>
            <a:r>
              <a:rPr lang="ru-RU" sz="1600" dirty="0" smtClean="0"/>
              <a:t>; </a:t>
            </a:r>
            <a:r>
              <a:rPr lang="ru-RU" sz="1600" dirty="0" err="1" smtClean="0"/>
              <a:t>він</a:t>
            </a:r>
            <a:r>
              <a:rPr lang="ru-RU" sz="1600" dirty="0" smtClean="0"/>
              <a:t> </a:t>
            </a:r>
            <a:r>
              <a:rPr lang="ru-RU" sz="1600" dirty="0" err="1" smtClean="0"/>
              <a:t>чує</a:t>
            </a:r>
            <a:r>
              <a:rPr lang="ru-RU" sz="1600" dirty="0" smtClean="0"/>
              <a:t> </a:t>
            </a:r>
            <a:r>
              <a:rPr lang="ru-RU" sz="1600" dirty="0" smtClean="0"/>
              <a:t>та активно </a:t>
            </a:r>
            <a:r>
              <a:rPr lang="ru-RU" sz="1600" dirty="0" err="1" smtClean="0"/>
              <a:t>сприймає</a:t>
            </a:r>
            <a:r>
              <a:rPr lang="ru-RU" sz="1600" dirty="0" smtClean="0"/>
              <a:t> </a:t>
            </a:r>
            <a:r>
              <a:rPr lang="ru-RU" sz="1600" dirty="0" err="1" smtClean="0"/>
              <a:t>зовнішні</a:t>
            </a:r>
            <a:r>
              <a:rPr lang="ru-RU" sz="1600" dirty="0" smtClean="0"/>
              <a:t> </a:t>
            </a:r>
            <a:r>
              <a:rPr lang="ru-RU" sz="1600" dirty="0" err="1" smtClean="0"/>
              <a:t>подразники</a:t>
            </a:r>
            <a:r>
              <a:rPr lang="ru-RU" sz="1600" dirty="0" smtClean="0"/>
              <a:t>; </a:t>
            </a:r>
            <a:r>
              <a:rPr lang="ru-RU" sz="1600" dirty="0" err="1" smtClean="0"/>
              <a:t>може</a:t>
            </a:r>
            <a:r>
              <a:rPr lang="ru-RU" sz="1600" dirty="0" smtClean="0"/>
              <a:t> </a:t>
            </a:r>
            <a:r>
              <a:rPr lang="ru-RU" sz="1600" dirty="0" err="1" smtClean="0"/>
              <a:t>здійснювати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ковтальні</a:t>
            </a:r>
            <a:r>
              <a:rPr lang="ru-RU" sz="1600" dirty="0" smtClean="0"/>
              <a:t> </a:t>
            </a:r>
            <a:r>
              <a:rPr lang="ru-RU" sz="1600" dirty="0" err="1" smtClean="0"/>
              <a:t>рухи</a:t>
            </a:r>
            <a:r>
              <a:rPr lang="ru-RU" sz="1600" dirty="0" smtClean="0"/>
              <a:t>; </a:t>
            </a:r>
            <a:r>
              <a:rPr lang="ru-RU" sz="1600" dirty="0" err="1" smtClean="0"/>
              <a:t>чутливість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збережена</a:t>
            </a:r>
            <a:r>
              <a:rPr lang="ru-RU" sz="1600" dirty="0" smtClean="0"/>
              <a:t>; легко </a:t>
            </a:r>
            <a:r>
              <a:rPr lang="ru-RU" sz="1600" dirty="0" err="1" smtClean="0"/>
              <a:t>може</a:t>
            </a:r>
            <a:r>
              <a:rPr lang="ru-RU" sz="1600" dirty="0" smtClean="0"/>
              <a:t> бути </a:t>
            </a:r>
            <a:r>
              <a:rPr lang="ru-RU" sz="1600" dirty="0" err="1" smtClean="0"/>
              <a:t>збуджений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3 </a:t>
            </a:r>
            <a:r>
              <a:rPr lang="ru-RU" sz="1600" dirty="0" err="1" smtClean="0"/>
              <a:t>ступінь</a:t>
            </a:r>
            <a:r>
              <a:rPr lang="ru-RU" sz="1600" dirty="0" smtClean="0"/>
              <a:t>. Тонус кори </a:t>
            </a:r>
            <a:r>
              <a:rPr lang="ru-RU" sz="1600" dirty="0" err="1" smtClean="0"/>
              <a:t>мозку</a:t>
            </a:r>
            <a:r>
              <a:rPr lang="ru-RU" sz="1600" dirty="0" smtClean="0"/>
              <a:t> </a:t>
            </a:r>
            <a:r>
              <a:rPr lang="ru-RU" sz="1600" dirty="0" err="1" smtClean="0"/>
              <a:t>знижений</a:t>
            </a:r>
            <a:r>
              <a:rPr lang="ru-RU" sz="1600" dirty="0" smtClean="0"/>
              <a:t>. </a:t>
            </a:r>
            <a:r>
              <a:rPr lang="ru-RU" sz="1600" dirty="0" err="1" smtClean="0"/>
              <a:t>Більш</a:t>
            </a:r>
            <a:r>
              <a:rPr lang="ru-RU" sz="1600" dirty="0" smtClean="0"/>
              <a:t> </a:t>
            </a:r>
            <a:r>
              <a:rPr lang="ru-RU" sz="1600" dirty="0" err="1" smtClean="0"/>
              <a:t>глибоке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пригнічення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рухового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аналізатора</a:t>
            </a:r>
            <a:r>
              <a:rPr lang="ru-RU" sz="1600" dirty="0" smtClean="0"/>
              <a:t> та </a:t>
            </a:r>
            <a:r>
              <a:rPr lang="ru-RU" sz="1600" dirty="0" err="1" smtClean="0"/>
              <a:t>другої</a:t>
            </a:r>
            <a:r>
              <a:rPr lang="ru-RU" sz="1600" dirty="0" smtClean="0"/>
              <a:t> </a:t>
            </a:r>
            <a:r>
              <a:rPr lang="ru-RU" sz="1600" dirty="0" err="1" smtClean="0"/>
              <a:t>сигнальної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системи.Ознаки</a:t>
            </a:r>
            <a:r>
              <a:rPr lang="ru-RU" sz="1600" dirty="0" smtClean="0"/>
              <a:t>: </a:t>
            </a:r>
            <a:r>
              <a:rPr lang="ru-RU" sz="1600" dirty="0" err="1" smtClean="0"/>
              <a:t>відчуття</a:t>
            </a:r>
            <a:r>
              <a:rPr lang="ru-RU" sz="1600" dirty="0" smtClean="0"/>
              <a:t> </a:t>
            </a:r>
            <a:r>
              <a:rPr lang="ru-RU" sz="1600" dirty="0" err="1" smtClean="0"/>
              <a:t>гіпнотиком</a:t>
            </a:r>
            <a:r>
              <a:rPr lang="ru-RU" sz="1600" dirty="0" smtClean="0"/>
              <a:t> </a:t>
            </a:r>
            <a:r>
              <a:rPr lang="ru-RU" sz="1600" dirty="0" err="1" smtClean="0"/>
              <a:t>дрімоти</a:t>
            </a:r>
            <a:r>
              <a:rPr lang="ru-RU" sz="1600" dirty="0" smtClean="0"/>
              <a:t> </a:t>
            </a:r>
            <a:r>
              <a:rPr lang="ru-RU" sz="1600" dirty="0" err="1" smtClean="0"/>
              <a:t>та</a:t>
            </a:r>
            <a:r>
              <a:rPr lang="ru-RU" sz="1600" dirty="0" smtClean="0"/>
              <a:t> </a:t>
            </a:r>
            <a:r>
              <a:rPr lang="ru-RU" sz="1600" dirty="0" err="1" smtClean="0"/>
              <a:t>сонливості</a:t>
            </a:r>
            <a:r>
              <a:rPr lang="ru-RU" sz="1600" dirty="0" smtClean="0"/>
              <a:t>; </a:t>
            </a:r>
            <a:r>
              <a:rPr lang="ru-RU" sz="1600" dirty="0" err="1" smtClean="0"/>
              <a:t>течія</a:t>
            </a:r>
            <a:r>
              <a:rPr lang="ru-RU" sz="1600" dirty="0" smtClean="0"/>
              <a:t> думок </a:t>
            </a:r>
            <a:r>
              <a:rPr lang="ru-RU" sz="1600" dirty="0" err="1" smtClean="0"/>
              <a:t>млява</a:t>
            </a:r>
            <a:r>
              <a:rPr lang="ru-RU" sz="1600" dirty="0" smtClean="0"/>
              <a:t>; </a:t>
            </a:r>
            <a:r>
              <a:rPr lang="ru-RU" sz="1600" dirty="0" err="1" smtClean="0"/>
              <a:t>тяжкість</a:t>
            </a:r>
            <a:r>
              <a:rPr lang="ru-RU" sz="1600" dirty="0" smtClean="0"/>
              <a:t> у </a:t>
            </a:r>
            <a:r>
              <a:rPr lang="ru-RU" sz="1600" dirty="0" err="1" smtClean="0"/>
              <a:t>тілі</a:t>
            </a:r>
            <a:r>
              <a:rPr lang="ru-RU" sz="1600" dirty="0" smtClean="0"/>
              <a:t>; </a:t>
            </a:r>
            <a:r>
              <a:rPr lang="ru-RU" sz="1600" dirty="0" err="1" smtClean="0"/>
              <a:t>м'язи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розслаблені</a:t>
            </a:r>
            <a:r>
              <a:rPr lang="ru-RU" sz="1600" dirty="0" smtClean="0"/>
              <a:t>; </a:t>
            </a:r>
            <a:r>
              <a:rPr lang="ru-RU" sz="1600" dirty="0" err="1" smtClean="0"/>
              <a:t>піднята</a:t>
            </a:r>
            <a:r>
              <a:rPr lang="ru-RU" sz="1600" dirty="0" smtClean="0"/>
              <a:t> рука </a:t>
            </a:r>
            <a:r>
              <a:rPr lang="ru-RU" sz="1600" dirty="0" err="1" smtClean="0"/>
              <a:t>безсило</a:t>
            </a:r>
            <a:r>
              <a:rPr lang="ru-RU" sz="1600" dirty="0" smtClean="0"/>
              <a:t> </a:t>
            </a:r>
            <a:r>
              <a:rPr lang="ru-RU" sz="1600" dirty="0" err="1" smtClean="0"/>
              <a:t>падає</a:t>
            </a:r>
            <a:r>
              <a:rPr lang="ru-RU" sz="1600" dirty="0" smtClean="0"/>
              <a:t>; </a:t>
            </a:r>
            <a:r>
              <a:rPr lang="ru-RU" sz="1600" dirty="0" err="1" smtClean="0"/>
              <a:t>неможливо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відкрити</a:t>
            </a:r>
            <a:r>
              <a:rPr lang="ru-RU" sz="1600" dirty="0" smtClean="0"/>
              <a:t> </a:t>
            </a:r>
            <a:r>
              <a:rPr lang="ru-RU" sz="1600" dirty="0" err="1" smtClean="0"/>
              <a:t>повіки</a:t>
            </a:r>
            <a:r>
              <a:rPr lang="ru-RU" sz="1600" dirty="0" smtClean="0"/>
              <a:t>, </a:t>
            </a:r>
            <a:r>
              <a:rPr lang="ru-RU" sz="1600" dirty="0" err="1" smtClean="0"/>
              <a:t>посунути</a:t>
            </a:r>
            <a:r>
              <a:rPr lang="ru-RU" sz="1600" dirty="0" smtClean="0"/>
              <a:t> рукою; </a:t>
            </a:r>
            <a:r>
              <a:rPr lang="ru-RU" sz="1600" dirty="0" err="1" smtClean="0"/>
              <a:t>моторні</a:t>
            </a:r>
            <a:r>
              <a:rPr lang="ru-RU" sz="1600" dirty="0" smtClean="0"/>
              <a:t> </a:t>
            </a:r>
            <a:r>
              <a:rPr lang="ru-RU" sz="1600" dirty="0" err="1" smtClean="0"/>
              <a:t>рухи</a:t>
            </a:r>
            <a:r>
              <a:rPr lang="ru-RU" sz="1600" dirty="0" smtClean="0"/>
              <a:t> часто не </a:t>
            </a:r>
            <a:r>
              <a:rPr lang="ru-RU" sz="1600" dirty="0" err="1" smtClean="0"/>
              <a:t>реалізуються</a:t>
            </a:r>
            <a:r>
              <a:rPr lang="ru-RU" sz="1600" dirty="0" smtClean="0"/>
              <a:t>, на </a:t>
            </a:r>
            <a:r>
              <a:rPr lang="ru-RU" sz="1600" dirty="0" err="1" smtClean="0"/>
              <a:t>питання</a:t>
            </a:r>
            <a:r>
              <a:rPr lang="ru-RU" sz="1600" dirty="0" smtClean="0"/>
              <a:t> про </a:t>
            </a:r>
            <a:r>
              <a:rPr lang="ru-RU" sz="1600" dirty="0" err="1" smtClean="0"/>
              <a:t>самопочуття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відповідає</a:t>
            </a:r>
            <a:r>
              <a:rPr lang="ru-RU" sz="1600" dirty="0" smtClean="0"/>
              <a:t> </a:t>
            </a:r>
            <a:r>
              <a:rPr lang="ru-RU" sz="1600" dirty="0" err="1" smtClean="0"/>
              <a:t>повільно</a:t>
            </a:r>
            <a:r>
              <a:rPr lang="ru-RU" sz="1600" dirty="0" smtClean="0"/>
              <a:t>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мовчить</a:t>
            </a:r>
            <a:r>
              <a:rPr lang="ru-RU" sz="1600" dirty="0" smtClean="0"/>
              <a:t>; </a:t>
            </a:r>
            <a:r>
              <a:rPr lang="ru-RU" sz="1600" dirty="0" err="1" smtClean="0"/>
              <a:t>навколишні</a:t>
            </a:r>
            <a:r>
              <a:rPr lang="ru-RU" sz="1600" dirty="0" smtClean="0"/>
              <a:t> звуки </a:t>
            </a:r>
            <a:r>
              <a:rPr lang="ru-RU" sz="1600" dirty="0" err="1" smtClean="0"/>
              <a:t>чує</a:t>
            </a:r>
            <a:r>
              <a:rPr lang="ru-RU" sz="1600" dirty="0" smtClean="0"/>
              <a:t>; </a:t>
            </a:r>
            <a:r>
              <a:rPr lang="ru-RU" sz="1600" dirty="0" err="1" smtClean="0"/>
              <a:t>після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пробудження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впевнений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міг</a:t>
            </a:r>
            <a:r>
              <a:rPr lang="ru-RU" sz="1600" dirty="0" smtClean="0"/>
              <a:t> </a:t>
            </a:r>
            <a:r>
              <a:rPr lang="ru-RU" sz="1600" dirty="0" err="1" smtClean="0"/>
              <a:t>би</a:t>
            </a:r>
            <a:r>
              <a:rPr lang="ru-RU" sz="1600" dirty="0" smtClean="0"/>
              <a:t> </a:t>
            </a:r>
            <a:r>
              <a:rPr lang="ru-RU" sz="1600" dirty="0" err="1" smtClean="0"/>
              <a:t>вийти</a:t>
            </a:r>
            <a:r>
              <a:rPr lang="ru-RU" sz="1600" dirty="0" smtClean="0"/>
              <a:t>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цього</a:t>
            </a:r>
            <a:r>
              <a:rPr lang="ru-RU" sz="1600" dirty="0" smtClean="0"/>
              <a:t> стану.</a:t>
            </a:r>
            <a:endParaRPr lang="ru-RU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ІІ </a:t>
            </a:r>
            <a:r>
              <a:rPr lang="ru-RU" dirty="0" err="1" smtClean="0"/>
              <a:t>стадія</a:t>
            </a:r>
            <a:endParaRPr lang="ru-RU" dirty="0" smtClean="0"/>
          </a:p>
          <a:p>
            <a:r>
              <a:rPr lang="ru-RU" dirty="0" smtClean="0"/>
              <a:t>1 </a:t>
            </a:r>
            <a:r>
              <a:rPr lang="ru-RU" dirty="0" err="1" smtClean="0"/>
              <a:t>ступінь</a:t>
            </a:r>
            <a:r>
              <a:rPr lang="ru-RU" dirty="0" smtClean="0"/>
              <a:t>. Тонус кори головного </a:t>
            </a:r>
            <a:r>
              <a:rPr lang="ru-RU" dirty="0" err="1" smtClean="0"/>
              <a:t>мозку</a:t>
            </a:r>
            <a:r>
              <a:rPr lang="ru-RU" dirty="0" smtClean="0"/>
              <a:t> </a:t>
            </a:r>
            <a:r>
              <a:rPr lang="ru-RU" dirty="0" err="1" smtClean="0"/>
              <a:t>знижений</a:t>
            </a:r>
            <a:r>
              <a:rPr lang="ru-RU" dirty="0" smtClean="0"/>
              <a:t>, </a:t>
            </a:r>
            <a:r>
              <a:rPr lang="ru-RU" dirty="0" err="1" smtClean="0"/>
              <a:t>виникає</a:t>
            </a:r>
            <a:r>
              <a:rPr lang="ru-RU" dirty="0" smtClean="0"/>
              <a:t> зона рапорту. </a:t>
            </a:r>
            <a:r>
              <a:rPr lang="ru-RU" dirty="0" err="1" smtClean="0"/>
              <a:t>Розлите</a:t>
            </a:r>
            <a:r>
              <a:rPr lang="ru-RU" dirty="0" smtClean="0"/>
              <a:t> </a:t>
            </a:r>
            <a:r>
              <a:rPr lang="ru-RU" dirty="0" err="1" smtClean="0"/>
              <a:t>гальмування</a:t>
            </a:r>
            <a:r>
              <a:rPr lang="ru-RU" dirty="0" smtClean="0"/>
              <a:t> </a:t>
            </a:r>
            <a:r>
              <a:rPr lang="ru-RU" dirty="0" err="1" smtClean="0"/>
              <a:t>вимикає</a:t>
            </a:r>
            <a:r>
              <a:rPr lang="ru-RU" dirty="0" smtClean="0"/>
              <a:t> </a:t>
            </a:r>
            <a:r>
              <a:rPr lang="ru-RU" dirty="0" err="1" smtClean="0"/>
              <a:t>кінестетичну</a:t>
            </a:r>
            <a:r>
              <a:rPr lang="ru-RU" dirty="0" smtClean="0"/>
              <a:t> систему(</a:t>
            </a:r>
            <a:r>
              <a:rPr lang="ru-RU" dirty="0" err="1" smtClean="0"/>
              <a:t>каталепсію</a:t>
            </a:r>
            <a:r>
              <a:rPr lang="ru-RU" dirty="0" smtClean="0"/>
              <a:t>). </a:t>
            </a:r>
            <a:r>
              <a:rPr lang="ru-RU" dirty="0" err="1" smtClean="0"/>
              <a:t>Гальмування</a:t>
            </a:r>
            <a:r>
              <a:rPr lang="ru-RU" dirty="0" smtClean="0"/>
              <a:t> </a:t>
            </a:r>
            <a:r>
              <a:rPr lang="ru-RU" dirty="0" err="1" smtClean="0"/>
              <a:t>іррадіює</a:t>
            </a:r>
            <a:r>
              <a:rPr lang="ru-RU" dirty="0" smtClean="0"/>
              <a:t> на </a:t>
            </a:r>
            <a:r>
              <a:rPr lang="ru-RU" dirty="0" err="1" smtClean="0"/>
              <a:t>шкірний</a:t>
            </a:r>
            <a:r>
              <a:rPr lang="ru-RU" dirty="0" smtClean="0"/>
              <a:t> </a:t>
            </a:r>
            <a:r>
              <a:rPr lang="ru-RU" dirty="0" err="1" smtClean="0"/>
              <a:t>аналізатор</a:t>
            </a:r>
            <a:r>
              <a:rPr lang="ru-RU" dirty="0" smtClean="0"/>
              <a:t> (</a:t>
            </a:r>
            <a:r>
              <a:rPr lang="ru-RU" dirty="0" err="1" smtClean="0"/>
              <a:t>аналгезія</a:t>
            </a:r>
            <a:r>
              <a:rPr lang="ru-RU" dirty="0" smtClean="0"/>
              <a:t>). </a:t>
            </a:r>
            <a:r>
              <a:rPr lang="ru-RU" dirty="0" err="1" smtClean="0"/>
              <a:t>З'являються</a:t>
            </a:r>
            <a:r>
              <a:rPr lang="ru-RU" dirty="0" smtClean="0"/>
              <a:t> "</a:t>
            </a:r>
            <a:r>
              <a:rPr lang="ru-RU" dirty="0" err="1" smtClean="0"/>
              <a:t>перехідні</a:t>
            </a:r>
            <a:r>
              <a:rPr lang="ru-RU" dirty="0" smtClean="0"/>
              <a:t> </a:t>
            </a:r>
            <a:r>
              <a:rPr lang="ru-RU" dirty="0" err="1" smtClean="0"/>
              <a:t>стани</a:t>
            </a:r>
            <a:r>
              <a:rPr lang="ru-RU" dirty="0" smtClean="0"/>
              <a:t>" - </a:t>
            </a:r>
            <a:r>
              <a:rPr lang="ru-RU" dirty="0" err="1" smtClean="0"/>
              <a:t>зрівняльна</a:t>
            </a:r>
            <a:r>
              <a:rPr lang="ru-RU" dirty="0" smtClean="0"/>
              <a:t> </a:t>
            </a:r>
            <a:r>
              <a:rPr lang="ru-RU" dirty="0" err="1" smtClean="0"/>
              <a:t>фаза.Ознаки</a:t>
            </a:r>
            <a:r>
              <a:rPr lang="ru-RU" dirty="0" smtClean="0"/>
              <a:t>: </a:t>
            </a:r>
            <a:r>
              <a:rPr lang="ru-RU" dirty="0" err="1" smtClean="0"/>
              <a:t>загіпнотизований</a:t>
            </a:r>
            <a:r>
              <a:rPr lang="ru-RU" dirty="0" smtClean="0"/>
              <a:t> </a:t>
            </a:r>
            <a:r>
              <a:rPr lang="ru-RU" dirty="0" err="1" smtClean="0"/>
              <a:t>відзначає</a:t>
            </a:r>
            <a:r>
              <a:rPr lang="ru-RU" dirty="0" smtClean="0"/>
              <a:t> </a:t>
            </a:r>
            <a:r>
              <a:rPr lang="ru-RU" dirty="0" err="1" smtClean="0"/>
              <a:t>значну</a:t>
            </a:r>
            <a:r>
              <a:rPr lang="ru-RU" dirty="0" smtClean="0"/>
              <a:t> </a:t>
            </a:r>
            <a:r>
              <a:rPr lang="ru-RU" dirty="0" err="1" smtClean="0"/>
              <a:t>сонливість,рухи</a:t>
            </a:r>
            <a:r>
              <a:rPr lang="ru-RU" dirty="0" smtClean="0"/>
              <a:t> </a:t>
            </a:r>
            <a:r>
              <a:rPr lang="ru-RU" dirty="0" err="1" smtClean="0"/>
              <a:t>утруднені</a:t>
            </a:r>
            <a:r>
              <a:rPr lang="ru-RU" dirty="0" smtClean="0"/>
              <a:t>;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рівне</a:t>
            </a:r>
            <a:r>
              <a:rPr lang="ru-RU" dirty="0" smtClean="0"/>
              <a:t> та </a:t>
            </a:r>
            <a:r>
              <a:rPr lang="ru-RU" dirty="0" err="1" smtClean="0"/>
              <a:t>спокійне</a:t>
            </a:r>
            <a:r>
              <a:rPr lang="ru-RU" dirty="0" smtClean="0"/>
              <a:t> </a:t>
            </a:r>
            <a:r>
              <a:rPr lang="ru-RU" dirty="0" err="1" smtClean="0"/>
              <a:t>дихання</a:t>
            </a:r>
            <a:r>
              <a:rPr lang="ru-RU" dirty="0" smtClean="0"/>
              <a:t>; легка </a:t>
            </a:r>
            <a:r>
              <a:rPr lang="ru-RU" dirty="0" err="1" smtClean="0"/>
              <a:t>каталепсія</a:t>
            </a:r>
            <a:r>
              <a:rPr lang="ru-RU" dirty="0" smtClean="0"/>
              <a:t> – </a:t>
            </a:r>
            <a:r>
              <a:rPr lang="ru-RU" dirty="0" err="1" smtClean="0"/>
              <a:t>піднята</a:t>
            </a:r>
            <a:r>
              <a:rPr lang="ru-RU" dirty="0" smtClean="0"/>
              <a:t> рука у </a:t>
            </a:r>
            <a:r>
              <a:rPr lang="ru-RU" dirty="0" err="1" smtClean="0"/>
              <a:t>повітрі</a:t>
            </a:r>
            <a:r>
              <a:rPr lang="ru-RU" dirty="0" smtClean="0"/>
              <a:t> </a:t>
            </a:r>
            <a:r>
              <a:rPr lang="ru-RU" dirty="0" err="1" smtClean="0"/>
              <a:t>залишається</a:t>
            </a:r>
            <a:r>
              <a:rPr lang="ru-RU" dirty="0" smtClean="0"/>
              <a:t> </a:t>
            </a:r>
            <a:r>
              <a:rPr lang="ru-RU" dirty="0" err="1" smtClean="0"/>
              <a:t>недовго</a:t>
            </a:r>
            <a:r>
              <a:rPr lang="ru-RU" dirty="0" smtClean="0"/>
              <a:t>; не </a:t>
            </a:r>
            <a:r>
              <a:rPr lang="ru-RU" dirty="0" err="1" smtClean="0"/>
              <a:t>вдається</a:t>
            </a:r>
            <a:r>
              <a:rPr lang="ru-RU" dirty="0" smtClean="0"/>
              <a:t> </a:t>
            </a:r>
            <a:r>
              <a:rPr lang="ru-RU" dirty="0" err="1" smtClean="0"/>
              <a:t>навіяти</a:t>
            </a:r>
            <a:r>
              <a:rPr lang="ru-RU" dirty="0" smtClean="0"/>
              <a:t> </a:t>
            </a:r>
            <a:r>
              <a:rPr lang="ru-RU" dirty="0" err="1" smtClean="0"/>
              <a:t>однакові</a:t>
            </a:r>
            <a:r>
              <a:rPr lang="ru-RU" dirty="0" smtClean="0"/>
              <a:t> </a:t>
            </a:r>
            <a:r>
              <a:rPr lang="ru-RU" dirty="0" err="1" smtClean="0"/>
              <a:t>рухи</a:t>
            </a:r>
            <a:r>
              <a:rPr lang="ru-RU" dirty="0" smtClean="0"/>
              <a:t> та </a:t>
            </a:r>
            <a:r>
              <a:rPr lang="ru-RU" dirty="0" err="1" smtClean="0"/>
              <a:t>рухові</a:t>
            </a:r>
            <a:r>
              <a:rPr lang="ru-RU" dirty="0" smtClean="0"/>
              <a:t> </a:t>
            </a:r>
            <a:r>
              <a:rPr lang="ru-RU" dirty="0" err="1" smtClean="0"/>
              <a:t>реакції</a:t>
            </a:r>
            <a:r>
              <a:rPr lang="ru-RU" dirty="0" smtClean="0"/>
              <a:t>; </a:t>
            </a:r>
            <a:r>
              <a:rPr lang="ru-RU" dirty="0" err="1" smtClean="0"/>
              <a:t>навколишні</a:t>
            </a:r>
            <a:r>
              <a:rPr lang="ru-RU" dirty="0" smtClean="0"/>
              <a:t> звуки </a:t>
            </a:r>
            <a:r>
              <a:rPr lang="ru-RU" dirty="0" err="1" smtClean="0"/>
              <a:t>сприймає</a:t>
            </a:r>
            <a:r>
              <a:rPr lang="ru-RU" dirty="0" smtClean="0"/>
              <a:t>, </a:t>
            </a:r>
            <a:r>
              <a:rPr lang="ru-RU" dirty="0" err="1" smtClean="0"/>
              <a:t>хоч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без </a:t>
            </a:r>
            <a:r>
              <a:rPr lang="ru-RU" dirty="0" err="1" smtClean="0"/>
              <a:t>інтересу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2 </a:t>
            </a:r>
            <a:r>
              <a:rPr lang="ru-RU" dirty="0" err="1" smtClean="0"/>
              <a:t>ступінь</a:t>
            </a:r>
            <a:r>
              <a:rPr lang="ru-RU" dirty="0" smtClean="0"/>
              <a:t>.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поглиблення</a:t>
            </a:r>
            <a:r>
              <a:rPr lang="ru-RU" dirty="0" smtClean="0"/>
              <a:t> </a:t>
            </a:r>
            <a:r>
              <a:rPr lang="ru-RU" dirty="0" err="1" smtClean="0"/>
              <a:t>попереднього</a:t>
            </a:r>
            <a:r>
              <a:rPr lang="ru-RU" dirty="0" smtClean="0"/>
              <a:t> </a:t>
            </a:r>
            <a:r>
              <a:rPr lang="ru-RU" dirty="0" err="1" smtClean="0"/>
              <a:t>стану.Досягається</a:t>
            </a:r>
            <a:r>
              <a:rPr lang="ru-RU" dirty="0" smtClean="0"/>
              <a:t> </a:t>
            </a:r>
            <a:r>
              <a:rPr lang="ru-RU" dirty="0" err="1" smtClean="0"/>
              <a:t>воскоподібна</a:t>
            </a:r>
            <a:r>
              <a:rPr lang="ru-RU" dirty="0" smtClean="0"/>
              <a:t> </a:t>
            </a:r>
            <a:r>
              <a:rPr lang="ru-RU" dirty="0" err="1" smtClean="0"/>
              <a:t>каталепсія</a:t>
            </a:r>
            <a:r>
              <a:rPr lang="ru-RU" dirty="0" smtClean="0"/>
              <a:t>, </a:t>
            </a:r>
            <a:r>
              <a:rPr lang="ru-RU" dirty="0" err="1" smtClean="0"/>
              <a:t>мимовільна</a:t>
            </a:r>
            <a:r>
              <a:rPr lang="ru-RU" dirty="0" smtClean="0"/>
              <a:t> </a:t>
            </a:r>
            <a:r>
              <a:rPr lang="ru-RU" dirty="0" err="1" smtClean="0"/>
              <a:t>аналгезія.Настає</a:t>
            </a:r>
            <a:r>
              <a:rPr lang="ru-RU" dirty="0" smtClean="0"/>
              <a:t> </a:t>
            </a:r>
            <a:r>
              <a:rPr lang="ru-RU" dirty="0" err="1" smtClean="0"/>
              <a:t>гальмування</a:t>
            </a:r>
            <a:r>
              <a:rPr lang="ru-RU" dirty="0" smtClean="0"/>
              <a:t> </a:t>
            </a:r>
            <a:r>
              <a:rPr lang="ru-RU" dirty="0" err="1" smtClean="0"/>
              <a:t>другої</a:t>
            </a:r>
            <a:r>
              <a:rPr lang="ru-RU" dirty="0" smtClean="0"/>
              <a:t> </a:t>
            </a:r>
            <a:r>
              <a:rPr lang="ru-RU" dirty="0" err="1" smtClean="0"/>
              <a:t>сигнальної</a:t>
            </a:r>
            <a:r>
              <a:rPr lang="ru-RU" dirty="0" smtClean="0"/>
              <a:t> </a:t>
            </a:r>
            <a:r>
              <a:rPr lang="ru-RU" dirty="0" err="1" smtClean="0"/>
              <a:t>системи.Ознаки</a:t>
            </a:r>
            <a:r>
              <a:rPr lang="ru-RU" dirty="0" smtClean="0"/>
              <a:t>: </a:t>
            </a:r>
            <a:r>
              <a:rPr lang="ru-RU" dirty="0" err="1" smtClean="0"/>
              <a:t>різка</a:t>
            </a:r>
            <a:r>
              <a:rPr lang="ru-RU" dirty="0" smtClean="0"/>
              <a:t> </a:t>
            </a:r>
            <a:r>
              <a:rPr lang="ru-RU" dirty="0" err="1" smtClean="0"/>
              <a:t>сонливість</a:t>
            </a:r>
            <a:r>
              <a:rPr lang="ru-RU" dirty="0" smtClean="0"/>
              <a:t>; </a:t>
            </a:r>
            <a:r>
              <a:rPr lang="ru-RU" dirty="0" err="1" smtClean="0"/>
              <a:t>загіпнотизований</a:t>
            </a:r>
            <a:r>
              <a:rPr lang="ru-RU" dirty="0" smtClean="0"/>
              <a:t> </a:t>
            </a:r>
            <a:r>
              <a:rPr lang="ru-RU" dirty="0" err="1" smtClean="0"/>
              <a:t>відзначає</a:t>
            </a:r>
            <a:r>
              <a:rPr lang="ru-RU" dirty="0" smtClean="0"/>
              <a:t>"</a:t>
            </a:r>
            <a:r>
              <a:rPr lang="ru-RU" dirty="0" err="1" smtClean="0"/>
              <a:t>скованність</a:t>
            </a:r>
            <a:r>
              <a:rPr lang="ru-RU" dirty="0" smtClean="0"/>
              <a:t>"; </a:t>
            </a:r>
            <a:r>
              <a:rPr lang="ru-RU" dirty="0" err="1" smtClean="0"/>
              <a:t>спостерігається</a:t>
            </a:r>
            <a:r>
              <a:rPr lang="ru-RU" dirty="0" smtClean="0"/>
              <a:t> </a:t>
            </a:r>
            <a:r>
              <a:rPr lang="ru-RU" dirty="0" err="1" smtClean="0"/>
              <a:t>воскоподібна</a:t>
            </a:r>
            <a:r>
              <a:rPr lang="ru-RU" dirty="0" smtClean="0"/>
              <a:t> </a:t>
            </a:r>
            <a:r>
              <a:rPr lang="ru-RU" dirty="0" err="1" smtClean="0"/>
              <a:t>каталепсія</a:t>
            </a:r>
            <a:r>
              <a:rPr lang="ru-RU" dirty="0" smtClean="0"/>
              <a:t>; </a:t>
            </a:r>
            <a:r>
              <a:rPr lang="ru-RU" dirty="0" err="1" smtClean="0"/>
              <a:t>настає</a:t>
            </a:r>
            <a:r>
              <a:rPr lang="ru-RU" dirty="0" smtClean="0"/>
              <a:t> </a:t>
            </a:r>
            <a:r>
              <a:rPr lang="ru-RU" dirty="0" err="1" smtClean="0"/>
              <a:t>значне</a:t>
            </a:r>
            <a:r>
              <a:rPr lang="ru-RU" dirty="0" smtClean="0"/>
              <a:t> </a:t>
            </a:r>
            <a:r>
              <a:rPr lang="ru-RU" dirty="0" err="1" smtClean="0"/>
              <a:t>ослаблення</a:t>
            </a:r>
            <a:r>
              <a:rPr lang="ru-RU" dirty="0" smtClean="0"/>
              <a:t> </a:t>
            </a:r>
            <a:r>
              <a:rPr lang="ru-RU" dirty="0" err="1" smtClean="0"/>
              <a:t>шкірної</a:t>
            </a:r>
            <a:r>
              <a:rPr lang="ru-RU" dirty="0" smtClean="0"/>
              <a:t> </a:t>
            </a:r>
            <a:r>
              <a:rPr lang="ru-RU" dirty="0" err="1" smtClean="0"/>
              <a:t>чутливості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посилюється</a:t>
            </a:r>
            <a:r>
              <a:rPr lang="ru-RU" dirty="0" smtClean="0"/>
              <a:t> шляхом </a:t>
            </a:r>
            <a:r>
              <a:rPr lang="ru-RU" dirty="0" err="1" smtClean="0"/>
              <a:t>навіювання</a:t>
            </a:r>
            <a:r>
              <a:rPr lang="ru-RU" dirty="0" smtClean="0"/>
              <a:t>; </a:t>
            </a:r>
            <a:r>
              <a:rPr lang="ru-RU" dirty="0" err="1" smtClean="0"/>
              <a:t>реалізується</a:t>
            </a:r>
            <a:r>
              <a:rPr lang="ru-RU" dirty="0" smtClean="0"/>
              <a:t> </a:t>
            </a:r>
            <a:r>
              <a:rPr lang="ru-RU" dirty="0" err="1" smtClean="0"/>
              <a:t>навіювання</a:t>
            </a:r>
            <a:r>
              <a:rPr lang="ru-RU" dirty="0" smtClean="0"/>
              <a:t> </a:t>
            </a:r>
            <a:r>
              <a:rPr lang="ru-RU" dirty="0" err="1" smtClean="0"/>
              <a:t>рухових</a:t>
            </a:r>
            <a:r>
              <a:rPr lang="ru-RU" dirty="0" smtClean="0"/>
              <a:t> </a:t>
            </a:r>
            <a:r>
              <a:rPr lang="ru-RU" dirty="0" err="1" smtClean="0"/>
              <a:t>реакцій</a:t>
            </a:r>
            <a:r>
              <a:rPr lang="ru-RU" dirty="0" smtClean="0"/>
              <a:t>; </a:t>
            </a:r>
            <a:r>
              <a:rPr lang="ru-RU" dirty="0" err="1" smtClean="0"/>
              <a:t>навіяні</a:t>
            </a:r>
            <a:r>
              <a:rPr lang="ru-RU" dirty="0" smtClean="0"/>
              <a:t> </a:t>
            </a:r>
            <a:r>
              <a:rPr lang="ru-RU" dirty="0" err="1" smtClean="0"/>
              <a:t>ілюзії</a:t>
            </a:r>
            <a:r>
              <a:rPr lang="ru-RU" dirty="0" smtClean="0"/>
              <a:t> не </a:t>
            </a:r>
            <a:r>
              <a:rPr lang="ru-RU" dirty="0" err="1" smtClean="0"/>
              <a:t>реалізуються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3 </a:t>
            </a:r>
            <a:r>
              <a:rPr lang="ru-RU" dirty="0" err="1" smtClean="0"/>
              <a:t>ступінь</a:t>
            </a:r>
            <a:r>
              <a:rPr lang="ru-RU" dirty="0" smtClean="0"/>
              <a:t>. У </a:t>
            </a:r>
            <a:r>
              <a:rPr lang="ru-RU" dirty="0" err="1" smtClean="0"/>
              <a:t>корі</a:t>
            </a:r>
            <a:r>
              <a:rPr lang="ru-RU" dirty="0" smtClean="0"/>
              <a:t> головного </a:t>
            </a:r>
            <a:r>
              <a:rPr lang="ru-RU" dirty="0" err="1" smtClean="0"/>
              <a:t>мозку</a:t>
            </a:r>
            <a:r>
              <a:rPr lang="ru-RU" dirty="0" smtClean="0"/>
              <a:t> </a:t>
            </a:r>
            <a:r>
              <a:rPr lang="ru-RU" dirty="0" err="1" smtClean="0"/>
              <a:t>з'являються</a:t>
            </a:r>
            <a:r>
              <a:rPr lang="ru-RU" dirty="0" smtClean="0"/>
              <a:t> </a:t>
            </a:r>
            <a:r>
              <a:rPr lang="ru-RU" dirty="0" err="1" smtClean="0"/>
              <a:t>фазові</a:t>
            </a:r>
            <a:r>
              <a:rPr lang="ru-RU" dirty="0" smtClean="0"/>
              <a:t> </a:t>
            </a:r>
            <a:r>
              <a:rPr lang="ru-RU" dirty="0" err="1" smtClean="0"/>
              <a:t>явища.зрівняльна</a:t>
            </a:r>
            <a:r>
              <a:rPr lang="ru-RU" dirty="0" smtClean="0"/>
              <a:t> фаза.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глибоке</a:t>
            </a:r>
            <a:r>
              <a:rPr lang="ru-RU" dirty="0" smtClean="0"/>
              <a:t> </a:t>
            </a:r>
            <a:r>
              <a:rPr lang="ru-RU" dirty="0" err="1" smtClean="0"/>
              <a:t>гальмування</a:t>
            </a:r>
            <a:r>
              <a:rPr lang="ru-RU" dirty="0" smtClean="0"/>
              <a:t> </a:t>
            </a:r>
            <a:r>
              <a:rPr lang="ru-RU" dirty="0" err="1" smtClean="0"/>
              <a:t>другої</a:t>
            </a:r>
            <a:r>
              <a:rPr lang="ru-RU" dirty="0" smtClean="0"/>
              <a:t> </a:t>
            </a:r>
            <a:r>
              <a:rPr lang="ru-RU" dirty="0" err="1" smtClean="0"/>
              <a:t>сигнальної</a:t>
            </a:r>
            <a:r>
              <a:rPr lang="ru-RU" dirty="0" smtClean="0"/>
              <a:t> </a:t>
            </a:r>
            <a:r>
              <a:rPr lang="ru-RU" dirty="0" err="1" smtClean="0"/>
              <a:t>системи.Ознаки</a:t>
            </a:r>
            <a:r>
              <a:rPr lang="ru-RU" dirty="0" smtClean="0"/>
              <a:t>: у </a:t>
            </a:r>
            <a:r>
              <a:rPr lang="ru-RU" dirty="0" err="1" smtClean="0"/>
              <a:t>загіпнотизованого</a:t>
            </a:r>
            <a:r>
              <a:rPr lang="ru-RU" dirty="0" smtClean="0"/>
              <a:t> </a:t>
            </a:r>
            <a:r>
              <a:rPr lang="ru-RU" dirty="0" err="1" smtClean="0"/>
              <a:t>відзначається</a:t>
            </a:r>
            <a:r>
              <a:rPr lang="ru-RU" dirty="0" smtClean="0"/>
              <a:t> </a:t>
            </a:r>
            <a:r>
              <a:rPr lang="ru-RU" dirty="0" err="1" smtClean="0"/>
              <a:t>повне</a:t>
            </a:r>
            <a:r>
              <a:rPr lang="ru-RU" dirty="0" smtClean="0"/>
              <a:t> </a:t>
            </a:r>
            <a:r>
              <a:rPr lang="ru-RU" dirty="0" err="1" smtClean="0"/>
              <a:t>зникнення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думок,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чує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голос </a:t>
            </a:r>
            <a:r>
              <a:rPr lang="ru-RU" dirty="0" err="1" smtClean="0"/>
              <a:t>гіпнотизера</a:t>
            </a:r>
            <a:r>
              <a:rPr lang="ru-RU" dirty="0" smtClean="0"/>
              <a:t>; </a:t>
            </a:r>
            <a:r>
              <a:rPr lang="ru-RU" dirty="0" err="1" smtClean="0"/>
              <a:t>спостерігається</a:t>
            </a:r>
            <a:r>
              <a:rPr lang="ru-RU" dirty="0" smtClean="0"/>
              <a:t> </a:t>
            </a:r>
            <a:r>
              <a:rPr lang="ru-RU" dirty="0" err="1" smtClean="0"/>
              <a:t>титанічна</a:t>
            </a:r>
            <a:r>
              <a:rPr lang="ru-RU" dirty="0" smtClean="0"/>
              <a:t> </a:t>
            </a:r>
            <a:r>
              <a:rPr lang="ru-RU" dirty="0" err="1" smtClean="0"/>
              <a:t>каталепсія</a:t>
            </a:r>
            <a:r>
              <a:rPr lang="ru-RU" dirty="0" smtClean="0"/>
              <a:t> (</a:t>
            </a:r>
            <a:r>
              <a:rPr lang="ru-RU" dirty="0" err="1" smtClean="0"/>
              <a:t>піднята</a:t>
            </a:r>
            <a:r>
              <a:rPr lang="ru-RU" dirty="0" smtClean="0"/>
              <a:t> рука «пружинить»); </a:t>
            </a:r>
            <a:r>
              <a:rPr lang="ru-RU" dirty="0" err="1" smtClean="0"/>
              <a:t>навіювання</a:t>
            </a:r>
            <a:r>
              <a:rPr lang="ru-RU" dirty="0" smtClean="0"/>
              <a:t> </a:t>
            </a:r>
            <a:r>
              <a:rPr lang="ru-RU" dirty="0" err="1" smtClean="0"/>
              <a:t>активних</a:t>
            </a:r>
            <a:r>
              <a:rPr lang="ru-RU" dirty="0" smtClean="0"/>
              <a:t> та </a:t>
            </a:r>
            <a:r>
              <a:rPr lang="ru-RU" dirty="0" err="1" smtClean="0"/>
              <a:t>пасивних</a:t>
            </a:r>
            <a:r>
              <a:rPr lang="ru-RU" dirty="0" smtClean="0"/>
              <a:t> </a:t>
            </a:r>
            <a:r>
              <a:rPr lang="ru-RU" dirty="0" err="1" smtClean="0"/>
              <a:t>рухових</a:t>
            </a:r>
            <a:r>
              <a:rPr lang="ru-RU" dirty="0" smtClean="0"/>
              <a:t> </a:t>
            </a:r>
            <a:r>
              <a:rPr lang="ru-RU" dirty="0" err="1" smtClean="0"/>
              <a:t>реакцій</a:t>
            </a:r>
            <a:r>
              <a:rPr lang="ru-RU" dirty="0" smtClean="0"/>
              <a:t> </a:t>
            </a:r>
            <a:r>
              <a:rPr lang="ru-RU" dirty="0" err="1" smtClean="0"/>
              <a:t>реалізується</a:t>
            </a:r>
            <a:r>
              <a:rPr lang="ru-RU" dirty="0" smtClean="0"/>
              <a:t> добре; </a:t>
            </a:r>
            <a:r>
              <a:rPr lang="ru-RU" dirty="0" err="1" smtClean="0"/>
              <a:t>рухи</a:t>
            </a:r>
            <a:r>
              <a:rPr lang="ru-RU" dirty="0" smtClean="0"/>
              <a:t> </a:t>
            </a:r>
            <a:r>
              <a:rPr lang="ru-RU" dirty="0" err="1" smtClean="0"/>
              <a:t>повільні</a:t>
            </a:r>
            <a:r>
              <a:rPr lang="ru-RU" dirty="0" smtClean="0"/>
              <a:t>, </a:t>
            </a:r>
            <a:r>
              <a:rPr lang="ru-RU" dirty="0" err="1" smtClean="0"/>
              <a:t>окремими</a:t>
            </a:r>
            <a:r>
              <a:rPr lang="ru-RU" dirty="0" smtClean="0"/>
              <a:t> </a:t>
            </a:r>
            <a:r>
              <a:rPr lang="ru-RU" dirty="0" err="1" smtClean="0"/>
              <a:t>поштовхами</a:t>
            </a:r>
            <a:r>
              <a:rPr lang="ru-RU" dirty="0" smtClean="0"/>
              <a:t>, </a:t>
            </a:r>
            <a:r>
              <a:rPr lang="ru-RU" dirty="0" err="1" smtClean="0"/>
              <a:t>неможливо</a:t>
            </a:r>
            <a:r>
              <a:rPr lang="ru-RU" dirty="0" smtClean="0"/>
              <a:t> </a:t>
            </a:r>
            <a:r>
              <a:rPr lang="ru-RU" dirty="0" err="1" smtClean="0"/>
              <a:t>розтиснути</a:t>
            </a:r>
            <a:r>
              <a:rPr lang="ru-RU" dirty="0" smtClean="0"/>
              <a:t> </a:t>
            </a:r>
            <a:r>
              <a:rPr lang="ru-RU" dirty="0" err="1" smtClean="0"/>
              <a:t>кулак,зрушити</a:t>
            </a:r>
            <a:r>
              <a:rPr lang="ru-RU" dirty="0" smtClean="0"/>
              <a:t> рукою; </a:t>
            </a:r>
            <a:r>
              <a:rPr lang="ru-RU" dirty="0" err="1" smtClean="0"/>
              <a:t>автоматичні</a:t>
            </a:r>
            <a:r>
              <a:rPr lang="ru-RU" dirty="0" smtClean="0"/>
              <a:t> </a:t>
            </a:r>
            <a:r>
              <a:rPr lang="ru-RU" dirty="0" err="1" smtClean="0"/>
              <a:t>одноманітні</a:t>
            </a:r>
            <a:r>
              <a:rPr lang="ru-RU" dirty="0" smtClean="0"/>
              <a:t> </a:t>
            </a:r>
            <a:r>
              <a:rPr lang="ru-RU" dirty="0" err="1" smtClean="0"/>
              <a:t>рухи</a:t>
            </a:r>
            <a:r>
              <a:rPr lang="ru-RU" dirty="0" smtClean="0"/>
              <a:t> </a:t>
            </a:r>
            <a:r>
              <a:rPr lang="ru-RU" dirty="0" err="1" smtClean="0"/>
              <a:t>виражені</a:t>
            </a:r>
            <a:r>
              <a:rPr lang="ru-RU" dirty="0" smtClean="0"/>
              <a:t> </a:t>
            </a:r>
            <a:r>
              <a:rPr lang="ru-RU" dirty="0" err="1" smtClean="0"/>
              <a:t>добре;реалізуються</a:t>
            </a:r>
            <a:r>
              <a:rPr lang="ru-RU" dirty="0" smtClean="0"/>
              <a:t> при </a:t>
            </a:r>
            <a:r>
              <a:rPr lang="ru-RU" dirty="0" err="1" smtClean="0"/>
              <a:t>закритих</a:t>
            </a:r>
            <a:r>
              <a:rPr lang="ru-RU" dirty="0" smtClean="0"/>
              <a:t> очах </a:t>
            </a:r>
            <a:r>
              <a:rPr lang="ru-RU" dirty="0" err="1" smtClean="0"/>
              <a:t>навіяні</a:t>
            </a:r>
            <a:r>
              <a:rPr lang="ru-RU" dirty="0" smtClean="0"/>
              <a:t> </a:t>
            </a:r>
            <a:r>
              <a:rPr lang="ru-RU" dirty="0" err="1" smtClean="0"/>
              <a:t>ілюзії</a:t>
            </a:r>
            <a:r>
              <a:rPr lang="ru-RU" dirty="0" smtClean="0"/>
              <a:t>;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анестезія</a:t>
            </a:r>
            <a:r>
              <a:rPr lang="ru-RU" dirty="0" smtClean="0"/>
              <a:t> </a:t>
            </a:r>
            <a:r>
              <a:rPr lang="ru-RU" dirty="0" err="1" smtClean="0"/>
              <a:t>слизової</a:t>
            </a:r>
            <a:r>
              <a:rPr lang="ru-RU" dirty="0" smtClean="0"/>
              <a:t> носа; при </a:t>
            </a:r>
            <a:r>
              <a:rPr lang="ru-RU" dirty="0" err="1" smtClean="0"/>
              <a:t>пробі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нашатирним</a:t>
            </a:r>
            <a:r>
              <a:rPr lang="ru-RU" dirty="0" smtClean="0"/>
              <a:t> спиртом </a:t>
            </a:r>
            <a:r>
              <a:rPr lang="ru-RU" dirty="0" err="1" smtClean="0"/>
              <a:t>реакція</a:t>
            </a:r>
            <a:r>
              <a:rPr lang="ru-RU" dirty="0" smtClean="0"/>
              <a:t> негативна.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63</TotalTime>
  <Words>2153</Words>
  <Application>Microsoft Office PowerPoint</Application>
  <PresentationFormat>Экран (4:3)</PresentationFormat>
  <Paragraphs>130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Бумажная</vt:lpstr>
      <vt:lpstr>Практична робота 11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Практична робота 11</dc:title>
  <dc:creator>Руслан Аминов</dc:creator>
  <cp:lastModifiedBy>Руслан Аминов</cp:lastModifiedBy>
  <cp:revision>30</cp:revision>
  <dcterms:created xsi:type="dcterms:W3CDTF">2023-01-24T12:45:13Z</dcterms:created>
  <dcterms:modified xsi:type="dcterms:W3CDTF">2023-05-16T05:18:32Z</dcterms:modified>
</cp:coreProperties>
</file>