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3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4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5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2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FFF3F-B257-407E-8913-235FBDA3811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0DEB-4C00-4C6E-B07B-408E11E9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7360" y="1481328"/>
            <a:ext cx="9235440" cy="346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ДОВГОСТРОКОВЕ ФІНАНСОВЕ ПЛАНУВАННЯ І ФІНАНСОВА ПОЛІТИКА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Мета заняття – </a:t>
            </a: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зрозуміти мету довгострокового фінансового планування, з’ясувати суть стратегічного та перспективного фінансового планування, засвоїти зміст фінансової політики підприємства.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  <a:tabLst>
                <a:tab pos="540385" algn="l"/>
              </a:tabLs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План</a:t>
            </a:r>
            <a:endParaRPr lang="en-US" sz="9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Основи довгострокового фінансового планування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Стратегія формування фінансових ресурсів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Стратегія забезпечення фінансової безпеки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Інвестиційна стратегія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Фінансова політика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  <a:tabLst>
                <a:tab pos="540385" algn="l"/>
              </a:tabLst>
            </a:pPr>
            <a:r>
              <a:rPr lang="uk-UA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9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06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165" y="969264"/>
            <a:ext cx="661602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3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25296"/>
            <a:ext cx="1174089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 СТРАТЕГІЧНОГО УПРАВЛІННЯ ФОРМУВАННЯМ ПОЗИКОВИХ ФІНАНСОВИХ РЕСУРСІВ ПІДПРИЄМСТВА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Аналіз залучення і використання позикових фінансових ресурсів підприємства у попередньому періоді.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Визначення цілей залучення позикових фінансових ресурсів у попередньому періоді.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Визначення граничного обсягу залучення позикових фінансових ресурсів.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Оцінка вартості залучення  позикових фінансових ресурсів з різних джерел.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Визначення строків використання позикових ресурсів.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Визначення складу основних кредиторів.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Формування ефективних умов залучення позикових ресурсів.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Забезпечення ефективного використання позикових ресурсів.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71800" lvl="6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Забезпечення своєчасних розрахунків за одержані кредити.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23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694618"/>
            <a:ext cx="6917817" cy="518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02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288" y="1232326"/>
            <a:ext cx="7498080" cy="434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94" y="1531048"/>
            <a:ext cx="7483006" cy="39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581" y="2066545"/>
            <a:ext cx="7605436" cy="20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40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3872" y="1620209"/>
            <a:ext cx="733958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Інвестиційна стратегія підприємства повинна бути спрямована на вирішення таких основних завдань: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Забезпечення достатньої інвестиційної підтримки високих темпів розвитку операційної діяльності.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Забезпечення оптимального співвідношення «ризик / дохід» окремих реальних і фінансових інвестицій та інвестиційної діяльності в цілому.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Забезпечення оптимальної ліквідності інвестицій і можливостей швидкого реінвестування капіталу при зміні внутрішніх та зовнішніх умов здійснення інвестиційної діяльності.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Пошук напрямів прискорення реалізації діючої інвестиційної програми.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40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0" y="2249424"/>
            <a:ext cx="6928109" cy="192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7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70" y="142112"/>
            <a:ext cx="6690742" cy="61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81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712" y="642937"/>
            <a:ext cx="536257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7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272" y="2700298"/>
            <a:ext cx="6096000" cy="8356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400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 довгострокового фінансового планування – визначення допустимих з позицій фінансової стійкості темпів розширення підприємства.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20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976312"/>
            <a:ext cx="505777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5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64" y="1452062"/>
            <a:ext cx="6515162" cy="383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9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456" y="1245185"/>
            <a:ext cx="6949440" cy="45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9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752" y="1130236"/>
            <a:ext cx="7779144" cy="13935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06752" y="3133328"/>
            <a:ext cx="7303008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Фінансова стратегія охоплює всі форми фінансової діяльності підприємства, а саме: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оптимізацію основних та оборотних засобів;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формування та розподіл прибутку;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грошові розрахунки;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інвестиційну політику тощо.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4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696" y="1160294"/>
            <a:ext cx="7799253" cy="44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336633"/>
            <a:ext cx="6096000" cy="418473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Роль фінансової стратегії полягає в наступному: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Забезпечує механізм реалізації довгострокових загальних і фінансових цілей майбутнього економічного й соціального розвитку підприємства.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Дозволяє реально оцінити фінансові можливості підприємства, забезпечити максимальне використання його внутрішнього фінансового потенціалу і можливість активного маневрування фінансовими ресурсами.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Забезпечує можливість швидкої реалізації перспективних інвестиційних можливостей, що виникають у процесі динамічних змін чинників зовнішнього середовища.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Відбиває порівняльні переваги підприємства у фінансовій діяльності у порівнянні з його конкурентами.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Забезпечує взаємозв’язок стратегічного, поточного і оперативного управління фінансовою діяльністю підприємства.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однією з базових передумов стратегічних змін загальної організаційної структури управління.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8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048" y="644134"/>
            <a:ext cx="7564895" cy="539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5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145" y="1554480"/>
            <a:ext cx="7197229" cy="358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85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172</Words>
  <Application>Microsoft Office PowerPoint</Application>
  <PresentationFormat>Широкоэкранный</PresentationFormat>
  <Paragraphs>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</dc:creator>
  <cp:lastModifiedBy>A</cp:lastModifiedBy>
  <cp:revision>2</cp:revision>
  <dcterms:created xsi:type="dcterms:W3CDTF">2024-02-22T08:32:17Z</dcterms:created>
  <dcterms:modified xsi:type="dcterms:W3CDTF">2024-02-22T08:42:51Z</dcterms:modified>
</cp:coreProperties>
</file>