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257" r:id="rId4"/>
    <p:sldId id="258" r:id="rId5"/>
    <p:sldId id="282" r:id="rId6"/>
    <p:sldId id="283" r:id="rId7"/>
    <p:sldId id="284" r:id="rId8"/>
    <p:sldId id="259" r:id="rId9"/>
    <p:sldId id="285" r:id="rId10"/>
    <p:sldId id="261" r:id="rId11"/>
    <p:sldId id="262" r:id="rId12"/>
    <p:sldId id="263" r:id="rId13"/>
    <p:sldId id="275" r:id="rId14"/>
    <p:sldId id="270" r:id="rId15"/>
    <p:sldId id="271" r:id="rId16"/>
    <p:sldId id="287" r:id="rId17"/>
    <p:sldId id="276" r:id="rId18"/>
    <p:sldId id="286" r:id="rId19"/>
    <p:sldId id="289" r:id="rId20"/>
    <p:sldId id="304"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3" r:id="rId34"/>
    <p:sldId id="280" r:id="rId35"/>
    <p:sldId id="260"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936"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FADDC-2A70-4722-BE39-2A53159A854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E8660DBD-E648-4106-BE69-A01E3F2AB797}">
      <dgm:prSet phldrT="[Текст]"/>
      <dgm:spPr/>
      <dgm:t>
        <a:bodyPr/>
        <a:lstStyle/>
        <a:p>
          <a:r>
            <a:rPr lang="en-US" dirty="0">
              <a:solidFill>
                <a:srgbClr val="C00000"/>
              </a:solidFill>
            </a:rPr>
            <a:t>West Germanic </a:t>
          </a:r>
          <a:endParaRPr lang="ru-RU" dirty="0"/>
        </a:p>
      </dgm:t>
    </dgm:pt>
    <dgm:pt modelId="{14A91C12-1AEF-46DE-8C13-A6EBCE8AA047}" type="parTrans" cxnId="{FB2DE537-6711-465B-B8D7-931C6B0F6FBE}">
      <dgm:prSet/>
      <dgm:spPr/>
      <dgm:t>
        <a:bodyPr/>
        <a:lstStyle/>
        <a:p>
          <a:endParaRPr lang="ru-RU"/>
        </a:p>
      </dgm:t>
    </dgm:pt>
    <dgm:pt modelId="{0D36754F-F58D-4FA8-881D-E467F689AE54}" type="sibTrans" cxnId="{FB2DE537-6711-465B-B8D7-931C6B0F6FBE}">
      <dgm:prSet/>
      <dgm:spPr/>
      <dgm:t>
        <a:bodyPr/>
        <a:lstStyle/>
        <a:p>
          <a:endParaRPr lang="ru-RU"/>
        </a:p>
      </dgm:t>
    </dgm:pt>
    <dgm:pt modelId="{949B4436-D469-4BBC-BE35-13D2068F0978}">
      <dgm:prSet phldrT="[Текст]" custT="1"/>
      <dgm:spPr/>
      <dgm:t>
        <a:bodyPr/>
        <a:lstStyle/>
        <a:p>
          <a:r>
            <a:rPr lang="en-US" sz="2800" i="1" dirty="0" err="1">
              <a:solidFill>
                <a:srgbClr val="C00000"/>
              </a:solidFill>
            </a:rPr>
            <a:t>Ingveones</a:t>
          </a:r>
          <a:r>
            <a:rPr lang="en-US" sz="2800" i="1" dirty="0">
              <a:solidFill>
                <a:srgbClr val="C00000"/>
              </a:solidFill>
            </a:rPr>
            <a:t>, </a:t>
          </a:r>
          <a:endParaRPr lang="ru-RU" sz="2800" dirty="0"/>
        </a:p>
      </dgm:t>
    </dgm:pt>
    <dgm:pt modelId="{06776D4D-3EC2-41DC-B7B3-A5B9A524ED07}" type="parTrans" cxnId="{C0BB8AB9-452E-4AD7-A510-332A66C0B0E5}">
      <dgm:prSet/>
      <dgm:spPr/>
      <dgm:t>
        <a:bodyPr/>
        <a:lstStyle/>
        <a:p>
          <a:endParaRPr lang="ru-RU"/>
        </a:p>
      </dgm:t>
    </dgm:pt>
    <dgm:pt modelId="{4E257483-6704-4BD0-ABDB-C772191FC9B3}" type="sibTrans" cxnId="{C0BB8AB9-452E-4AD7-A510-332A66C0B0E5}">
      <dgm:prSet/>
      <dgm:spPr/>
      <dgm:t>
        <a:bodyPr/>
        <a:lstStyle/>
        <a:p>
          <a:endParaRPr lang="ru-RU"/>
        </a:p>
      </dgm:t>
    </dgm:pt>
    <dgm:pt modelId="{06FC2912-9DE5-4E34-B157-49B39575B569}">
      <dgm:prSet phldrT="[Текст]"/>
      <dgm:spPr/>
      <dgm:t>
        <a:bodyPr/>
        <a:lstStyle/>
        <a:p>
          <a:r>
            <a:rPr lang="en-US" dirty="0">
              <a:solidFill>
                <a:srgbClr val="C00000"/>
              </a:solidFill>
            </a:rPr>
            <a:t>East Germanic</a:t>
          </a:r>
          <a:endParaRPr lang="ru-RU" dirty="0"/>
        </a:p>
      </dgm:t>
    </dgm:pt>
    <dgm:pt modelId="{9FEEED56-934E-4B3D-9C0E-9016B6771323}" type="parTrans" cxnId="{2D8C813F-CD68-4255-AA4D-61264FF34A58}">
      <dgm:prSet/>
      <dgm:spPr/>
      <dgm:t>
        <a:bodyPr/>
        <a:lstStyle/>
        <a:p>
          <a:endParaRPr lang="ru-RU"/>
        </a:p>
      </dgm:t>
    </dgm:pt>
    <dgm:pt modelId="{56D6D00E-8A54-4F49-8EFA-0BCEF7AA903A}" type="sibTrans" cxnId="{2D8C813F-CD68-4255-AA4D-61264FF34A58}">
      <dgm:prSet/>
      <dgm:spPr/>
      <dgm:t>
        <a:bodyPr/>
        <a:lstStyle/>
        <a:p>
          <a:endParaRPr lang="ru-RU"/>
        </a:p>
      </dgm:t>
    </dgm:pt>
    <dgm:pt modelId="{D2E886C8-3D45-4A61-BE15-A8331F74AA32}">
      <dgm:prSet phldrT="[Текст]" custT="1"/>
      <dgm:spPr/>
      <dgm:t>
        <a:bodyPr/>
        <a:lstStyle/>
        <a:p>
          <a:endParaRPr lang="ru-RU" sz="2800" dirty="0"/>
        </a:p>
      </dgm:t>
    </dgm:pt>
    <dgm:pt modelId="{6A4A1032-EAB6-48F7-B992-C16369504288}" type="parTrans" cxnId="{D886FADA-BE43-4B0B-A891-49F97E7DD307}">
      <dgm:prSet/>
      <dgm:spPr/>
      <dgm:t>
        <a:bodyPr/>
        <a:lstStyle/>
        <a:p>
          <a:endParaRPr lang="ru-RU"/>
        </a:p>
      </dgm:t>
    </dgm:pt>
    <dgm:pt modelId="{2CD52D74-FBD4-4E4C-8E0C-31ECC73407C6}" type="sibTrans" cxnId="{D886FADA-BE43-4B0B-A891-49F97E7DD307}">
      <dgm:prSet/>
      <dgm:spPr/>
      <dgm:t>
        <a:bodyPr/>
        <a:lstStyle/>
        <a:p>
          <a:endParaRPr lang="ru-RU"/>
        </a:p>
      </dgm:t>
    </dgm:pt>
    <dgm:pt modelId="{CC63E712-AD87-4E0C-B117-D89B7B5E7DF5}">
      <dgm:prSet phldrT="[Текст]" custT="1"/>
      <dgm:spPr/>
      <dgm:t>
        <a:bodyPr/>
        <a:lstStyle/>
        <a:p>
          <a:r>
            <a:rPr lang="en-US" sz="2800" i="1" dirty="0" err="1">
              <a:solidFill>
                <a:srgbClr val="C00000"/>
              </a:solidFill>
            </a:rPr>
            <a:t>Hilleviones</a:t>
          </a:r>
          <a:endParaRPr lang="ru-RU" sz="2800" dirty="0"/>
        </a:p>
      </dgm:t>
    </dgm:pt>
    <dgm:pt modelId="{019070BB-2EC1-498C-9887-AB3AD7A1B612}" type="sibTrans" cxnId="{BA1CAA14-FBED-4BE0-84DF-BA86E22849E2}">
      <dgm:prSet/>
      <dgm:spPr/>
      <dgm:t>
        <a:bodyPr/>
        <a:lstStyle/>
        <a:p>
          <a:endParaRPr lang="ru-RU"/>
        </a:p>
      </dgm:t>
    </dgm:pt>
    <dgm:pt modelId="{69CC9D04-C2E6-4F92-940B-BFFEDFBE811B}" type="parTrans" cxnId="{BA1CAA14-FBED-4BE0-84DF-BA86E22849E2}">
      <dgm:prSet/>
      <dgm:spPr/>
      <dgm:t>
        <a:bodyPr/>
        <a:lstStyle/>
        <a:p>
          <a:endParaRPr lang="ru-RU"/>
        </a:p>
      </dgm:t>
    </dgm:pt>
    <dgm:pt modelId="{8105F32A-B31A-44E2-B879-0DCECB58FE42}">
      <dgm:prSet phldrT="[Текст]"/>
      <dgm:spPr/>
      <dgm:t>
        <a:bodyPr/>
        <a:lstStyle/>
        <a:p>
          <a:r>
            <a:rPr lang="en-US" dirty="0">
              <a:solidFill>
                <a:srgbClr val="C00000"/>
              </a:solidFill>
            </a:rPr>
            <a:t>North Germanic </a:t>
          </a:r>
          <a:endParaRPr lang="ru-RU" dirty="0"/>
        </a:p>
      </dgm:t>
    </dgm:pt>
    <dgm:pt modelId="{6F162C88-7024-4ED7-B300-1C40CC66D0FB}" type="sibTrans" cxnId="{51196443-201C-4CE6-B90E-ECAA97C369CB}">
      <dgm:prSet/>
      <dgm:spPr/>
      <dgm:t>
        <a:bodyPr/>
        <a:lstStyle/>
        <a:p>
          <a:endParaRPr lang="ru-RU"/>
        </a:p>
      </dgm:t>
    </dgm:pt>
    <dgm:pt modelId="{4776077D-FA7C-42FA-B87F-888531562293}" type="parTrans" cxnId="{51196443-201C-4CE6-B90E-ECAA97C369CB}">
      <dgm:prSet/>
      <dgm:spPr/>
      <dgm:t>
        <a:bodyPr/>
        <a:lstStyle/>
        <a:p>
          <a:endParaRPr lang="ru-RU"/>
        </a:p>
      </dgm:t>
    </dgm:pt>
    <dgm:pt modelId="{B8C770D1-B506-4CFD-A741-60C9603FE378}">
      <dgm:prSet phldrT="[Текст]" custT="1"/>
      <dgm:spPr/>
      <dgm:t>
        <a:bodyPr/>
        <a:lstStyle/>
        <a:p>
          <a:r>
            <a:rPr lang="en-US" sz="2800" i="1" dirty="0" err="1">
              <a:solidFill>
                <a:srgbClr val="C00000"/>
              </a:solidFill>
            </a:rPr>
            <a:t>Vindili</a:t>
          </a:r>
          <a:r>
            <a:rPr lang="en-US" sz="2800" i="1" dirty="0">
              <a:solidFill>
                <a:srgbClr val="C00000"/>
              </a:solidFill>
            </a:rPr>
            <a:t> </a:t>
          </a:r>
          <a:r>
            <a:rPr lang="en-US" sz="2800" i="1" dirty="0"/>
            <a:t> </a:t>
          </a:r>
          <a:endParaRPr lang="ru-RU" sz="2800" dirty="0"/>
        </a:p>
      </dgm:t>
    </dgm:pt>
    <dgm:pt modelId="{8EAA7C99-F6A5-4149-9055-793D1125C722}" type="parTrans" cxnId="{B6A731F1-8C1D-4F40-9E3C-788CFCBBBCA8}">
      <dgm:prSet/>
      <dgm:spPr/>
      <dgm:t>
        <a:bodyPr/>
        <a:lstStyle/>
        <a:p>
          <a:endParaRPr lang="ru-RU"/>
        </a:p>
      </dgm:t>
    </dgm:pt>
    <dgm:pt modelId="{6211341E-054C-4328-A10F-08CCCABEE868}" type="sibTrans" cxnId="{B6A731F1-8C1D-4F40-9E3C-788CFCBBBCA8}">
      <dgm:prSet/>
      <dgm:spPr/>
      <dgm:t>
        <a:bodyPr/>
        <a:lstStyle/>
        <a:p>
          <a:endParaRPr lang="ru-RU"/>
        </a:p>
      </dgm:t>
    </dgm:pt>
    <dgm:pt modelId="{543E897F-6A35-44FD-9C3C-6D9D42783DB2}">
      <dgm:prSet phldrT="[Текст]" custT="1"/>
      <dgm:spPr/>
      <dgm:t>
        <a:bodyPr/>
        <a:lstStyle/>
        <a:p>
          <a:r>
            <a:rPr lang="en-US" sz="2800" i="1" dirty="0" err="1">
              <a:solidFill>
                <a:srgbClr val="C00000"/>
              </a:solidFill>
            </a:rPr>
            <a:t>Istveones</a:t>
          </a:r>
          <a:r>
            <a:rPr lang="en-US" sz="2800" i="1" dirty="0">
              <a:solidFill>
                <a:srgbClr val="C00000"/>
              </a:solidFill>
            </a:rPr>
            <a:t>,</a:t>
          </a:r>
          <a:endParaRPr lang="ru-RU" sz="2800" dirty="0"/>
        </a:p>
      </dgm:t>
    </dgm:pt>
    <dgm:pt modelId="{144E5620-4B9B-43BC-842E-92AD96F5E545}" type="parTrans" cxnId="{302B33A4-2126-42F4-8E50-76731CDED9AC}">
      <dgm:prSet/>
      <dgm:spPr/>
      <dgm:t>
        <a:bodyPr/>
        <a:lstStyle/>
        <a:p>
          <a:endParaRPr lang="ru-RU"/>
        </a:p>
      </dgm:t>
    </dgm:pt>
    <dgm:pt modelId="{FC11FB83-AB81-47C0-A2BA-09CD3B4C60CA}" type="sibTrans" cxnId="{302B33A4-2126-42F4-8E50-76731CDED9AC}">
      <dgm:prSet/>
      <dgm:spPr/>
      <dgm:t>
        <a:bodyPr/>
        <a:lstStyle/>
        <a:p>
          <a:endParaRPr lang="ru-RU"/>
        </a:p>
      </dgm:t>
    </dgm:pt>
    <dgm:pt modelId="{8F967A4B-A15E-43A7-A44E-B4549C0E62A7}">
      <dgm:prSet phldrT="[Текст]" custT="1"/>
      <dgm:spPr/>
      <dgm:t>
        <a:bodyPr/>
        <a:lstStyle/>
        <a:p>
          <a:r>
            <a:rPr lang="en-US" sz="2800" i="1" dirty="0" err="1">
              <a:solidFill>
                <a:srgbClr val="C00000"/>
              </a:solidFill>
            </a:rPr>
            <a:t>Herminones</a:t>
          </a:r>
          <a:endParaRPr lang="ru-RU" sz="2800" dirty="0"/>
        </a:p>
      </dgm:t>
    </dgm:pt>
    <dgm:pt modelId="{A47E1739-7D92-4A67-9324-F33AFF73D747}" type="parTrans" cxnId="{131F1D00-63AA-4F8B-857B-42858BDF243C}">
      <dgm:prSet/>
      <dgm:spPr/>
      <dgm:t>
        <a:bodyPr/>
        <a:lstStyle/>
        <a:p>
          <a:endParaRPr lang="ru-RU"/>
        </a:p>
      </dgm:t>
    </dgm:pt>
    <dgm:pt modelId="{EC60DD84-FF53-4044-8749-428D61FB7C31}" type="sibTrans" cxnId="{131F1D00-63AA-4F8B-857B-42858BDF243C}">
      <dgm:prSet/>
      <dgm:spPr/>
      <dgm:t>
        <a:bodyPr/>
        <a:lstStyle/>
        <a:p>
          <a:endParaRPr lang="ru-RU"/>
        </a:p>
      </dgm:t>
    </dgm:pt>
    <dgm:pt modelId="{7463B619-EC26-4A65-B4F4-C7F4E77C2D5B}" type="pres">
      <dgm:prSet presAssocID="{CE3FADDC-2A70-4722-BE39-2A53159A8548}" presName="rootnode" presStyleCnt="0">
        <dgm:presLayoutVars>
          <dgm:chMax/>
          <dgm:chPref/>
          <dgm:dir/>
          <dgm:animLvl val="lvl"/>
        </dgm:presLayoutVars>
      </dgm:prSet>
      <dgm:spPr/>
    </dgm:pt>
    <dgm:pt modelId="{0B6665D0-5216-4D77-9684-E39D76AB3011}" type="pres">
      <dgm:prSet presAssocID="{E8660DBD-E648-4106-BE69-A01E3F2AB797}" presName="composite" presStyleCnt="0"/>
      <dgm:spPr/>
    </dgm:pt>
    <dgm:pt modelId="{B173A129-1209-4EDE-80A3-01614ED1B765}" type="pres">
      <dgm:prSet presAssocID="{E8660DBD-E648-4106-BE69-A01E3F2AB797}" presName="bentUpArrow1" presStyleLbl="alignImgPlace1" presStyleIdx="0" presStyleCnt="2" custLinFactX="56605" custLinFactNeighborX="100000" custLinFactNeighborY="22428"/>
      <dgm:spPr/>
    </dgm:pt>
    <dgm:pt modelId="{D345B0C5-4E1C-4CCD-91AD-835DD2504E3F}" type="pres">
      <dgm:prSet presAssocID="{E8660DBD-E648-4106-BE69-A01E3F2AB797}" presName="ParentText" presStyleLbl="node1" presStyleIdx="0" presStyleCnt="3">
        <dgm:presLayoutVars>
          <dgm:chMax val="1"/>
          <dgm:chPref val="1"/>
          <dgm:bulletEnabled val="1"/>
        </dgm:presLayoutVars>
      </dgm:prSet>
      <dgm:spPr/>
    </dgm:pt>
    <dgm:pt modelId="{6E2FD941-274C-4FAC-9624-EE4FA1C23D7F}" type="pres">
      <dgm:prSet presAssocID="{E8660DBD-E648-4106-BE69-A01E3F2AB797}" presName="ChildText" presStyleLbl="revTx" presStyleIdx="0" presStyleCnt="3" custScaleX="215417" custLinFactNeighborX="76241">
        <dgm:presLayoutVars>
          <dgm:chMax val="0"/>
          <dgm:chPref val="0"/>
          <dgm:bulletEnabled val="1"/>
        </dgm:presLayoutVars>
      </dgm:prSet>
      <dgm:spPr/>
    </dgm:pt>
    <dgm:pt modelId="{35A78F2A-742E-4548-806C-E474D6291DE4}" type="pres">
      <dgm:prSet presAssocID="{0D36754F-F58D-4FA8-881D-E467F689AE54}" presName="sibTrans" presStyleCnt="0"/>
      <dgm:spPr/>
    </dgm:pt>
    <dgm:pt modelId="{D8F23974-0DF3-4F27-B528-6DD1C0592832}" type="pres">
      <dgm:prSet presAssocID="{8105F32A-B31A-44E2-B879-0DCECB58FE42}" presName="composite" presStyleCnt="0"/>
      <dgm:spPr/>
    </dgm:pt>
    <dgm:pt modelId="{732EF99D-B4BF-4A0C-AB8D-632C4BB86AA6}" type="pres">
      <dgm:prSet presAssocID="{8105F32A-B31A-44E2-B879-0DCECB58FE42}" presName="bentUpArrow1" presStyleLbl="alignImgPlace1" presStyleIdx="1" presStyleCnt="2" custLinFactX="25621" custLinFactNeighborX="100000" custLinFactNeighborY="22267"/>
      <dgm:spPr/>
    </dgm:pt>
    <dgm:pt modelId="{BF06B474-CB04-45EB-AEB3-D324AF5C9A46}" type="pres">
      <dgm:prSet presAssocID="{8105F32A-B31A-44E2-B879-0DCECB58FE42}" presName="ParentText" presStyleLbl="node1" presStyleIdx="1" presStyleCnt="3">
        <dgm:presLayoutVars>
          <dgm:chMax val="1"/>
          <dgm:chPref val="1"/>
          <dgm:bulletEnabled val="1"/>
        </dgm:presLayoutVars>
      </dgm:prSet>
      <dgm:spPr/>
    </dgm:pt>
    <dgm:pt modelId="{AD6C7F47-CC0E-4E11-9EB5-B8AE21972EA0}" type="pres">
      <dgm:prSet presAssocID="{8105F32A-B31A-44E2-B879-0DCECB58FE42}" presName="ChildText" presStyleLbl="revTx" presStyleIdx="1" presStyleCnt="3" custScaleX="186495" custLinFactNeighborX="44860">
        <dgm:presLayoutVars>
          <dgm:chMax val="0"/>
          <dgm:chPref val="0"/>
          <dgm:bulletEnabled val="1"/>
        </dgm:presLayoutVars>
      </dgm:prSet>
      <dgm:spPr/>
    </dgm:pt>
    <dgm:pt modelId="{8724A0C1-E66C-4FD9-8953-762B3FDD0E6F}" type="pres">
      <dgm:prSet presAssocID="{6F162C88-7024-4ED7-B300-1C40CC66D0FB}" presName="sibTrans" presStyleCnt="0"/>
      <dgm:spPr/>
    </dgm:pt>
    <dgm:pt modelId="{490C44AF-69C3-4DA7-A2D2-BA774AAE0CF8}" type="pres">
      <dgm:prSet presAssocID="{06FC2912-9DE5-4E34-B157-49B39575B569}" presName="composite" presStyleCnt="0"/>
      <dgm:spPr/>
    </dgm:pt>
    <dgm:pt modelId="{17C4EDD9-046F-41E4-9454-87DC1FBB3FDA}" type="pres">
      <dgm:prSet presAssocID="{06FC2912-9DE5-4E34-B157-49B39575B569}" presName="ParentText" presStyleLbl="node1" presStyleIdx="2" presStyleCnt="3" custLinFactNeighborX="-23586" custLinFactNeighborY="-783">
        <dgm:presLayoutVars>
          <dgm:chMax val="1"/>
          <dgm:chPref val="1"/>
          <dgm:bulletEnabled val="1"/>
        </dgm:presLayoutVars>
      </dgm:prSet>
      <dgm:spPr/>
    </dgm:pt>
    <dgm:pt modelId="{093F3D36-F9CD-4073-A51D-5B1A81E12933}" type="pres">
      <dgm:prSet presAssocID="{06FC2912-9DE5-4E34-B157-49B39575B569}" presName="FinalChildText" presStyleLbl="revTx" presStyleIdx="2" presStyleCnt="3" custScaleX="136554">
        <dgm:presLayoutVars>
          <dgm:chMax val="0"/>
          <dgm:chPref val="0"/>
          <dgm:bulletEnabled val="1"/>
        </dgm:presLayoutVars>
      </dgm:prSet>
      <dgm:spPr/>
    </dgm:pt>
  </dgm:ptLst>
  <dgm:cxnLst>
    <dgm:cxn modelId="{131F1D00-63AA-4F8B-857B-42858BDF243C}" srcId="{E8660DBD-E648-4106-BE69-A01E3F2AB797}" destId="{8F967A4B-A15E-43A7-A44E-B4549C0E62A7}" srcOrd="2" destOrd="0" parTransId="{A47E1739-7D92-4A67-9324-F33AFF73D747}" sibTransId="{EC60DD84-FF53-4044-8749-428D61FB7C31}"/>
    <dgm:cxn modelId="{BA1CAA14-FBED-4BE0-84DF-BA86E22849E2}" srcId="{8105F32A-B31A-44E2-B879-0DCECB58FE42}" destId="{CC63E712-AD87-4E0C-B117-D89B7B5E7DF5}" srcOrd="0" destOrd="0" parTransId="{69CC9D04-C2E6-4F92-940B-BFFEDFBE811B}" sibTransId="{019070BB-2EC1-498C-9887-AB3AD7A1B612}"/>
    <dgm:cxn modelId="{235F282F-5D08-485F-A46D-ECA487E4B934}" type="presOf" srcId="{8105F32A-B31A-44E2-B879-0DCECB58FE42}" destId="{BF06B474-CB04-45EB-AEB3-D324AF5C9A46}" srcOrd="0" destOrd="0" presId="urn:microsoft.com/office/officeart/2005/8/layout/StepDownProcess"/>
    <dgm:cxn modelId="{FB2DE537-6711-465B-B8D7-931C6B0F6FBE}" srcId="{CE3FADDC-2A70-4722-BE39-2A53159A8548}" destId="{E8660DBD-E648-4106-BE69-A01E3F2AB797}" srcOrd="0" destOrd="0" parTransId="{14A91C12-1AEF-46DE-8C13-A6EBCE8AA047}" sibTransId="{0D36754F-F58D-4FA8-881D-E467F689AE54}"/>
    <dgm:cxn modelId="{6EC80A3D-3B41-4331-AF3F-62C8ACDEAD09}" type="presOf" srcId="{E8660DBD-E648-4106-BE69-A01E3F2AB797}" destId="{D345B0C5-4E1C-4CCD-91AD-835DD2504E3F}" srcOrd="0" destOrd="0" presId="urn:microsoft.com/office/officeart/2005/8/layout/StepDownProcess"/>
    <dgm:cxn modelId="{2D8C813F-CD68-4255-AA4D-61264FF34A58}" srcId="{CE3FADDC-2A70-4722-BE39-2A53159A8548}" destId="{06FC2912-9DE5-4E34-B157-49B39575B569}" srcOrd="2" destOrd="0" parTransId="{9FEEED56-934E-4B3D-9C0E-9016B6771323}" sibTransId="{56D6D00E-8A54-4F49-8EFA-0BCEF7AA903A}"/>
    <dgm:cxn modelId="{51196443-201C-4CE6-B90E-ECAA97C369CB}" srcId="{CE3FADDC-2A70-4722-BE39-2A53159A8548}" destId="{8105F32A-B31A-44E2-B879-0DCECB58FE42}" srcOrd="1" destOrd="0" parTransId="{4776077D-FA7C-42FA-B87F-888531562293}" sibTransId="{6F162C88-7024-4ED7-B300-1C40CC66D0FB}"/>
    <dgm:cxn modelId="{1B949544-DA10-419B-A30E-A33E1B01C71F}" type="presOf" srcId="{B8C770D1-B506-4CFD-A741-60C9603FE378}" destId="{093F3D36-F9CD-4073-A51D-5B1A81E12933}" srcOrd="0" destOrd="1" presId="urn:microsoft.com/office/officeart/2005/8/layout/StepDownProcess"/>
    <dgm:cxn modelId="{1F05C451-995E-4DDD-929C-FD679E4E7416}" type="presOf" srcId="{D2E886C8-3D45-4A61-BE15-A8331F74AA32}" destId="{093F3D36-F9CD-4073-A51D-5B1A81E12933}" srcOrd="0" destOrd="0" presId="urn:microsoft.com/office/officeart/2005/8/layout/StepDownProcess"/>
    <dgm:cxn modelId="{E8654976-70AA-43F7-8492-E75B91AB58E9}" type="presOf" srcId="{949B4436-D469-4BBC-BE35-13D2068F0978}" destId="{6E2FD941-274C-4FAC-9624-EE4FA1C23D7F}" srcOrd="0" destOrd="0" presId="urn:microsoft.com/office/officeart/2005/8/layout/StepDownProcess"/>
    <dgm:cxn modelId="{AE05E47A-8FA9-478C-B4E1-E229BC9C45AE}" type="presOf" srcId="{06FC2912-9DE5-4E34-B157-49B39575B569}" destId="{17C4EDD9-046F-41E4-9454-87DC1FBB3FDA}" srcOrd="0" destOrd="0" presId="urn:microsoft.com/office/officeart/2005/8/layout/StepDownProcess"/>
    <dgm:cxn modelId="{302B33A4-2126-42F4-8E50-76731CDED9AC}" srcId="{E8660DBD-E648-4106-BE69-A01E3F2AB797}" destId="{543E897F-6A35-44FD-9C3C-6D9D42783DB2}" srcOrd="1" destOrd="0" parTransId="{144E5620-4B9B-43BC-842E-92AD96F5E545}" sibTransId="{FC11FB83-AB81-47C0-A2BA-09CD3B4C60CA}"/>
    <dgm:cxn modelId="{C0BB8AB9-452E-4AD7-A510-332A66C0B0E5}" srcId="{E8660DBD-E648-4106-BE69-A01E3F2AB797}" destId="{949B4436-D469-4BBC-BE35-13D2068F0978}" srcOrd="0" destOrd="0" parTransId="{06776D4D-3EC2-41DC-B7B3-A5B9A524ED07}" sibTransId="{4E257483-6704-4BD0-ABDB-C772191FC9B3}"/>
    <dgm:cxn modelId="{8DD916C4-386F-4B65-B223-F87C2AAD85E7}" type="presOf" srcId="{CC63E712-AD87-4E0C-B117-D89B7B5E7DF5}" destId="{AD6C7F47-CC0E-4E11-9EB5-B8AE21972EA0}" srcOrd="0" destOrd="0" presId="urn:microsoft.com/office/officeart/2005/8/layout/StepDownProcess"/>
    <dgm:cxn modelId="{8862C3C9-79DE-4F44-A4BB-3D92B76E7FB8}" type="presOf" srcId="{543E897F-6A35-44FD-9C3C-6D9D42783DB2}" destId="{6E2FD941-274C-4FAC-9624-EE4FA1C23D7F}" srcOrd="0" destOrd="1" presId="urn:microsoft.com/office/officeart/2005/8/layout/StepDownProcess"/>
    <dgm:cxn modelId="{D886FADA-BE43-4B0B-A891-49F97E7DD307}" srcId="{06FC2912-9DE5-4E34-B157-49B39575B569}" destId="{D2E886C8-3D45-4A61-BE15-A8331F74AA32}" srcOrd="0" destOrd="0" parTransId="{6A4A1032-EAB6-48F7-B992-C16369504288}" sibTransId="{2CD52D74-FBD4-4E4C-8E0C-31ECC73407C6}"/>
    <dgm:cxn modelId="{A52B58DD-D6EA-465E-B5EB-E7EB331EBAC8}" type="presOf" srcId="{8F967A4B-A15E-43A7-A44E-B4549C0E62A7}" destId="{6E2FD941-274C-4FAC-9624-EE4FA1C23D7F}" srcOrd="0" destOrd="2" presId="urn:microsoft.com/office/officeart/2005/8/layout/StepDownProcess"/>
    <dgm:cxn modelId="{B6A731F1-8C1D-4F40-9E3C-788CFCBBBCA8}" srcId="{06FC2912-9DE5-4E34-B157-49B39575B569}" destId="{B8C770D1-B506-4CFD-A741-60C9603FE378}" srcOrd="1" destOrd="0" parTransId="{8EAA7C99-F6A5-4149-9055-793D1125C722}" sibTransId="{6211341E-054C-4328-A10F-08CCCABEE868}"/>
    <dgm:cxn modelId="{256D7FF8-3764-49D9-BF03-D4BAC996E776}" type="presOf" srcId="{CE3FADDC-2A70-4722-BE39-2A53159A8548}" destId="{7463B619-EC26-4A65-B4F4-C7F4E77C2D5B}" srcOrd="0" destOrd="0" presId="urn:microsoft.com/office/officeart/2005/8/layout/StepDownProcess"/>
    <dgm:cxn modelId="{23B7D5AB-8066-4C37-8225-A7400B004BAD}" type="presParOf" srcId="{7463B619-EC26-4A65-B4F4-C7F4E77C2D5B}" destId="{0B6665D0-5216-4D77-9684-E39D76AB3011}" srcOrd="0" destOrd="0" presId="urn:microsoft.com/office/officeart/2005/8/layout/StepDownProcess"/>
    <dgm:cxn modelId="{AA9147A9-97FC-409C-ABBC-2F022252531F}" type="presParOf" srcId="{0B6665D0-5216-4D77-9684-E39D76AB3011}" destId="{B173A129-1209-4EDE-80A3-01614ED1B765}" srcOrd="0" destOrd="0" presId="urn:microsoft.com/office/officeart/2005/8/layout/StepDownProcess"/>
    <dgm:cxn modelId="{D03A3D2E-411A-4501-9A0E-0C6BA1F6DDAF}" type="presParOf" srcId="{0B6665D0-5216-4D77-9684-E39D76AB3011}" destId="{D345B0C5-4E1C-4CCD-91AD-835DD2504E3F}" srcOrd="1" destOrd="0" presId="urn:microsoft.com/office/officeart/2005/8/layout/StepDownProcess"/>
    <dgm:cxn modelId="{A47CA637-AED7-46ED-B1ED-99014A13223D}" type="presParOf" srcId="{0B6665D0-5216-4D77-9684-E39D76AB3011}" destId="{6E2FD941-274C-4FAC-9624-EE4FA1C23D7F}" srcOrd="2" destOrd="0" presId="urn:microsoft.com/office/officeart/2005/8/layout/StepDownProcess"/>
    <dgm:cxn modelId="{9C37865B-7FDE-428F-A627-81069380318F}" type="presParOf" srcId="{7463B619-EC26-4A65-B4F4-C7F4E77C2D5B}" destId="{35A78F2A-742E-4548-806C-E474D6291DE4}" srcOrd="1" destOrd="0" presId="urn:microsoft.com/office/officeart/2005/8/layout/StepDownProcess"/>
    <dgm:cxn modelId="{974E342A-2478-42DF-B787-665A7D9C91B2}" type="presParOf" srcId="{7463B619-EC26-4A65-B4F4-C7F4E77C2D5B}" destId="{D8F23974-0DF3-4F27-B528-6DD1C0592832}" srcOrd="2" destOrd="0" presId="urn:microsoft.com/office/officeart/2005/8/layout/StepDownProcess"/>
    <dgm:cxn modelId="{114DE6CC-5938-42BE-B04F-FF610586D78E}" type="presParOf" srcId="{D8F23974-0DF3-4F27-B528-6DD1C0592832}" destId="{732EF99D-B4BF-4A0C-AB8D-632C4BB86AA6}" srcOrd="0" destOrd="0" presId="urn:microsoft.com/office/officeart/2005/8/layout/StepDownProcess"/>
    <dgm:cxn modelId="{559D06B4-2161-4522-BA2C-A39DD44339E5}" type="presParOf" srcId="{D8F23974-0DF3-4F27-B528-6DD1C0592832}" destId="{BF06B474-CB04-45EB-AEB3-D324AF5C9A46}" srcOrd="1" destOrd="0" presId="urn:microsoft.com/office/officeart/2005/8/layout/StepDownProcess"/>
    <dgm:cxn modelId="{6B024328-7E36-4ED7-96C4-0B5DB5CC8EE4}" type="presParOf" srcId="{D8F23974-0DF3-4F27-B528-6DD1C0592832}" destId="{AD6C7F47-CC0E-4E11-9EB5-B8AE21972EA0}" srcOrd="2" destOrd="0" presId="urn:microsoft.com/office/officeart/2005/8/layout/StepDownProcess"/>
    <dgm:cxn modelId="{3D7EEDEA-6CEB-4E42-B530-39DB8F1E5D57}" type="presParOf" srcId="{7463B619-EC26-4A65-B4F4-C7F4E77C2D5B}" destId="{8724A0C1-E66C-4FD9-8953-762B3FDD0E6F}" srcOrd="3" destOrd="0" presId="urn:microsoft.com/office/officeart/2005/8/layout/StepDownProcess"/>
    <dgm:cxn modelId="{8F9291A7-BBBF-46DD-B98F-21377EADEE47}" type="presParOf" srcId="{7463B619-EC26-4A65-B4F4-C7F4E77C2D5B}" destId="{490C44AF-69C3-4DA7-A2D2-BA774AAE0CF8}" srcOrd="4" destOrd="0" presId="urn:microsoft.com/office/officeart/2005/8/layout/StepDownProcess"/>
    <dgm:cxn modelId="{5340DEEB-3D2C-4C6A-9947-9578FBE5DCFA}" type="presParOf" srcId="{490C44AF-69C3-4DA7-A2D2-BA774AAE0CF8}" destId="{17C4EDD9-046F-41E4-9454-87DC1FBB3FDA}" srcOrd="0" destOrd="0" presId="urn:microsoft.com/office/officeart/2005/8/layout/StepDownProcess"/>
    <dgm:cxn modelId="{62B4FE4D-9265-4234-BBF9-5A67F48F2DB0}" type="presParOf" srcId="{490C44AF-69C3-4DA7-A2D2-BA774AAE0CF8}" destId="{093F3D36-F9CD-4073-A51D-5B1A81E1293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538A52-645C-4473-8850-B45F36BBACAA}"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ru-RU"/>
        </a:p>
      </dgm:t>
    </dgm:pt>
    <dgm:pt modelId="{7106A727-C1E4-46B4-A088-615641A5516F}">
      <dgm:prSet phldrT="[Текст]"/>
      <dgm:spPr/>
      <dgm:t>
        <a:bodyPr/>
        <a:lstStyle/>
        <a:p>
          <a:r>
            <a:rPr lang="en-US" sz="2800" dirty="0"/>
            <a:t>West Germanic </a:t>
          </a:r>
          <a:endParaRPr lang="ru-RU" sz="2800" dirty="0"/>
        </a:p>
      </dgm:t>
    </dgm:pt>
    <dgm:pt modelId="{A61B291F-7665-45F8-9981-05173C68F6A5}" type="parTrans" cxnId="{0B25066C-7CAF-4113-81C4-C486237A7EEE}">
      <dgm:prSet/>
      <dgm:spPr/>
      <dgm:t>
        <a:bodyPr/>
        <a:lstStyle/>
        <a:p>
          <a:endParaRPr lang="ru-RU"/>
        </a:p>
      </dgm:t>
    </dgm:pt>
    <dgm:pt modelId="{5FD4B148-1E6D-4166-9554-CA9E6200F335}" type="sibTrans" cxnId="{0B25066C-7CAF-4113-81C4-C486237A7EEE}">
      <dgm:prSet/>
      <dgm:spPr/>
      <dgm:t>
        <a:bodyPr/>
        <a:lstStyle/>
        <a:p>
          <a:endParaRPr lang="ru-RU"/>
        </a:p>
      </dgm:t>
    </dgm:pt>
    <dgm:pt modelId="{09666DEA-CE80-4C7D-B9DB-DCFCEBD490BD}">
      <dgm:prSet phldrT="[Текст]" custT="1"/>
      <dgm:spPr/>
      <dgm:t>
        <a:bodyPr/>
        <a:lstStyle/>
        <a:p>
          <a:r>
            <a:rPr lang="en-US" sz="2000" b="1" dirty="0">
              <a:solidFill>
                <a:srgbClr val="FF0000"/>
              </a:solidFill>
            </a:rPr>
            <a:t>English; </a:t>
          </a:r>
          <a:endParaRPr lang="ru-RU" sz="2000" dirty="0">
            <a:solidFill>
              <a:srgbClr val="FF0000"/>
            </a:solidFill>
          </a:endParaRPr>
        </a:p>
      </dgm:t>
    </dgm:pt>
    <dgm:pt modelId="{C3C33BB6-C6D8-411E-B237-2574CD455EC2}" type="parTrans" cxnId="{2A7CE43A-0FF2-4190-9130-8BBB7F4C9399}">
      <dgm:prSet/>
      <dgm:spPr/>
      <dgm:t>
        <a:bodyPr/>
        <a:lstStyle/>
        <a:p>
          <a:endParaRPr lang="ru-RU"/>
        </a:p>
      </dgm:t>
    </dgm:pt>
    <dgm:pt modelId="{A94664F7-5996-432C-8F84-0FCE430643AB}" type="sibTrans" cxnId="{2A7CE43A-0FF2-4190-9130-8BBB7F4C9399}">
      <dgm:prSet/>
      <dgm:spPr/>
      <dgm:t>
        <a:bodyPr/>
        <a:lstStyle/>
        <a:p>
          <a:endParaRPr lang="ru-RU"/>
        </a:p>
      </dgm:t>
    </dgm:pt>
    <dgm:pt modelId="{8BE99208-113F-4353-B13F-BDA9797D31B2}">
      <dgm:prSet phldrT="[Текст]" custT="1"/>
      <dgm:spPr/>
      <dgm:t>
        <a:bodyPr/>
        <a:lstStyle/>
        <a:p>
          <a:r>
            <a:rPr lang="en-US" sz="2000" b="1" dirty="0" err="1">
              <a:solidFill>
                <a:srgbClr val="FF0000"/>
              </a:solidFill>
            </a:rPr>
            <a:t>Netherlandish</a:t>
          </a:r>
          <a:endParaRPr lang="ru-RU" sz="2000" dirty="0">
            <a:solidFill>
              <a:srgbClr val="FF0000"/>
            </a:solidFill>
          </a:endParaRPr>
        </a:p>
      </dgm:t>
    </dgm:pt>
    <dgm:pt modelId="{713BD1A5-2128-49E7-B2A4-90F7D00FA368}" type="parTrans" cxnId="{EF5438A9-3B20-4C29-9896-D58DBEE128E2}">
      <dgm:prSet/>
      <dgm:spPr/>
      <dgm:t>
        <a:bodyPr/>
        <a:lstStyle/>
        <a:p>
          <a:endParaRPr lang="ru-RU"/>
        </a:p>
      </dgm:t>
    </dgm:pt>
    <dgm:pt modelId="{0A5D7229-3987-417E-B177-6871AC074FF3}" type="sibTrans" cxnId="{EF5438A9-3B20-4C29-9896-D58DBEE128E2}">
      <dgm:prSet/>
      <dgm:spPr/>
      <dgm:t>
        <a:bodyPr/>
        <a:lstStyle/>
        <a:p>
          <a:endParaRPr lang="ru-RU"/>
        </a:p>
      </dgm:t>
    </dgm:pt>
    <dgm:pt modelId="{4214AA33-E7B9-4C33-84AC-51B157DFC0F0}">
      <dgm:prSet phldrT="[Текст]"/>
      <dgm:spPr/>
      <dgm:t>
        <a:bodyPr/>
        <a:lstStyle/>
        <a:p>
          <a:r>
            <a:rPr lang="en-US" sz="2800" dirty="0"/>
            <a:t>North Germanic</a:t>
          </a:r>
          <a:endParaRPr lang="ru-RU" sz="2800" dirty="0"/>
        </a:p>
      </dgm:t>
    </dgm:pt>
    <dgm:pt modelId="{948C5828-D19E-438B-9089-2243D568F807}" type="parTrans" cxnId="{F5D5F4E3-1A5E-43FD-9DE3-4C15916BDE62}">
      <dgm:prSet/>
      <dgm:spPr/>
      <dgm:t>
        <a:bodyPr/>
        <a:lstStyle/>
        <a:p>
          <a:endParaRPr lang="ru-RU"/>
        </a:p>
      </dgm:t>
    </dgm:pt>
    <dgm:pt modelId="{BB9D7888-2310-45F4-A1A1-C0DEA4EAE67B}" type="sibTrans" cxnId="{F5D5F4E3-1A5E-43FD-9DE3-4C15916BDE62}">
      <dgm:prSet/>
      <dgm:spPr/>
      <dgm:t>
        <a:bodyPr/>
        <a:lstStyle/>
        <a:p>
          <a:endParaRPr lang="ru-RU"/>
        </a:p>
      </dgm:t>
    </dgm:pt>
    <dgm:pt modelId="{B31A6B05-10F4-48A5-876C-36065FB99E7A}">
      <dgm:prSet phldrT="[Текст]" custT="1"/>
      <dgm:spPr/>
      <dgm:t>
        <a:bodyPr/>
        <a:lstStyle/>
        <a:p>
          <a:r>
            <a:rPr lang="en-US" sz="2000" b="1" dirty="0">
              <a:solidFill>
                <a:srgbClr val="FFFF00"/>
              </a:solidFill>
            </a:rPr>
            <a:t>Danish; </a:t>
          </a:r>
          <a:endParaRPr lang="ru-RU" sz="2000" dirty="0">
            <a:solidFill>
              <a:srgbClr val="FFFF00"/>
            </a:solidFill>
          </a:endParaRPr>
        </a:p>
      </dgm:t>
    </dgm:pt>
    <dgm:pt modelId="{2163225D-E04D-4774-A1A6-D94357D7D773}" type="parTrans" cxnId="{D1E1490D-6A38-4690-AA3B-BD4AD09E25DE}">
      <dgm:prSet/>
      <dgm:spPr/>
      <dgm:t>
        <a:bodyPr/>
        <a:lstStyle/>
        <a:p>
          <a:endParaRPr lang="ru-RU"/>
        </a:p>
      </dgm:t>
    </dgm:pt>
    <dgm:pt modelId="{70949380-27B2-4454-931C-5D96D1D24297}" type="sibTrans" cxnId="{D1E1490D-6A38-4690-AA3B-BD4AD09E25DE}">
      <dgm:prSet/>
      <dgm:spPr/>
      <dgm:t>
        <a:bodyPr/>
        <a:lstStyle/>
        <a:p>
          <a:endParaRPr lang="ru-RU"/>
        </a:p>
      </dgm:t>
    </dgm:pt>
    <dgm:pt modelId="{8487E8E7-C526-45F7-AD79-7FEFF760AEB1}">
      <dgm:prSet phldrT="[Текст]" custT="1"/>
      <dgm:spPr/>
      <dgm:t>
        <a:bodyPr/>
        <a:lstStyle/>
        <a:p>
          <a:r>
            <a:rPr lang="en-US" sz="2800" dirty="0"/>
            <a:t>East Germanic </a:t>
          </a:r>
          <a:endParaRPr lang="ru-RU" sz="2800" dirty="0"/>
        </a:p>
      </dgm:t>
    </dgm:pt>
    <dgm:pt modelId="{465AA1EF-2616-41BA-87FD-337DCB755EAC}" type="parTrans" cxnId="{DE7E71AE-1971-4A26-9CF6-E55B1A542DEB}">
      <dgm:prSet/>
      <dgm:spPr/>
      <dgm:t>
        <a:bodyPr/>
        <a:lstStyle/>
        <a:p>
          <a:endParaRPr lang="ru-RU"/>
        </a:p>
      </dgm:t>
    </dgm:pt>
    <dgm:pt modelId="{422853C4-5387-430C-BA10-07AE0BAF0677}" type="sibTrans" cxnId="{DE7E71AE-1971-4A26-9CF6-E55B1A542DEB}">
      <dgm:prSet/>
      <dgm:spPr/>
      <dgm:t>
        <a:bodyPr/>
        <a:lstStyle/>
        <a:p>
          <a:endParaRPr lang="ru-RU"/>
        </a:p>
      </dgm:t>
    </dgm:pt>
    <dgm:pt modelId="{EF4D7F84-3C05-4324-A17F-CE2A1DC5F27A}">
      <dgm:prSet phldrT="[Текст]" custT="1"/>
      <dgm:spPr/>
      <dgm:t>
        <a:bodyPr/>
        <a:lstStyle/>
        <a:p>
          <a:r>
            <a:rPr lang="en-US" sz="2000" dirty="0">
              <a:solidFill>
                <a:schemeClr val="tx1"/>
              </a:solidFill>
            </a:rPr>
            <a:t>Gothic </a:t>
          </a:r>
          <a:endParaRPr lang="ru-RU" sz="2000" dirty="0">
            <a:solidFill>
              <a:schemeClr val="tx1"/>
            </a:solidFill>
          </a:endParaRPr>
        </a:p>
      </dgm:t>
    </dgm:pt>
    <dgm:pt modelId="{C251D9D9-3A61-43E5-B964-C40A317CA083}" type="parTrans" cxnId="{5CBEE301-5AE7-4A4E-8E90-A86FC3122430}">
      <dgm:prSet/>
      <dgm:spPr/>
      <dgm:t>
        <a:bodyPr/>
        <a:lstStyle/>
        <a:p>
          <a:endParaRPr lang="ru-RU"/>
        </a:p>
      </dgm:t>
    </dgm:pt>
    <dgm:pt modelId="{BBC74203-ECE6-4EB8-B350-1CE5E010C787}" type="sibTrans" cxnId="{5CBEE301-5AE7-4A4E-8E90-A86FC3122430}">
      <dgm:prSet/>
      <dgm:spPr/>
      <dgm:t>
        <a:bodyPr/>
        <a:lstStyle/>
        <a:p>
          <a:endParaRPr lang="ru-RU"/>
        </a:p>
      </dgm:t>
    </dgm:pt>
    <dgm:pt modelId="{9A52AF2E-CC06-4AC2-8946-BFD49EF892D1}">
      <dgm:prSet phldrT="[Текст]" custT="1"/>
      <dgm:spPr/>
      <dgm:t>
        <a:bodyPr/>
        <a:lstStyle/>
        <a:p>
          <a:r>
            <a:rPr lang="en-US" sz="2000" b="1" dirty="0">
              <a:solidFill>
                <a:srgbClr val="FF0000"/>
              </a:solidFill>
            </a:rPr>
            <a:t>German </a:t>
          </a:r>
          <a:endParaRPr lang="ru-RU" sz="2000" dirty="0">
            <a:solidFill>
              <a:srgbClr val="FF0000"/>
            </a:solidFill>
          </a:endParaRPr>
        </a:p>
      </dgm:t>
    </dgm:pt>
    <dgm:pt modelId="{9ED1F60C-45AE-45AD-BDD4-5DC9A6B219AA}" type="parTrans" cxnId="{D98E1039-27EF-47EF-9F6C-7CA211DDD165}">
      <dgm:prSet/>
      <dgm:spPr/>
      <dgm:t>
        <a:bodyPr/>
        <a:lstStyle/>
        <a:p>
          <a:endParaRPr lang="ru-RU"/>
        </a:p>
      </dgm:t>
    </dgm:pt>
    <dgm:pt modelId="{1DBBCFB7-4684-4F79-9795-96D30152562B}" type="sibTrans" cxnId="{D98E1039-27EF-47EF-9F6C-7CA211DDD165}">
      <dgm:prSet/>
      <dgm:spPr/>
      <dgm:t>
        <a:bodyPr/>
        <a:lstStyle/>
        <a:p>
          <a:endParaRPr lang="ru-RU"/>
        </a:p>
      </dgm:t>
    </dgm:pt>
    <dgm:pt modelId="{D4CCCF55-169B-4581-9972-7A984A8D4574}">
      <dgm:prSet phldrT="[Текст]" custT="1"/>
      <dgm:spPr/>
      <dgm:t>
        <a:bodyPr/>
        <a:lstStyle/>
        <a:p>
          <a:r>
            <a:rPr lang="en-US" sz="2000" b="1" dirty="0">
              <a:solidFill>
                <a:srgbClr val="FF0000"/>
              </a:solidFill>
            </a:rPr>
            <a:t> Afrikaans</a:t>
          </a:r>
          <a:r>
            <a:rPr lang="en-US" sz="2000" dirty="0">
              <a:solidFill>
                <a:srgbClr val="FF0000"/>
              </a:solidFill>
            </a:rPr>
            <a:t>; </a:t>
          </a:r>
          <a:endParaRPr lang="ru-RU" sz="2000" dirty="0">
            <a:solidFill>
              <a:srgbClr val="FF0000"/>
            </a:solidFill>
          </a:endParaRPr>
        </a:p>
      </dgm:t>
    </dgm:pt>
    <dgm:pt modelId="{A795A57C-706D-4E1E-B7D0-9DE00216BAFC}" type="parTrans" cxnId="{86F64B3A-38B1-4A4A-80CB-6612AF1EB4AA}">
      <dgm:prSet/>
      <dgm:spPr/>
      <dgm:t>
        <a:bodyPr/>
        <a:lstStyle/>
        <a:p>
          <a:endParaRPr lang="ru-RU"/>
        </a:p>
      </dgm:t>
    </dgm:pt>
    <dgm:pt modelId="{A7207E9E-CCB4-4700-8376-380D5FE0D11D}" type="sibTrans" cxnId="{86F64B3A-38B1-4A4A-80CB-6612AF1EB4AA}">
      <dgm:prSet/>
      <dgm:spPr/>
      <dgm:t>
        <a:bodyPr/>
        <a:lstStyle/>
        <a:p>
          <a:endParaRPr lang="ru-RU"/>
        </a:p>
      </dgm:t>
    </dgm:pt>
    <dgm:pt modelId="{1274EB2E-9FC3-4870-8889-2B76C8C74CFA}">
      <dgm:prSet phldrT="[Текст]" custT="1"/>
      <dgm:spPr/>
      <dgm:t>
        <a:bodyPr/>
        <a:lstStyle/>
        <a:p>
          <a:r>
            <a:rPr lang="en-US" sz="2000" b="1" dirty="0">
              <a:solidFill>
                <a:srgbClr val="FF0000"/>
              </a:solidFill>
            </a:rPr>
            <a:t>Frisian</a:t>
          </a:r>
          <a:endParaRPr lang="ru-RU" sz="2000" dirty="0">
            <a:solidFill>
              <a:srgbClr val="FF0000"/>
            </a:solidFill>
          </a:endParaRPr>
        </a:p>
      </dgm:t>
    </dgm:pt>
    <dgm:pt modelId="{F7B3D716-26D2-4861-A215-97E7D6609591}" type="parTrans" cxnId="{71E055D8-9B71-48AC-BB12-4393EE95D46A}">
      <dgm:prSet/>
      <dgm:spPr/>
      <dgm:t>
        <a:bodyPr/>
        <a:lstStyle/>
        <a:p>
          <a:endParaRPr lang="ru-RU"/>
        </a:p>
      </dgm:t>
    </dgm:pt>
    <dgm:pt modelId="{3221F42E-9A35-4D35-86F6-B6762C2645A7}" type="sibTrans" cxnId="{71E055D8-9B71-48AC-BB12-4393EE95D46A}">
      <dgm:prSet/>
      <dgm:spPr/>
      <dgm:t>
        <a:bodyPr/>
        <a:lstStyle/>
        <a:p>
          <a:endParaRPr lang="ru-RU"/>
        </a:p>
      </dgm:t>
    </dgm:pt>
    <dgm:pt modelId="{DA2DE34A-2093-4D74-AFE4-123BD45D1155}">
      <dgm:prSet phldrT="[Текст]" custT="1"/>
      <dgm:spPr/>
      <dgm:t>
        <a:bodyPr/>
        <a:lstStyle/>
        <a:p>
          <a:r>
            <a:rPr lang="en-US" sz="2000" b="1" dirty="0">
              <a:solidFill>
                <a:srgbClr val="FF0000"/>
              </a:solidFill>
            </a:rPr>
            <a:t>Yiddish</a:t>
          </a:r>
          <a:endParaRPr lang="ru-RU" sz="2000" dirty="0">
            <a:solidFill>
              <a:srgbClr val="FF0000"/>
            </a:solidFill>
          </a:endParaRPr>
        </a:p>
      </dgm:t>
    </dgm:pt>
    <dgm:pt modelId="{7796B4DA-5A75-47DF-8968-7D8B5205F8C2}" type="parTrans" cxnId="{F39C26ED-2E8F-4702-8BD8-FD62B42BEB46}">
      <dgm:prSet/>
      <dgm:spPr/>
      <dgm:t>
        <a:bodyPr/>
        <a:lstStyle/>
        <a:p>
          <a:endParaRPr lang="ru-RU"/>
        </a:p>
      </dgm:t>
    </dgm:pt>
    <dgm:pt modelId="{C094611E-690A-41C4-B620-33901F2C80CA}" type="sibTrans" cxnId="{F39C26ED-2E8F-4702-8BD8-FD62B42BEB46}">
      <dgm:prSet/>
      <dgm:spPr/>
      <dgm:t>
        <a:bodyPr/>
        <a:lstStyle/>
        <a:p>
          <a:endParaRPr lang="ru-RU"/>
        </a:p>
      </dgm:t>
    </dgm:pt>
    <dgm:pt modelId="{F4FFC3FF-46B6-4457-A98A-58ED58FA64CA}">
      <dgm:prSet phldrT="[Текст]" custT="1"/>
      <dgm:spPr/>
      <dgm:t>
        <a:bodyPr/>
        <a:lstStyle/>
        <a:p>
          <a:r>
            <a:rPr lang="en-US" sz="2000" dirty="0">
              <a:solidFill>
                <a:srgbClr val="FF0000"/>
              </a:solidFill>
            </a:rPr>
            <a:t>Flemish </a:t>
          </a:r>
          <a:endParaRPr lang="ru-RU" sz="2000" dirty="0">
            <a:solidFill>
              <a:srgbClr val="FF0000"/>
            </a:solidFill>
          </a:endParaRPr>
        </a:p>
      </dgm:t>
    </dgm:pt>
    <dgm:pt modelId="{5A77A637-A1DF-4502-A588-D16953198E46}" type="parTrans" cxnId="{83DC47AA-67C5-46DA-9691-C0C8C67AAEB0}">
      <dgm:prSet/>
      <dgm:spPr/>
      <dgm:t>
        <a:bodyPr/>
        <a:lstStyle/>
        <a:p>
          <a:endParaRPr lang="ru-RU"/>
        </a:p>
      </dgm:t>
    </dgm:pt>
    <dgm:pt modelId="{1D89B001-779A-482A-9456-4C778ECF5479}" type="sibTrans" cxnId="{83DC47AA-67C5-46DA-9691-C0C8C67AAEB0}">
      <dgm:prSet/>
      <dgm:spPr/>
      <dgm:t>
        <a:bodyPr/>
        <a:lstStyle/>
        <a:p>
          <a:endParaRPr lang="ru-RU"/>
        </a:p>
      </dgm:t>
    </dgm:pt>
    <dgm:pt modelId="{B503B1AE-F10E-4A58-8AB5-AD97E6319129}">
      <dgm:prSet phldrT="[Текст]" custT="1"/>
      <dgm:spPr/>
      <dgm:t>
        <a:bodyPr/>
        <a:lstStyle/>
        <a:p>
          <a:r>
            <a:rPr lang="en-US" sz="2000" b="1" dirty="0">
              <a:solidFill>
                <a:srgbClr val="FFFF00"/>
              </a:solidFill>
            </a:rPr>
            <a:t>Swedish</a:t>
          </a:r>
          <a:r>
            <a:rPr lang="en-US" sz="2000" dirty="0">
              <a:solidFill>
                <a:srgbClr val="FFFF00"/>
              </a:solidFill>
            </a:rPr>
            <a:t>; </a:t>
          </a:r>
          <a:endParaRPr lang="ru-RU" sz="2000" dirty="0">
            <a:solidFill>
              <a:srgbClr val="FFFF00"/>
            </a:solidFill>
          </a:endParaRPr>
        </a:p>
      </dgm:t>
    </dgm:pt>
    <dgm:pt modelId="{C598B799-9DB6-44B0-AAD6-E0D1ECE5B245}" type="parTrans" cxnId="{60A65C44-F960-41FC-9AB9-A0FC73A553D4}">
      <dgm:prSet/>
      <dgm:spPr/>
      <dgm:t>
        <a:bodyPr/>
        <a:lstStyle/>
        <a:p>
          <a:endParaRPr lang="ru-RU"/>
        </a:p>
      </dgm:t>
    </dgm:pt>
    <dgm:pt modelId="{0E0AFBF2-0B00-428E-88B3-A19240635716}" type="sibTrans" cxnId="{60A65C44-F960-41FC-9AB9-A0FC73A553D4}">
      <dgm:prSet/>
      <dgm:spPr/>
      <dgm:t>
        <a:bodyPr/>
        <a:lstStyle/>
        <a:p>
          <a:endParaRPr lang="ru-RU"/>
        </a:p>
      </dgm:t>
    </dgm:pt>
    <dgm:pt modelId="{840A23A0-7D9D-4F3E-8805-AD7C75A31DA8}">
      <dgm:prSet phldrT="[Текст]" custT="1"/>
      <dgm:spPr/>
      <dgm:t>
        <a:bodyPr/>
        <a:lstStyle/>
        <a:p>
          <a:r>
            <a:rPr lang="en-US" sz="2000" b="1" dirty="0">
              <a:solidFill>
                <a:srgbClr val="FFFF00"/>
              </a:solidFill>
            </a:rPr>
            <a:t>Norwegian; </a:t>
          </a:r>
          <a:endParaRPr lang="ru-RU" sz="2000" dirty="0">
            <a:solidFill>
              <a:srgbClr val="FFFF00"/>
            </a:solidFill>
          </a:endParaRPr>
        </a:p>
      </dgm:t>
    </dgm:pt>
    <dgm:pt modelId="{C09C9FBA-F47B-4BC4-B70F-4A5B1A38BB33}" type="parTrans" cxnId="{BE0C84D4-55C9-46CB-A2C0-EA6608DE3E65}">
      <dgm:prSet/>
      <dgm:spPr/>
      <dgm:t>
        <a:bodyPr/>
        <a:lstStyle/>
        <a:p>
          <a:endParaRPr lang="ru-RU"/>
        </a:p>
      </dgm:t>
    </dgm:pt>
    <dgm:pt modelId="{0952E08B-1417-4CC9-926D-CFE87713C44F}" type="sibTrans" cxnId="{BE0C84D4-55C9-46CB-A2C0-EA6608DE3E65}">
      <dgm:prSet/>
      <dgm:spPr/>
      <dgm:t>
        <a:bodyPr/>
        <a:lstStyle/>
        <a:p>
          <a:endParaRPr lang="ru-RU"/>
        </a:p>
      </dgm:t>
    </dgm:pt>
    <dgm:pt modelId="{C120700A-9968-4F2E-9DC3-007E7094AD54}">
      <dgm:prSet phldrT="[Текст]" custT="1"/>
      <dgm:spPr/>
      <dgm:t>
        <a:bodyPr/>
        <a:lstStyle/>
        <a:p>
          <a:r>
            <a:rPr lang="en-US" sz="2000" b="1" dirty="0">
              <a:solidFill>
                <a:srgbClr val="FFFF00"/>
              </a:solidFill>
            </a:rPr>
            <a:t>Icelandic</a:t>
          </a:r>
          <a:r>
            <a:rPr lang="en-US" sz="2000" dirty="0">
              <a:solidFill>
                <a:srgbClr val="FFFF00"/>
              </a:solidFill>
            </a:rPr>
            <a:t>; </a:t>
          </a:r>
          <a:endParaRPr lang="ru-RU" sz="2000" dirty="0">
            <a:solidFill>
              <a:srgbClr val="FFFF00"/>
            </a:solidFill>
          </a:endParaRPr>
        </a:p>
      </dgm:t>
    </dgm:pt>
    <dgm:pt modelId="{C3FEEA66-276A-429A-96AD-8C38E0883D95}" type="parTrans" cxnId="{8B1C9764-A30A-49F6-B4E6-E6AFA792EB87}">
      <dgm:prSet/>
      <dgm:spPr/>
      <dgm:t>
        <a:bodyPr/>
        <a:lstStyle/>
        <a:p>
          <a:endParaRPr lang="ru-RU"/>
        </a:p>
      </dgm:t>
    </dgm:pt>
    <dgm:pt modelId="{7407FBC0-25BE-4FD7-B75E-4E889EA42FC2}" type="sibTrans" cxnId="{8B1C9764-A30A-49F6-B4E6-E6AFA792EB87}">
      <dgm:prSet/>
      <dgm:spPr/>
      <dgm:t>
        <a:bodyPr/>
        <a:lstStyle/>
        <a:p>
          <a:endParaRPr lang="ru-RU"/>
        </a:p>
      </dgm:t>
    </dgm:pt>
    <dgm:pt modelId="{AD85C3D2-9BF4-4715-BE92-2B28D6ED766D}">
      <dgm:prSet phldrT="[Текст]" custT="1"/>
      <dgm:spPr/>
      <dgm:t>
        <a:bodyPr/>
        <a:lstStyle/>
        <a:p>
          <a:r>
            <a:rPr lang="en-US" sz="2000" b="1" dirty="0">
              <a:solidFill>
                <a:srgbClr val="FFFF00"/>
              </a:solidFill>
            </a:rPr>
            <a:t>Faroese </a:t>
          </a:r>
          <a:endParaRPr lang="ru-RU" sz="2000" dirty="0">
            <a:solidFill>
              <a:srgbClr val="FFFF00"/>
            </a:solidFill>
          </a:endParaRPr>
        </a:p>
      </dgm:t>
    </dgm:pt>
    <dgm:pt modelId="{CFA28204-911E-4513-9480-449E9DDF51BA}" type="parTrans" cxnId="{522C4F8F-2B0C-4553-AA82-87C95683089B}">
      <dgm:prSet/>
      <dgm:spPr/>
      <dgm:t>
        <a:bodyPr/>
        <a:lstStyle/>
        <a:p>
          <a:endParaRPr lang="ru-RU"/>
        </a:p>
      </dgm:t>
    </dgm:pt>
    <dgm:pt modelId="{262BD957-CDE0-415D-86F1-6B584B27B705}" type="sibTrans" cxnId="{522C4F8F-2B0C-4553-AA82-87C95683089B}">
      <dgm:prSet/>
      <dgm:spPr/>
      <dgm:t>
        <a:bodyPr/>
        <a:lstStyle/>
        <a:p>
          <a:endParaRPr lang="ru-RU"/>
        </a:p>
      </dgm:t>
    </dgm:pt>
    <dgm:pt modelId="{2732AC1A-DDB5-49BC-AC14-A4286E8FF3E5}">
      <dgm:prSet phldrT="[Текст]" custT="1"/>
      <dgm:spPr/>
      <dgm:t>
        <a:bodyPr/>
        <a:lstStyle/>
        <a:p>
          <a:r>
            <a:rPr lang="en-US" sz="2000" dirty="0" err="1">
              <a:solidFill>
                <a:schemeClr val="tx1"/>
              </a:solidFill>
            </a:rPr>
            <a:t>Vandalic</a:t>
          </a:r>
          <a:r>
            <a:rPr lang="en-US" sz="2000" dirty="0">
              <a:solidFill>
                <a:schemeClr val="tx1"/>
              </a:solidFill>
            </a:rPr>
            <a:t> </a:t>
          </a:r>
          <a:endParaRPr lang="ru-RU" sz="2000" dirty="0">
            <a:solidFill>
              <a:schemeClr val="tx1"/>
            </a:solidFill>
          </a:endParaRPr>
        </a:p>
      </dgm:t>
    </dgm:pt>
    <dgm:pt modelId="{F8FA13D8-F7F3-4A3C-A86D-CE8BB3B7451F}" type="parTrans" cxnId="{3C189902-F6C0-4F2B-90A6-0745B4319757}">
      <dgm:prSet/>
      <dgm:spPr/>
      <dgm:t>
        <a:bodyPr/>
        <a:lstStyle/>
        <a:p>
          <a:endParaRPr lang="ru-RU"/>
        </a:p>
      </dgm:t>
    </dgm:pt>
    <dgm:pt modelId="{2F013534-83CA-4D01-99D8-5BC4E0CD34C8}" type="sibTrans" cxnId="{3C189902-F6C0-4F2B-90A6-0745B4319757}">
      <dgm:prSet/>
      <dgm:spPr/>
      <dgm:t>
        <a:bodyPr/>
        <a:lstStyle/>
        <a:p>
          <a:endParaRPr lang="ru-RU"/>
        </a:p>
      </dgm:t>
    </dgm:pt>
    <dgm:pt modelId="{562E6CE3-1B4C-4A4D-A700-081B6547AE2E}">
      <dgm:prSet phldrT="[Текст]" custT="1"/>
      <dgm:spPr/>
      <dgm:t>
        <a:bodyPr/>
        <a:lstStyle/>
        <a:p>
          <a:r>
            <a:rPr lang="en-US" sz="2000" dirty="0" err="1">
              <a:solidFill>
                <a:schemeClr val="tx1"/>
              </a:solidFill>
            </a:rPr>
            <a:t>Burgundian</a:t>
          </a:r>
          <a:r>
            <a:rPr lang="en-US" sz="2000" dirty="0">
              <a:solidFill>
                <a:schemeClr val="tx1"/>
              </a:solidFill>
            </a:rPr>
            <a:t> etc.</a:t>
          </a:r>
          <a:endParaRPr lang="ru-RU" sz="2000" dirty="0">
            <a:solidFill>
              <a:schemeClr val="tx1"/>
            </a:solidFill>
          </a:endParaRPr>
        </a:p>
      </dgm:t>
    </dgm:pt>
    <dgm:pt modelId="{A8E63E73-9335-4FEC-B03C-698D6B1BE1FC}" type="parTrans" cxnId="{4BAB169C-98BB-4078-ACC3-D2EE072991AD}">
      <dgm:prSet/>
      <dgm:spPr/>
      <dgm:t>
        <a:bodyPr/>
        <a:lstStyle/>
        <a:p>
          <a:endParaRPr lang="ru-RU"/>
        </a:p>
      </dgm:t>
    </dgm:pt>
    <dgm:pt modelId="{45DB32D4-33B9-4A8F-AFD1-F9C1E4EFC515}" type="sibTrans" cxnId="{4BAB169C-98BB-4078-ACC3-D2EE072991AD}">
      <dgm:prSet/>
      <dgm:spPr/>
      <dgm:t>
        <a:bodyPr/>
        <a:lstStyle/>
        <a:p>
          <a:endParaRPr lang="ru-RU"/>
        </a:p>
      </dgm:t>
    </dgm:pt>
    <dgm:pt modelId="{78A8A846-2F76-49EE-A04D-C833D8BECC42}">
      <dgm:prSet phldrT="[Текст]" custT="1"/>
      <dgm:spPr/>
      <dgm:t>
        <a:bodyPr/>
        <a:lstStyle/>
        <a:p>
          <a:r>
            <a:rPr lang="en-US" sz="2000" dirty="0">
              <a:solidFill>
                <a:schemeClr val="tx1"/>
              </a:solidFill>
            </a:rPr>
            <a:t>(dead)</a:t>
          </a:r>
          <a:endParaRPr lang="ru-RU" sz="2000" dirty="0">
            <a:solidFill>
              <a:schemeClr val="tx1"/>
            </a:solidFill>
          </a:endParaRPr>
        </a:p>
      </dgm:t>
    </dgm:pt>
    <dgm:pt modelId="{A6013CE2-C279-4BBA-84AC-5391150A0E4B}" type="parTrans" cxnId="{FF2D7589-2213-42A6-8640-4CB0739C213B}">
      <dgm:prSet/>
      <dgm:spPr/>
      <dgm:t>
        <a:bodyPr/>
        <a:lstStyle/>
        <a:p>
          <a:endParaRPr lang="ru-RU"/>
        </a:p>
      </dgm:t>
    </dgm:pt>
    <dgm:pt modelId="{913D6703-A980-4943-A9CE-A4AA4CEC2B9A}" type="sibTrans" cxnId="{FF2D7589-2213-42A6-8640-4CB0739C213B}">
      <dgm:prSet/>
      <dgm:spPr/>
      <dgm:t>
        <a:bodyPr/>
        <a:lstStyle/>
        <a:p>
          <a:endParaRPr lang="ru-RU"/>
        </a:p>
      </dgm:t>
    </dgm:pt>
    <dgm:pt modelId="{EB9B6B9A-5F3B-49D1-9AD4-7508256C6128}">
      <dgm:prSet phldrT="[Текст]" custT="1"/>
      <dgm:spPr/>
      <dgm:t>
        <a:bodyPr/>
        <a:lstStyle/>
        <a:p>
          <a:endParaRPr lang="ru-RU" sz="2000" dirty="0">
            <a:solidFill>
              <a:schemeClr val="tx1"/>
            </a:solidFill>
          </a:endParaRPr>
        </a:p>
      </dgm:t>
    </dgm:pt>
    <dgm:pt modelId="{5ACAD383-4A67-4394-95A4-5AB13E21FBD2}" type="parTrans" cxnId="{A0AEC2E1-307B-4A5B-A44A-06FF6EE44F3B}">
      <dgm:prSet/>
      <dgm:spPr/>
      <dgm:t>
        <a:bodyPr/>
        <a:lstStyle/>
        <a:p>
          <a:endParaRPr lang="ru-RU"/>
        </a:p>
      </dgm:t>
    </dgm:pt>
    <dgm:pt modelId="{A2B17817-7150-414F-9996-8E815C7D455B}" type="sibTrans" cxnId="{A0AEC2E1-307B-4A5B-A44A-06FF6EE44F3B}">
      <dgm:prSet/>
      <dgm:spPr/>
      <dgm:t>
        <a:bodyPr/>
        <a:lstStyle/>
        <a:p>
          <a:endParaRPr lang="ru-RU"/>
        </a:p>
      </dgm:t>
    </dgm:pt>
    <dgm:pt modelId="{88CD3A87-F71C-465D-A71B-14E045BF17E1}">
      <dgm:prSet phldrT="[Текст]" custT="1"/>
      <dgm:spPr/>
      <dgm:t>
        <a:bodyPr/>
        <a:lstStyle/>
        <a:p>
          <a:endParaRPr lang="ru-RU" sz="2000" dirty="0">
            <a:solidFill>
              <a:schemeClr val="tx1"/>
            </a:solidFill>
          </a:endParaRPr>
        </a:p>
      </dgm:t>
    </dgm:pt>
    <dgm:pt modelId="{99A2D111-629F-47FF-A63B-FB4B4DA217B5}" type="parTrans" cxnId="{0ECC09F9-9240-4D27-8BBA-819078F6AED2}">
      <dgm:prSet/>
      <dgm:spPr/>
      <dgm:t>
        <a:bodyPr/>
        <a:lstStyle/>
        <a:p>
          <a:endParaRPr lang="ru-RU"/>
        </a:p>
      </dgm:t>
    </dgm:pt>
    <dgm:pt modelId="{7307AE6A-60F3-436E-8D79-E7C3099CAEF2}" type="sibTrans" cxnId="{0ECC09F9-9240-4D27-8BBA-819078F6AED2}">
      <dgm:prSet/>
      <dgm:spPr/>
      <dgm:t>
        <a:bodyPr/>
        <a:lstStyle/>
        <a:p>
          <a:endParaRPr lang="ru-RU"/>
        </a:p>
      </dgm:t>
    </dgm:pt>
    <dgm:pt modelId="{2205E98E-7D28-4429-B646-5EBEC5239320}" type="pres">
      <dgm:prSet presAssocID="{67538A52-645C-4473-8850-B45F36BBACAA}" presName="Name0" presStyleCnt="0">
        <dgm:presLayoutVars>
          <dgm:dir/>
          <dgm:resizeHandles val="exact"/>
        </dgm:presLayoutVars>
      </dgm:prSet>
      <dgm:spPr/>
    </dgm:pt>
    <dgm:pt modelId="{2009B4B1-8077-4D84-BE9A-EDC70EDC179B}" type="pres">
      <dgm:prSet presAssocID="{7106A727-C1E4-46B4-A088-615641A5516F}" presName="node" presStyleLbl="node1" presStyleIdx="0" presStyleCnt="3">
        <dgm:presLayoutVars>
          <dgm:bulletEnabled val="1"/>
        </dgm:presLayoutVars>
      </dgm:prSet>
      <dgm:spPr/>
    </dgm:pt>
    <dgm:pt modelId="{F5EE903B-452E-4943-BC66-3750F033E1C2}" type="pres">
      <dgm:prSet presAssocID="{5FD4B148-1E6D-4166-9554-CA9E6200F335}" presName="sibTrans" presStyleCnt="0"/>
      <dgm:spPr/>
    </dgm:pt>
    <dgm:pt modelId="{200E3B41-7F3E-47A4-9E75-BD0863F29D11}" type="pres">
      <dgm:prSet presAssocID="{4214AA33-E7B9-4C33-84AC-51B157DFC0F0}" presName="node" presStyleLbl="node1" presStyleIdx="1" presStyleCnt="3">
        <dgm:presLayoutVars>
          <dgm:bulletEnabled val="1"/>
        </dgm:presLayoutVars>
      </dgm:prSet>
      <dgm:spPr/>
    </dgm:pt>
    <dgm:pt modelId="{0E43D5BD-EA8B-4F8C-B617-FC474F7CB328}" type="pres">
      <dgm:prSet presAssocID="{BB9D7888-2310-45F4-A1A1-C0DEA4EAE67B}" presName="sibTrans" presStyleCnt="0"/>
      <dgm:spPr/>
    </dgm:pt>
    <dgm:pt modelId="{11537613-4D00-437A-949D-F7C86289E41A}" type="pres">
      <dgm:prSet presAssocID="{8487E8E7-C526-45F7-AD79-7FEFF760AEB1}" presName="node" presStyleLbl="node1" presStyleIdx="2" presStyleCnt="3" custScaleX="84647" custScaleY="92000" custLinFactNeighborX="-29644" custLinFactNeighborY="0">
        <dgm:presLayoutVars>
          <dgm:bulletEnabled val="1"/>
        </dgm:presLayoutVars>
      </dgm:prSet>
      <dgm:spPr/>
    </dgm:pt>
  </dgm:ptLst>
  <dgm:cxnLst>
    <dgm:cxn modelId="{5CBEE301-5AE7-4A4E-8E90-A86FC3122430}" srcId="{8487E8E7-C526-45F7-AD79-7FEFF760AEB1}" destId="{EF4D7F84-3C05-4324-A17F-CE2A1DC5F27A}" srcOrd="0" destOrd="0" parTransId="{C251D9D9-3A61-43E5-B964-C40A317CA083}" sibTransId="{BBC74203-ECE6-4EB8-B350-1CE5E010C787}"/>
    <dgm:cxn modelId="{3C189902-F6C0-4F2B-90A6-0745B4319757}" srcId="{8487E8E7-C526-45F7-AD79-7FEFF760AEB1}" destId="{2732AC1A-DDB5-49BC-AC14-A4286E8FF3E5}" srcOrd="1" destOrd="0" parTransId="{F8FA13D8-F7F3-4A3C-A86D-CE8BB3B7451F}" sibTransId="{2F013534-83CA-4D01-99D8-5BC4E0CD34C8}"/>
    <dgm:cxn modelId="{D1E1490D-6A38-4690-AA3B-BD4AD09E25DE}" srcId="{4214AA33-E7B9-4C33-84AC-51B157DFC0F0}" destId="{B31A6B05-10F4-48A5-876C-36065FB99E7A}" srcOrd="0" destOrd="0" parTransId="{2163225D-E04D-4774-A1A6-D94357D7D773}" sibTransId="{70949380-27B2-4454-931C-5D96D1D24297}"/>
    <dgm:cxn modelId="{573E2536-81A7-450D-BD5F-E83ED6C37E7C}" type="presOf" srcId="{09666DEA-CE80-4C7D-B9DB-DCFCEBD490BD}" destId="{2009B4B1-8077-4D84-BE9A-EDC70EDC179B}" srcOrd="0" destOrd="1" presId="urn:microsoft.com/office/officeart/2005/8/layout/hList6"/>
    <dgm:cxn modelId="{D98E1039-27EF-47EF-9F6C-7CA211DDD165}" srcId="{7106A727-C1E4-46B4-A088-615641A5516F}" destId="{9A52AF2E-CC06-4AC2-8946-BFD49EF892D1}" srcOrd="1" destOrd="0" parTransId="{9ED1F60C-45AE-45AD-BDD4-5DC9A6B219AA}" sibTransId="{1DBBCFB7-4684-4F79-9795-96D30152562B}"/>
    <dgm:cxn modelId="{86F64B3A-38B1-4A4A-80CB-6612AF1EB4AA}" srcId="{7106A727-C1E4-46B4-A088-615641A5516F}" destId="{D4CCCF55-169B-4581-9972-7A984A8D4574}" srcOrd="3" destOrd="0" parTransId="{A795A57C-706D-4E1E-B7D0-9DE00216BAFC}" sibTransId="{A7207E9E-CCB4-4700-8376-380D5FE0D11D}"/>
    <dgm:cxn modelId="{2A7CE43A-0FF2-4190-9130-8BBB7F4C9399}" srcId="{7106A727-C1E4-46B4-A088-615641A5516F}" destId="{09666DEA-CE80-4C7D-B9DB-DCFCEBD490BD}" srcOrd="0" destOrd="0" parTransId="{C3C33BB6-C6D8-411E-B237-2574CD455EC2}" sibTransId="{A94664F7-5996-432C-8F84-0FCE430643AB}"/>
    <dgm:cxn modelId="{3A74305C-BE18-4B68-8AE6-BF456B4F5B7C}" type="presOf" srcId="{4214AA33-E7B9-4C33-84AC-51B157DFC0F0}" destId="{200E3B41-7F3E-47A4-9E75-BD0863F29D11}" srcOrd="0" destOrd="0" presId="urn:microsoft.com/office/officeart/2005/8/layout/hList6"/>
    <dgm:cxn modelId="{60A65C44-F960-41FC-9AB9-A0FC73A553D4}" srcId="{4214AA33-E7B9-4C33-84AC-51B157DFC0F0}" destId="{B503B1AE-F10E-4A58-8AB5-AD97E6319129}" srcOrd="1" destOrd="0" parTransId="{C598B799-9DB6-44B0-AAD6-E0D1ECE5B245}" sibTransId="{0E0AFBF2-0B00-428E-88B3-A19240635716}"/>
    <dgm:cxn modelId="{8B1C9764-A30A-49F6-B4E6-E6AFA792EB87}" srcId="{4214AA33-E7B9-4C33-84AC-51B157DFC0F0}" destId="{C120700A-9968-4F2E-9DC3-007E7094AD54}" srcOrd="3" destOrd="0" parTransId="{C3FEEA66-276A-429A-96AD-8C38E0883D95}" sibTransId="{7407FBC0-25BE-4FD7-B75E-4E889EA42FC2}"/>
    <dgm:cxn modelId="{5B2EB364-E4F4-4FC1-BC7E-C08148B69021}" type="presOf" srcId="{B503B1AE-F10E-4A58-8AB5-AD97E6319129}" destId="{200E3B41-7F3E-47A4-9E75-BD0863F29D11}" srcOrd="0" destOrd="2" presId="urn:microsoft.com/office/officeart/2005/8/layout/hList6"/>
    <dgm:cxn modelId="{F0393E67-FCF8-4BBB-ACB6-C3ACFC36ABF7}" type="presOf" srcId="{8487E8E7-C526-45F7-AD79-7FEFF760AEB1}" destId="{11537613-4D00-437A-949D-F7C86289E41A}" srcOrd="0" destOrd="0" presId="urn:microsoft.com/office/officeart/2005/8/layout/hList6"/>
    <dgm:cxn modelId="{0B25066C-7CAF-4113-81C4-C486237A7EEE}" srcId="{67538A52-645C-4473-8850-B45F36BBACAA}" destId="{7106A727-C1E4-46B4-A088-615641A5516F}" srcOrd="0" destOrd="0" parTransId="{A61B291F-7665-45F8-9981-05173C68F6A5}" sibTransId="{5FD4B148-1E6D-4166-9554-CA9E6200F335}"/>
    <dgm:cxn modelId="{58B4986D-F1E4-413B-8139-A7DFB87CFCD0}" type="presOf" srcId="{8BE99208-113F-4353-B13F-BDA9797D31B2}" destId="{2009B4B1-8077-4D84-BE9A-EDC70EDC179B}" srcOrd="0" destOrd="3" presId="urn:microsoft.com/office/officeart/2005/8/layout/hList6"/>
    <dgm:cxn modelId="{A7D0F071-6EA7-4B50-9913-32B16DEE8216}" type="presOf" srcId="{EF4D7F84-3C05-4324-A17F-CE2A1DC5F27A}" destId="{11537613-4D00-437A-949D-F7C86289E41A}" srcOrd="0" destOrd="1" presId="urn:microsoft.com/office/officeart/2005/8/layout/hList6"/>
    <dgm:cxn modelId="{36607872-FE20-4304-BC8A-8DF99ADF8F47}" type="presOf" srcId="{D4CCCF55-169B-4581-9972-7A984A8D4574}" destId="{2009B4B1-8077-4D84-BE9A-EDC70EDC179B}" srcOrd="0" destOrd="4" presId="urn:microsoft.com/office/officeart/2005/8/layout/hList6"/>
    <dgm:cxn modelId="{14E6D652-A8EC-4EBF-A63C-413F929B9CE8}" type="presOf" srcId="{2732AC1A-DDB5-49BC-AC14-A4286E8FF3E5}" destId="{11537613-4D00-437A-949D-F7C86289E41A}" srcOrd="0" destOrd="2" presId="urn:microsoft.com/office/officeart/2005/8/layout/hList6"/>
    <dgm:cxn modelId="{16781275-8D7C-416D-9AAD-987F2E8D2E22}" type="presOf" srcId="{562E6CE3-1B4C-4A4D-A700-081B6547AE2E}" destId="{11537613-4D00-437A-949D-F7C86289E41A}" srcOrd="0" destOrd="3" presId="urn:microsoft.com/office/officeart/2005/8/layout/hList6"/>
    <dgm:cxn modelId="{932A3777-28F5-419F-9ABA-9DFD313864FB}" type="presOf" srcId="{B31A6B05-10F4-48A5-876C-36065FB99E7A}" destId="{200E3B41-7F3E-47A4-9E75-BD0863F29D11}" srcOrd="0" destOrd="1" presId="urn:microsoft.com/office/officeart/2005/8/layout/hList6"/>
    <dgm:cxn modelId="{06092678-7070-4FFE-8B9B-6B520D64BA94}" type="presOf" srcId="{EB9B6B9A-5F3B-49D1-9AD4-7508256C6128}" destId="{11537613-4D00-437A-949D-F7C86289E41A}" srcOrd="0" destOrd="4" presId="urn:microsoft.com/office/officeart/2005/8/layout/hList6"/>
    <dgm:cxn modelId="{D0D14279-1546-42C1-B5C2-6EBAB15F37A6}" type="presOf" srcId="{78A8A846-2F76-49EE-A04D-C833D8BECC42}" destId="{11537613-4D00-437A-949D-F7C86289E41A}" srcOrd="0" destOrd="6" presId="urn:microsoft.com/office/officeart/2005/8/layout/hList6"/>
    <dgm:cxn modelId="{411DE07D-D701-4C34-ACA2-2C866932221B}" type="presOf" srcId="{88CD3A87-F71C-465D-A71B-14E045BF17E1}" destId="{11537613-4D00-437A-949D-F7C86289E41A}" srcOrd="0" destOrd="5" presId="urn:microsoft.com/office/officeart/2005/8/layout/hList6"/>
    <dgm:cxn modelId="{21CC6A83-CC27-4572-8C8F-AF94497846F9}" type="presOf" srcId="{C120700A-9968-4F2E-9DC3-007E7094AD54}" destId="{200E3B41-7F3E-47A4-9E75-BD0863F29D11}" srcOrd="0" destOrd="4" presId="urn:microsoft.com/office/officeart/2005/8/layout/hList6"/>
    <dgm:cxn modelId="{FF2D7589-2213-42A6-8640-4CB0739C213B}" srcId="{8487E8E7-C526-45F7-AD79-7FEFF760AEB1}" destId="{78A8A846-2F76-49EE-A04D-C833D8BECC42}" srcOrd="5" destOrd="0" parTransId="{A6013CE2-C279-4BBA-84AC-5391150A0E4B}" sibTransId="{913D6703-A980-4943-A9CE-A4AA4CEC2B9A}"/>
    <dgm:cxn modelId="{522C4F8F-2B0C-4553-AA82-87C95683089B}" srcId="{4214AA33-E7B9-4C33-84AC-51B157DFC0F0}" destId="{AD85C3D2-9BF4-4715-BE92-2B28D6ED766D}" srcOrd="4" destOrd="0" parTransId="{CFA28204-911E-4513-9480-449E9DDF51BA}" sibTransId="{262BD957-CDE0-415D-86F1-6B584B27B705}"/>
    <dgm:cxn modelId="{4BAB169C-98BB-4078-ACC3-D2EE072991AD}" srcId="{8487E8E7-C526-45F7-AD79-7FEFF760AEB1}" destId="{562E6CE3-1B4C-4A4D-A700-081B6547AE2E}" srcOrd="2" destOrd="0" parTransId="{A8E63E73-9335-4FEC-B03C-698D6B1BE1FC}" sibTransId="{45DB32D4-33B9-4A8F-AFD1-F9C1E4EFC515}"/>
    <dgm:cxn modelId="{DCA09B9E-398B-47A0-8F89-C479A0691653}" type="presOf" srcId="{1274EB2E-9FC3-4870-8889-2B76C8C74CFA}" destId="{2009B4B1-8077-4D84-BE9A-EDC70EDC179B}" srcOrd="0" destOrd="5" presId="urn:microsoft.com/office/officeart/2005/8/layout/hList6"/>
    <dgm:cxn modelId="{EF5438A9-3B20-4C29-9896-D58DBEE128E2}" srcId="{7106A727-C1E4-46B4-A088-615641A5516F}" destId="{8BE99208-113F-4353-B13F-BDA9797D31B2}" srcOrd="2" destOrd="0" parTransId="{713BD1A5-2128-49E7-B2A4-90F7D00FA368}" sibTransId="{0A5D7229-3987-417E-B177-6871AC074FF3}"/>
    <dgm:cxn modelId="{83DC47AA-67C5-46DA-9691-C0C8C67AAEB0}" srcId="{7106A727-C1E4-46B4-A088-615641A5516F}" destId="{F4FFC3FF-46B6-4457-A98A-58ED58FA64CA}" srcOrd="6" destOrd="0" parTransId="{5A77A637-A1DF-4502-A588-D16953198E46}" sibTransId="{1D89B001-779A-482A-9456-4C778ECF5479}"/>
    <dgm:cxn modelId="{A8D125AC-C393-4C37-8554-DD6E84AFAFA7}" type="presOf" srcId="{9A52AF2E-CC06-4AC2-8946-BFD49EF892D1}" destId="{2009B4B1-8077-4D84-BE9A-EDC70EDC179B}" srcOrd="0" destOrd="2" presId="urn:microsoft.com/office/officeart/2005/8/layout/hList6"/>
    <dgm:cxn modelId="{EE48EEAD-BDA8-4C8C-84CB-EE357D16A6FD}" type="presOf" srcId="{67538A52-645C-4473-8850-B45F36BBACAA}" destId="{2205E98E-7D28-4429-B646-5EBEC5239320}" srcOrd="0" destOrd="0" presId="urn:microsoft.com/office/officeart/2005/8/layout/hList6"/>
    <dgm:cxn modelId="{DE7E71AE-1971-4A26-9CF6-E55B1A542DEB}" srcId="{67538A52-645C-4473-8850-B45F36BBACAA}" destId="{8487E8E7-C526-45F7-AD79-7FEFF760AEB1}" srcOrd="2" destOrd="0" parTransId="{465AA1EF-2616-41BA-87FD-337DCB755EAC}" sibTransId="{422853C4-5387-430C-BA10-07AE0BAF0677}"/>
    <dgm:cxn modelId="{B09364B7-B6B9-40A9-94AB-00BDDB9EE964}" type="presOf" srcId="{DA2DE34A-2093-4D74-AFE4-123BD45D1155}" destId="{2009B4B1-8077-4D84-BE9A-EDC70EDC179B}" srcOrd="0" destOrd="6" presId="urn:microsoft.com/office/officeart/2005/8/layout/hList6"/>
    <dgm:cxn modelId="{601B6ECB-6E7B-4ACC-A1F9-4DD0F1CC111B}" type="presOf" srcId="{AD85C3D2-9BF4-4715-BE92-2B28D6ED766D}" destId="{200E3B41-7F3E-47A4-9E75-BD0863F29D11}" srcOrd="0" destOrd="5" presId="urn:microsoft.com/office/officeart/2005/8/layout/hList6"/>
    <dgm:cxn modelId="{FA9223CC-D078-41AC-BF0B-02595C279F30}" type="presOf" srcId="{7106A727-C1E4-46B4-A088-615641A5516F}" destId="{2009B4B1-8077-4D84-BE9A-EDC70EDC179B}" srcOrd="0" destOrd="0" presId="urn:microsoft.com/office/officeart/2005/8/layout/hList6"/>
    <dgm:cxn modelId="{BE0C84D4-55C9-46CB-A2C0-EA6608DE3E65}" srcId="{4214AA33-E7B9-4C33-84AC-51B157DFC0F0}" destId="{840A23A0-7D9D-4F3E-8805-AD7C75A31DA8}" srcOrd="2" destOrd="0" parTransId="{C09C9FBA-F47B-4BC4-B70F-4A5B1A38BB33}" sibTransId="{0952E08B-1417-4CC9-926D-CFE87713C44F}"/>
    <dgm:cxn modelId="{71E055D8-9B71-48AC-BB12-4393EE95D46A}" srcId="{7106A727-C1E4-46B4-A088-615641A5516F}" destId="{1274EB2E-9FC3-4870-8889-2B76C8C74CFA}" srcOrd="4" destOrd="0" parTransId="{F7B3D716-26D2-4861-A215-97E7D6609591}" sibTransId="{3221F42E-9A35-4D35-86F6-B6762C2645A7}"/>
    <dgm:cxn modelId="{3DC979DF-71B7-40B8-88AC-93EA33787D3B}" type="presOf" srcId="{840A23A0-7D9D-4F3E-8805-AD7C75A31DA8}" destId="{200E3B41-7F3E-47A4-9E75-BD0863F29D11}" srcOrd="0" destOrd="3" presId="urn:microsoft.com/office/officeart/2005/8/layout/hList6"/>
    <dgm:cxn modelId="{A0AEC2E1-307B-4A5B-A44A-06FF6EE44F3B}" srcId="{8487E8E7-C526-45F7-AD79-7FEFF760AEB1}" destId="{EB9B6B9A-5F3B-49D1-9AD4-7508256C6128}" srcOrd="3" destOrd="0" parTransId="{5ACAD383-4A67-4394-95A4-5AB13E21FBD2}" sibTransId="{A2B17817-7150-414F-9996-8E815C7D455B}"/>
    <dgm:cxn modelId="{F5D5F4E3-1A5E-43FD-9DE3-4C15916BDE62}" srcId="{67538A52-645C-4473-8850-B45F36BBACAA}" destId="{4214AA33-E7B9-4C33-84AC-51B157DFC0F0}" srcOrd="1" destOrd="0" parTransId="{948C5828-D19E-438B-9089-2243D568F807}" sibTransId="{BB9D7888-2310-45F4-A1A1-C0DEA4EAE67B}"/>
    <dgm:cxn modelId="{F39C26ED-2E8F-4702-8BD8-FD62B42BEB46}" srcId="{7106A727-C1E4-46B4-A088-615641A5516F}" destId="{DA2DE34A-2093-4D74-AFE4-123BD45D1155}" srcOrd="5" destOrd="0" parTransId="{7796B4DA-5A75-47DF-8968-7D8B5205F8C2}" sibTransId="{C094611E-690A-41C4-B620-33901F2C80CA}"/>
    <dgm:cxn modelId="{0ECC09F9-9240-4D27-8BBA-819078F6AED2}" srcId="{8487E8E7-C526-45F7-AD79-7FEFF760AEB1}" destId="{88CD3A87-F71C-465D-A71B-14E045BF17E1}" srcOrd="4" destOrd="0" parTransId="{99A2D111-629F-47FF-A63B-FB4B4DA217B5}" sibTransId="{7307AE6A-60F3-436E-8D79-E7C3099CAEF2}"/>
    <dgm:cxn modelId="{23ADA0FD-5A52-49B4-B2F8-8A070009E215}" type="presOf" srcId="{F4FFC3FF-46B6-4457-A98A-58ED58FA64CA}" destId="{2009B4B1-8077-4D84-BE9A-EDC70EDC179B}" srcOrd="0" destOrd="7" presId="urn:microsoft.com/office/officeart/2005/8/layout/hList6"/>
    <dgm:cxn modelId="{105B62F7-DAE0-4D16-B1E6-9A52CBEBEAFA}" type="presParOf" srcId="{2205E98E-7D28-4429-B646-5EBEC5239320}" destId="{2009B4B1-8077-4D84-BE9A-EDC70EDC179B}" srcOrd="0" destOrd="0" presId="urn:microsoft.com/office/officeart/2005/8/layout/hList6"/>
    <dgm:cxn modelId="{016F7D2E-114F-4429-AB27-47B63E55D9F3}" type="presParOf" srcId="{2205E98E-7D28-4429-B646-5EBEC5239320}" destId="{F5EE903B-452E-4943-BC66-3750F033E1C2}" srcOrd="1" destOrd="0" presId="urn:microsoft.com/office/officeart/2005/8/layout/hList6"/>
    <dgm:cxn modelId="{DB0FDDBB-A787-4BE2-9E86-72910CD435D1}" type="presParOf" srcId="{2205E98E-7D28-4429-B646-5EBEC5239320}" destId="{200E3B41-7F3E-47A4-9E75-BD0863F29D11}" srcOrd="2" destOrd="0" presId="urn:microsoft.com/office/officeart/2005/8/layout/hList6"/>
    <dgm:cxn modelId="{C34696C5-ED88-4628-AC8B-235C93ACA579}" type="presParOf" srcId="{2205E98E-7D28-4429-B646-5EBEC5239320}" destId="{0E43D5BD-EA8B-4F8C-B617-FC474F7CB328}" srcOrd="3" destOrd="0" presId="urn:microsoft.com/office/officeart/2005/8/layout/hList6"/>
    <dgm:cxn modelId="{015E3FF4-9B41-4327-B16D-72A0797C13A9}" type="presParOf" srcId="{2205E98E-7D28-4429-B646-5EBEC5239320}" destId="{11537613-4D00-437A-949D-F7C86289E41A}"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3A129-1209-4EDE-80A3-01614ED1B765}">
      <dsp:nvSpPr>
        <dsp:cNvPr id="0" name=""/>
        <dsp:cNvSpPr/>
      </dsp:nvSpPr>
      <dsp:spPr>
        <a:xfrm rot="5400000">
          <a:off x="2459227" y="1789248"/>
          <a:ext cx="1198275" cy="1364193"/>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45B0C5-4E1C-4CCD-91AD-835DD2504E3F}">
      <dsp:nvSpPr>
        <dsp:cNvPr id="0" name=""/>
        <dsp:cNvSpPr/>
      </dsp:nvSpPr>
      <dsp:spPr>
        <a:xfrm>
          <a:off x="5361" y="192187"/>
          <a:ext cx="2017189" cy="1411967"/>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C00000"/>
              </a:solidFill>
            </a:rPr>
            <a:t>West Germanic </a:t>
          </a:r>
          <a:endParaRPr lang="ru-RU" sz="3000" kern="1200" dirty="0"/>
        </a:p>
      </dsp:txBody>
      <dsp:txXfrm>
        <a:off x="74300" y="261126"/>
        <a:ext cx="1879311" cy="1274089"/>
      </dsp:txXfrm>
    </dsp:sp>
    <dsp:sp modelId="{6E2FD941-274C-4FAC-9624-EE4FA1C23D7F}">
      <dsp:nvSpPr>
        <dsp:cNvPr id="0" name=""/>
        <dsp:cNvSpPr/>
      </dsp:nvSpPr>
      <dsp:spPr>
        <a:xfrm>
          <a:off x="2294443" y="326850"/>
          <a:ext cx="3160407" cy="114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i="1" kern="1200" dirty="0" err="1">
              <a:solidFill>
                <a:srgbClr val="C00000"/>
              </a:solidFill>
            </a:rPr>
            <a:t>Ingveones</a:t>
          </a:r>
          <a:r>
            <a:rPr lang="en-US" sz="2800" i="1" kern="1200" dirty="0">
              <a:solidFill>
                <a:srgbClr val="C00000"/>
              </a:solidFill>
            </a:rPr>
            <a:t>, </a:t>
          </a:r>
          <a:endParaRPr lang="ru-RU" sz="2800" kern="1200" dirty="0"/>
        </a:p>
        <a:p>
          <a:pPr marL="285750" lvl="1" indent="-285750" algn="l" defTabSz="1244600">
            <a:lnSpc>
              <a:spcPct val="90000"/>
            </a:lnSpc>
            <a:spcBef>
              <a:spcPct val="0"/>
            </a:spcBef>
            <a:spcAft>
              <a:spcPct val="15000"/>
            </a:spcAft>
            <a:buChar char="•"/>
          </a:pPr>
          <a:r>
            <a:rPr lang="en-US" sz="2800" i="1" kern="1200" dirty="0" err="1">
              <a:solidFill>
                <a:srgbClr val="C00000"/>
              </a:solidFill>
            </a:rPr>
            <a:t>Istveones</a:t>
          </a:r>
          <a:r>
            <a:rPr lang="en-US" sz="2800" i="1" kern="1200" dirty="0">
              <a:solidFill>
                <a:srgbClr val="C00000"/>
              </a:solidFill>
            </a:rPr>
            <a:t>,</a:t>
          </a:r>
          <a:endParaRPr lang="ru-RU" sz="2800" kern="1200" dirty="0"/>
        </a:p>
        <a:p>
          <a:pPr marL="285750" lvl="1" indent="-285750" algn="l" defTabSz="1244600">
            <a:lnSpc>
              <a:spcPct val="90000"/>
            </a:lnSpc>
            <a:spcBef>
              <a:spcPct val="0"/>
            </a:spcBef>
            <a:spcAft>
              <a:spcPct val="15000"/>
            </a:spcAft>
            <a:buChar char="•"/>
          </a:pPr>
          <a:r>
            <a:rPr lang="en-US" sz="2800" i="1" kern="1200" dirty="0" err="1">
              <a:solidFill>
                <a:srgbClr val="C00000"/>
              </a:solidFill>
            </a:rPr>
            <a:t>Herminones</a:t>
          </a:r>
          <a:endParaRPr lang="ru-RU" sz="2800" kern="1200" dirty="0"/>
        </a:p>
      </dsp:txBody>
      <dsp:txXfrm>
        <a:off x="2294443" y="326850"/>
        <a:ext cx="3160407" cy="1141214"/>
      </dsp:txXfrm>
    </dsp:sp>
    <dsp:sp modelId="{732EF99D-B4BF-4A0C-AB8D-632C4BB86AA6}">
      <dsp:nvSpPr>
        <dsp:cNvPr id="0" name=""/>
        <dsp:cNvSpPr/>
      </dsp:nvSpPr>
      <dsp:spPr>
        <a:xfrm rot="5400000">
          <a:off x="4115401" y="3373424"/>
          <a:ext cx="1198275" cy="1364193"/>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06B474-CB04-45EB-AEB3-D324AF5C9A46}">
      <dsp:nvSpPr>
        <dsp:cNvPr id="0" name=""/>
        <dsp:cNvSpPr/>
      </dsp:nvSpPr>
      <dsp:spPr>
        <a:xfrm>
          <a:off x="2084217" y="1778292"/>
          <a:ext cx="2017189" cy="1411967"/>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C00000"/>
              </a:solidFill>
            </a:rPr>
            <a:t>North Germanic </a:t>
          </a:r>
          <a:endParaRPr lang="ru-RU" sz="3000" kern="1200" dirty="0"/>
        </a:p>
      </dsp:txBody>
      <dsp:txXfrm>
        <a:off x="2153156" y="1847231"/>
        <a:ext cx="1879311" cy="1274089"/>
      </dsp:txXfrm>
    </dsp:sp>
    <dsp:sp modelId="{AD6C7F47-CC0E-4E11-9EB5-B8AE21972EA0}">
      <dsp:nvSpPr>
        <dsp:cNvPr id="0" name=""/>
        <dsp:cNvSpPr/>
      </dsp:nvSpPr>
      <dsp:spPr>
        <a:xfrm>
          <a:off x="4125064" y="1912955"/>
          <a:ext cx="2736089" cy="114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i="1" kern="1200" dirty="0" err="1">
              <a:solidFill>
                <a:srgbClr val="C00000"/>
              </a:solidFill>
            </a:rPr>
            <a:t>Hilleviones</a:t>
          </a:r>
          <a:endParaRPr lang="ru-RU" sz="2800" kern="1200" dirty="0"/>
        </a:p>
      </dsp:txBody>
      <dsp:txXfrm>
        <a:off x="4125064" y="1912955"/>
        <a:ext cx="2736089" cy="1141214"/>
      </dsp:txXfrm>
    </dsp:sp>
    <dsp:sp modelId="{17C4EDD9-046F-41E4-9454-87DC1FBB3FDA}">
      <dsp:nvSpPr>
        <dsp:cNvPr id="0" name=""/>
        <dsp:cNvSpPr/>
      </dsp:nvSpPr>
      <dsp:spPr>
        <a:xfrm>
          <a:off x="3687298" y="3353341"/>
          <a:ext cx="2017189" cy="1411967"/>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C00000"/>
              </a:solidFill>
            </a:rPr>
            <a:t>East Germanic</a:t>
          </a:r>
          <a:endParaRPr lang="ru-RU" sz="3000" kern="1200" dirty="0"/>
        </a:p>
      </dsp:txBody>
      <dsp:txXfrm>
        <a:off x="3756237" y="3422280"/>
        <a:ext cx="1879311" cy="1274089"/>
      </dsp:txXfrm>
    </dsp:sp>
    <dsp:sp modelId="{093F3D36-F9CD-4073-A51D-5B1A81E12933}">
      <dsp:nvSpPr>
        <dsp:cNvPr id="0" name=""/>
        <dsp:cNvSpPr/>
      </dsp:nvSpPr>
      <dsp:spPr>
        <a:xfrm>
          <a:off x="5912118" y="3499060"/>
          <a:ext cx="2003399" cy="114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endParaRPr lang="ru-RU" sz="2800" kern="1200" dirty="0"/>
        </a:p>
        <a:p>
          <a:pPr marL="285750" lvl="1" indent="-285750" algn="l" defTabSz="1244600">
            <a:lnSpc>
              <a:spcPct val="90000"/>
            </a:lnSpc>
            <a:spcBef>
              <a:spcPct val="0"/>
            </a:spcBef>
            <a:spcAft>
              <a:spcPct val="15000"/>
            </a:spcAft>
            <a:buChar char="•"/>
          </a:pPr>
          <a:r>
            <a:rPr lang="en-US" sz="2800" i="1" kern="1200" dirty="0" err="1">
              <a:solidFill>
                <a:srgbClr val="C00000"/>
              </a:solidFill>
            </a:rPr>
            <a:t>Vindili</a:t>
          </a:r>
          <a:r>
            <a:rPr lang="en-US" sz="2800" i="1" kern="1200" dirty="0">
              <a:solidFill>
                <a:srgbClr val="C00000"/>
              </a:solidFill>
            </a:rPr>
            <a:t> </a:t>
          </a:r>
          <a:r>
            <a:rPr lang="en-US" sz="2800" i="1" kern="1200" dirty="0"/>
            <a:t> </a:t>
          </a:r>
          <a:endParaRPr lang="ru-RU" sz="2800" kern="1200" dirty="0"/>
        </a:p>
      </dsp:txBody>
      <dsp:txXfrm>
        <a:off x="5912118" y="3499060"/>
        <a:ext cx="2003399" cy="1141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9B4B1-8077-4D84-BE9A-EDC70EDC179B}">
      <dsp:nvSpPr>
        <dsp:cNvPr id="0" name=""/>
        <dsp:cNvSpPr/>
      </dsp:nvSpPr>
      <dsp:spPr>
        <a:xfrm rot="16200000">
          <a:off x="-1328652" y="1331479"/>
          <a:ext cx="5400600" cy="2737640"/>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1244600">
            <a:lnSpc>
              <a:spcPct val="90000"/>
            </a:lnSpc>
            <a:spcBef>
              <a:spcPct val="0"/>
            </a:spcBef>
            <a:spcAft>
              <a:spcPct val="35000"/>
            </a:spcAft>
            <a:buNone/>
          </a:pPr>
          <a:r>
            <a:rPr lang="en-US" sz="2800" kern="1200" dirty="0"/>
            <a:t>West Germanic </a:t>
          </a:r>
          <a:endParaRPr lang="ru-RU" sz="2800" kern="1200" dirty="0"/>
        </a:p>
        <a:p>
          <a:pPr marL="228600" lvl="1" indent="-228600" algn="l" defTabSz="889000">
            <a:lnSpc>
              <a:spcPct val="90000"/>
            </a:lnSpc>
            <a:spcBef>
              <a:spcPct val="0"/>
            </a:spcBef>
            <a:spcAft>
              <a:spcPct val="15000"/>
            </a:spcAft>
            <a:buChar char="•"/>
          </a:pPr>
          <a:r>
            <a:rPr lang="en-US" sz="2000" b="1" kern="1200" dirty="0">
              <a:solidFill>
                <a:srgbClr val="FF0000"/>
              </a:solidFill>
            </a:rPr>
            <a:t>English; </a:t>
          </a:r>
          <a:endParaRPr lang="ru-RU" sz="2000" kern="1200" dirty="0">
            <a:solidFill>
              <a:srgbClr val="FF0000"/>
            </a:solidFill>
          </a:endParaRPr>
        </a:p>
        <a:p>
          <a:pPr marL="228600" lvl="1" indent="-228600" algn="l" defTabSz="889000">
            <a:lnSpc>
              <a:spcPct val="90000"/>
            </a:lnSpc>
            <a:spcBef>
              <a:spcPct val="0"/>
            </a:spcBef>
            <a:spcAft>
              <a:spcPct val="15000"/>
            </a:spcAft>
            <a:buChar char="•"/>
          </a:pPr>
          <a:r>
            <a:rPr lang="en-US" sz="2000" b="1" kern="1200" dirty="0">
              <a:solidFill>
                <a:srgbClr val="FF0000"/>
              </a:solidFill>
            </a:rPr>
            <a:t>German </a:t>
          </a:r>
          <a:endParaRPr lang="ru-RU" sz="2000" kern="1200" dirty="0">
            <a:solidFill>
              <a:srgbClr val="FF0000"/>
            </a:solidFill>
          </a:endParaRPr>
        </a:p>
        <a:p>
          <a:pPr marL="228600" lvl="1" indent="-228600" algn="l" defTabSz="889000">
            <a:lnSpc>
              <a:spcPct val="90000"/>
            </a:lnSpc>
            <a:spcBef>
              <a:spcPct val="0"/>
            </a:spcBef>
            <a:spcAft>
              <a:spcPct val="15000"/>
            </a:spcAft>
            <a:buChar char="•"/>
          </a:pPr>
          <a:r>
            <a:rPr lang="en-US" sz="2000" b="1" kern="1200" dirty="0" err="1">
              <a:solidFill>
                <a:srgbClr val="FF0000"/>
              </a:solidFill>
            </a:rPr>
            <a:t>Netherlandish</a:t>
          </a:r>
          <a:endParaRPr lang="ru-RU" sz="2000" kern="1200" dirty="0">
            <a:solidFill>
              <a:srgbClr val="FF0000"/>
            </a:solidFill>
          </a:endParaRPr>
        </a:p>
        <a:p>
          <a:pPr marL="228600" lvl="1" indent="-228600" algn="l" defTabSz="889000">
            <a:lnSpc>
              <a:spcPct val="90000"/>
            </a:lnSpc>
            <a:spcBef>
              <a:spcPct val="0"/>
            </a:spcBef>
            <a:spcAft>
              <a:spcPct val="15000"/>
            </a:spcAft>
            <a:buChar char="•"/>
          </a:pPr>
          <a:r>
            <a:rPr lang="en-US" sz="2000" b="1" kern="1200" dirty="0">
              <a:solidFill>
                <a:srgbClr val="FF0000"/>
              </a:solidFill>
            </a:rPr>
            <a:t> Afrikaans</a:t>
          </a:r>
          <a:r>
            <a:rPr lang="en-US" sz="2000" kern="1200" dirty="0">
              <a:solidFill>
                <a:srgbClr val="FF0000"/>
              </a:solidFill>
            </a:rPr>
            <a:t>; </a:t>
          </a:r>
          <a:endParaRPr lang="ru-RU" sz="2000" kern="1200" dirty="0">
            <a:solidFill>
              <a:srgbClr val="FF0000"/>
            </a:solidFill>
          </a:endParaRPr>
        </a:p>
        <a:p>
          <a:pPr marL="228600" lvl="1" indent="-228600" algn="l" defTabSz="889000">
            <a:lnSpc>
              <a:spcPct val="90000"/>
            </a:lnSpc>
            <a:spcBef>
              <a:spcPct val="0"/>
            </a:spcBef>
            <a:spcAft>
              <a:spcPct val="15000"/>
            </a:spcAft>
            <a:buChar char="•"/>
          </a:pPr>
          <a:r>
            <a:rPr lang="en-US" sz="2000" b="1" kern="1200" dirty="0">
              <a:solidFill>
                <a:srgbClr val="FF0000"/>
              </a:solidFill>
            </a:rPr>
            <a:t>Frisian</a:t>
          </a:r>
          <a:endParaRPr lang="ru-RU" sz="2000" kern="1200" dirty="0">
            <a:solidFill>
              <a:srgbClr val="FF0000"/>
            </a:solidFill>
          </a:endParaRPr>
        </a:p>
        <a:p>
          <a:pPr marL="228600" lvl="1" indent="-228600" algn="l" defTabSz="889000">
            <a:lnSpc>
              <a:spcPct val="90000"/>
            </a:lnSpc>
            <a:spcBef>
              <a:spcPct val="0"/>
            </a:spcBef>
            <a:spcAft>
              <a:spcPct val="15000"/>
            </a:spcAft>
            <a:buChar char="•"/>
          </a:pPr>
          <a:r>
            <a:rPr lang="en-US" sz="2000" b="1" kern="1200" dirty="0">
              <a:solidFill>
                <a:srgbClr val="FF0000"/>
              </a:solidFill>
            </a:rPr>
            <a:t>Yiddish</a:t>
          </a:r>
          <a:endParaRPr lang="ru-RU" sz="2000" kern="1200" dirty="0">
            <a:solidFill>
              <a:srgbClr val="FF0000"/>
            </a:solidFill>
          </a:endParaRPr>
        </a:p>
        <a:p>
          <a:pPr marL="228600" lvl="1" indent="-228600" algn="l" defTabSz="889000">
            <a:lnSpc>
              <a:spcPct val="90000"/>
            </a:lnSpc>
            <a:spcBef>
              <a:spcPct val="0"/>
            </a:spcBef>
            <a:spcAft>
              <a:spcPct val="15000"/>
            </a:spcAft>
            <a:buChar char="•"/>
          </a:pPr>
          <a:r>
            <a:rPr lang="en-US" sz="2000" kern="1200" dirty="0">
              <a:solidFill>
                <a:srgbClr val="FF0000"/>
              </a:solidFill>
            </a:rPr>
            <a:t>Flemish </a:t>
          </a:r>
          <a:endParaRPr lang="ru-RU" sz="2000" kern="1200" dirty="0">
            <a:solidFill>
              <a:srgbClr val="FF0000"/>
            </a:solidFill>
          </a:endParaRPr>
        </a:p>
      </dsp:txBody>
      <dsp:txXfrm rot="5400000">
        <a:off x="2828" y="1080119"/>
        <a:ext cx="2737640" cy="3240360"/>
      </dsp:txXfrm>
    </dsp:sp>
    <dsp:sp modelId="{200E3B41-7F3E-47A4-9E75-BD0863F29D11}">
      <dsp:nvSpPr>
        <dsp:cNvPr id="0" name=""/>
        <dsp:cNvSpPr/>
      </dsp:nvSpPr>
      <dsp:spPr>
        <a:xfrm rot="16200000">
          <a:off x="1614310" y="1331479"/>
          <a:ext cx="5400600" cy="2737640"/>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1244600">
            <a:lnSpc>
              <a:spcPct val="90000"/>
            </a:lnSpc>
            <a:spcBef>
              <a:spcPct val="0"/>
            </a:spcBef>
            <a:spcAft>
              <a:spcPct val="35000"/>
            </a:spcAft>
            <a:buNone/>
          </a:pPr>
          <a:r>
            <a:rPr lang="en-US" sz="2800" kern="1200" dirty="0"/>
            <a:t>North Germanic</a:t>
          </a:r>
          <a:endParaRPr lang="ru-RU" sz="2800" kern="1200" dirty="0"/>
        </a:p>
        <a:p>
          <a:pPr marL="228600" lvl="1" indent="-228600" algn="l" defTabSz="889000">
            <a:lnSpc>
              <a:spcPct val="90000"/>
            </a:lnSpc>
            <a:spcBef>
              <a:spcPct val="0"/>
            </a:spcBef>
            <a:spcAft>
              <a:spcPct val="15000"/>
            </a:spcAft>
            <a:buChar char="•"/>
          </a:pPr>
          <a:r>
            <a:rPr lang="en-US" sz="2000" b="1" kern="1200" dirty="0">
              <a:solidFill>
                <a:srgbClr val="FFFF00"/>
              </a:solidFill>
            </a:rPr>
            <a:t>Danish; </a:t>
          </a:r>
          <a:endParaRPr lang="ru-RU" sz="2000" kern="1200" dirty="0">
            <a:solidFill>
              <a:srgbClr val="FFFF00"/>
            </a:solidFill>
          </a:endParaRPr>
        </a:p>
        <a:p>
          <a:pPr marL="228600" lvl="1" indent="-228600" algn="l" defTabSz="889000">
            <a:lnSpc>
              <a:spcPct val="90000"/>
            </a:lnSpc>
            <a:spcBef>
              <a:spcPct val="0"/>
            </a:spcBef>
            <a:spcAft>
              <a:spcPct val="15000"/>
            </a:spcAft>
            <a:buChar char="•"/>
          </a:pPr>
          <a:r>
            <a:rPr lang="en-US" sz="2000" b="1" kern="1200" dirty="0">
              <a:solidFill>
                <a:srgbClr val="FFFF00"/>
              </a:solidFill>
            </a:rPr>
            <a:t>Swedish</a:t>
          </a:r>
          <a:r>
            <a:rPr lang="en-US" sz="2000" kern="1200" dirty="0">
              <a:solidFill>
                <a:srgbClr val="FFFF00"/>
              </a:solidFill>
            </a:rPr>
            <a:t>; </a:t>
          </a:r>
          <a:endParaRPr lang="ru-RU" sz="2000" kern="1200" dirty="0">
            <a:solidFill>
              <a:srgbClr val="FFFF00"/>
            </a:solidFill>
          </a:endParaRPr>
        </a:p>
        <a:p>
          <a:pPr marL="228600" lvl="1" indent="-228600" algn="l" defTabSz="889000">
            <a:lnSpc>
              <a:spcPct val="90000"/>
            </a:lnSpc>
            <a:spcBef>
              <a:spcPct val="0"/>
            </a:spcBef>
            <a:spcAft>
              <a:spcPct val="15000"/>
            </a:spcAft>
            <a:buChar char="•"/>
          </a:pPr>
          <a:r>
            <a:rPr lang="en-US" sz="2000" b="1" kern="1200" dirty="0">
              <a:solidFill>
                <a:srgbClr val="FFFF00"/>
              </a:solidFill>
            </a:rPr>
            <a:t>Norwegian; </a:t>
          </a:r>
          <a:endParaRPr lang="ru-RU" sz="2000" kern="1200" dirty="0">
            <a:solidFill>
              <a:srgbClr val="FFFF00"/>
            </a:solidFill>
          </a:endParaRPr>
        </a:p>
        <a:p>
          <a:pPr marL="228600" lvl="1" indent="-228600" algn="l" defTabSz="889000">
            <a:lnSpc>
              <a:spcPct val="90000"/>
            </a:lnSpc>
            <a:spcBef>
              <a:spcPct val="0"/>
            </a:spcBef>
            <a:spcAft>
              <a:spcPct val="15000"/>
            </a:spcAft>
            <a:buChar char="•"/>
          </a:pPr>
          <a:r>
            <a:rPr lang="en-US" sz="2000" b="1" kern="1200" dirty="0">
              <a:solidFill>
                <a:srgbClr val="FFFF00"/>
              </a:solidFill>
            </a:rPr>
            <a:t>Icelandic</a:t>
          </a:r>
          <a:r>
            <a:rPr lang="en-US" sz="2000" kern="1200" dirty="0">
              <a:solidFill>
                <a:srgbClr val="FFFF00"/>
              </a:solidFill>
            </a:rPr>
            <a:t>; </a:t>
          </a:r>
          <a:endParaRPr lang="ru-RU" sz="2000" kern="1200" dirty="0">
            <a:solidFill>
              <a:srgbClr val="FFFF00"/>
            </a:solidFill>
          </a:endParaRPr>
        </a:p>
        <a:p>
          <a:pPr marL="228600" lvl="1" indent="-228600" algn="l" defTabSz="889000">
            <a:lnSpc>
              <a:spcPct val="90000"/>
            </a:lnSpc>
            <a:spcBef>
              <a:spcPct val="0"/>
            </a:spcBef>
            <a:spcAft>
              <a:spcPct val="15000"/>
            </a:spcAft>
            <a:buChar char="•"/>
          </a:pPr>
          <a:r>
            <a:rPr lang="en-US" sz="2000" b="1" kern="1200" dirty="0">
              <a:solidFill>
                <a:srgbClr val="FFFF00"/>
              </a:solidFill>
            </a:rPr>
            <a:t>Faroese </a:t>
          </a:r>
          <a:endParaRPr lang="ru-RU" sz="2000" kern="1200" dirty="0">
            <a:solidFill>
              <a:srgbClr val="FFFF00"/>
            </a:solidFill>
          </a:endParaRPr>
        </a:p>
      </dsp:txBody>
      <dsp:txXfrm rot="5400000">
        <a:off x="2945790" y="1080119"/>
        <a:ext cx="2737640" cy="3240360"/>
      </dsp:txXfrm>
    </dsp:sp>
    <dsp:sp modelId="{11537613-4D00-437A-949D-F7C86289E41A}">
      <dsp:nvSpPr>
        <dsp:cNvPr id="0" name=""/>
        <dsp:cNvSpPr/>
      </dsp:nvSpPr>
      <dsp:spPr>
        <a:xfrm rot="16200000">
          <a:off x="4502277" y="1541634"/>
          <a:ext cx="4968552" cy="2317330"/>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dirty="0"/>
            <a:t>East Germanic </a:t>
          </a:r>
          <a:endParaRPr lang="ru-RU" sz="2800" kern="1200" dirty="0"/>
        </a:p>
        <a:p>
          <a:pPr marL="228600" lvl="1" indent="-228600" algn="l" defTabSz="889000">
            <a:lnSpc>
              <a:spcPct val="90000"/>
            </a:lnSpc>
            <a:spcBef>
              <a:spcPct val="0"/>
            </a:spcBef>
            <a:spcAft>
              <a:spcPct val="15000"/>
            </a:spcAft>
            <a:buChar char="•"/>
          </a:pPr>
          <a:r>
            <a:rPr lang="en-US" sz="2000" kern="1200" dirty="0">
              <a:solidFill>
                <a:schemeClr val="tx1"/>
              </a:solidFill>
            </a:rPr>
            <a:t>Gothic </a:t>
          </a:r>
          <a:endParaRPr lang="ru-RU" sz="2000" kern="1200" dirty="0">
            <a:solidFill>
              <a:schemeClr val="tx1"/>
            </a:solidFill>
          </a:endParaRPr>
        </a:p>
        <a:p>
          <a:pPr marL="228600" lvl="1" indent="-228600" algn="l" defTabSz="889000">
            <a:lnSpc>
              <a:spcPct val="90000"/>
            </a:lnSpc>
            <a:spcBef>
              <a:spcPct val="0"/>
            </a:spcBef>
            <a:spcAft>
              <a:spcPct val="15000"/>
            </a:spcAft>
            <a:buChar char="•"/>
          </a:pPr>
          <a:r>
            <a:rPr lang="en-US" sz="2000" kern="1200" dirty="0" err="1">
              <a:solidFill>
                <a:schemeClr val="tx1"/>
              </a:solidFill>
            </a:rPr>
            <a:t>Vandalic</a:t>
          </a:r>
          <a:r>
            <a:rPr lang="en-US" sz="2000" kern="1200" dirty="0">
              <a:solidFill>
                <a:schemeClr val="tx1"/>
              </a:solidFill>
            </a:rPr>
            <a:t> </a:t>
          </a:r>
          <a:endParaRPr lang="ru-RU" sz="2000" kern="1200" dirty="0">
            <a:solidFill>
              <a:schemeClr val="tx1"/>
            </a:solidFill>
          </a:endParaRPr>
        </a:p>
        <a:p>
          <a:pPr marL="228600" lvl="1" indent="-228600" algn="l" defTabSz="889000">
            <a:lnSpc>
              <a:spcPct val="90000"/>
            </a:lnSpc>
            <a:spcBef>
              <a:spcPct val="0"/>
            </a:spcBef>
            <a:spcAft>
              <a:spcPct val="15000"/>
            </a:spcAft>
            <a:buChar char="•"/>
          </a:pPr>
          <a:r>
            <a:rPr lang="en-US" sz="2000" kern="1200" dirty="0" err="1">
              <a:solidFill>
                <a:schemeClr val="tx1"/>
              </a:solidFill>
            </a:rPr>
            <a:t>Burgundian</a:t>
          </a:r>
          <a:r>
            <a:rPr lang="en-US" sz="2000" kern="1200" dirty="0">
              <a:solidFill>
                <a:schemeClr val="tx1"/>
              </a:solidFill>
            </a:rPr>
            <a:t> etc.</a:t>
          </a:r>
          <a:endParaRPr lang="ru-RU" sz="2000" kern="1200" dirty="0">
            <a:solidFill>
              <a:schemeClr val="tx1"/>
            </a:solidFill>
          </a:endParaRPr>
        </a:p>
        <a:p>
          <a:pPr marL="228600" lvl="1" indent="-228600" algn="l" defTabSz="889000">
            <a:lnSpc>
              <a:spcPct val="90000"/>
            </a:lnSpc>
            <a:spcBef>
              <a:spcPct val="0"/>
            </a:spcBef>
            <a:spcAft>
              <a:spcPct val="15000"/>
            </a:spcAft>
            <a:buChar char="•"/>
          </a:pPr>
          <a:endParaRPr lang="ru-RU" sz="2000" kern="1200" dirty="0">
            <a:solidFill>
              <a:schemeClr val="tx1"/>
            </a:solidFill>
          </a:endParaRPr>
        </a:p>
        <a:p>
          <a:pPr marL="228600" lvl="1" indent="-228600" algn="l" defTabSz="889000">
            <a:lnSpc>
              <a:spcPct val="90000"/>
            </a:lnSpc>
            <a:spcBef>
              <a:spcPct val="0"/>
            </a:spcBef>
            <a:spcAft>
              <a:spcPct val="15000"/>
            </a:spcAft>
            <a:buChar char="•"/>
          </a:pPr>
          <a:endParaRPr lang="ru-RU" sz="2000" kern="1200" dirty="0">
            <a:solidFill>
              <a:schemeClr val="tx1"/>
            </a:solidFill>
          </a:endParaRPr>
        </a:p>
        <a:p>
          <a:pPr marL="228600" lvl="1" indent="-228600" algn="l" defTabSz="889000">
            <a:lnSpc>
              <a:spcPct val="90000"/>
            </a:lnSpc>
            <a:spcBef>
              <a:spcPct val="0"/>
            </a:spcBef>
            <a:spcAft>
              <a:spcPct val="15000"/>
            </a:spcAft>
            <a:buChar char="•"/>
          </a:pPr>
          <a:r>
            <a:rPr lang="en-US" sz="2000" kern="1200" dirty="0">
              <a:solidFill>
                <a:schemeClr val="tx1"/>
              </a:solidFill>
            </a:rPr>
            <a:t>(dead)</a:t>
          </a:r>
          <a:endParaRPr lang="ru-RU" sz="2000" kern="1200" dirty="0">
            <a:solidFill>
              <a:schemeClr val="tx1"/>
            </a:solidFill>
          </a:endParaRPr>
        </a:p>
      </dsp:txBody>
      <dsp:txXfrm rot="5400000">
        <a:off x="5827888" y="1209733"/>
        <a:ext cx="2317330" cy="298113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29.02.2024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29.02.2024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29.02.2024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29.02.2024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29.02.2024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29.02.2024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29.02.2024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29.02.2024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4941168"/>
            <a:ext cx="6512511" cy="1143000"/>
          </a:xfrm>
        </p:spPr>
        <p:txBody>
          <a:bodyPr/>
          <a:lstStyle/>
          <a:p>
            <a:pPr marL="0" indent="0">
              <a:buNone/>
            </a:pPr>
            <a:r>
              <a:rPr lang="en-US" dirty="0"/>
              <a:t>Lecture 2</a:t>
            </a:r>
            <a:br>
              <a:rPr lang="ru-RU" dirty="0"/>
            </a:br>
            <a:endParaRPr lang="ru-RU" dirty="0"/>
          </a:p>
        </p:txBody>
      </p:sp>
      <p:sp>
        <p:nvSpPr>
          <p:cNvPr id="3" name="Объект 2"/>
          <p:cNvSpPr>
            <a:spLocks noGrp="1"/>
          </p:cNvSpPr>
          <p:nvPr>
            <p:ph sz="quarter" idx="13"/>
          </p:nvPr>
        </p:nvSpPr>
        <p:spPr/>
        <p:txBody>
          <a:bodyPr>
            <a:noAutofit/>
          </a:bodyPr>
          <a:lstStyle/>
          <a:p>
            <a:pPr marL="45720" indent="0" algn="ctr">
              <a:buNone/>
            </a:pPr>
            <a:r>
              <a:rPr lang="en-US" sz="6600" b="1" dirty="0">
                <a:solidFill>
                  <a:srgbClr val="FF0000"/>
                </a:solidFill>
              </a:rPr>
              <a:t>ENGLISH AS ONE OF GERMANIC LANGUAGES</a:t>
            </a:r>
            <a:endParaRPr lang="ru-RU" sz="6600" dirty="0">
              <a:solidFill>
                <a:srgbClr val="FF0000"/>
              </a:solidFill>
            </a:endParaRPr>
          </a:p>
        </p:txBody>
      </p:sp>
    </p:spTree>
    <p:extLst>
      <p:ext uri="{BB962C8B-B14F-4D97-AF65-F5344CB8AC3E}">
        <p14:creationId xmlns:p14="http://schemas.microsoft.com/office/powerpoint/2010/main" val="3763170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60648"/>
            <a:ext cx="8928992" cy="1143000"/>
          </a:xfrm>
        </p:spPr>
        <p:txBody>
          <a:bodyPr/>
          <a:lstStyle/>
          <a:p>
            <a:pPr marL="0" indent="0" algn="ctr">
              <a:buNone/>
            </a:pPr>
            <a:r>
              <a:rPr lang="en-US" sz="4000" dirty="0">
                <a:solidFill>
                  <a:srgbClr val="C00000"/>
                </a:solidFill>
                <a:effectLst/>
              </a:rPr>
              <a:t>2. MODERN GERMANIC LANGUAGES</a:t>
            </a:r>
            <a:endParaRPr lang="ru-RU" sz="4000" dirty="0">
              <a:solidFill>
                <a:srgbClr val="C00000"/>
              </a:solidFill>
            </a:endParaRPr>
          </a:p>
        </p:txBody>
      </p:sp>
      <p:sp>
        <p:nvSpPr>
          <p:cNvPr id="3" name="Объект 2"/>
          <p:cNvSpPr>
            <a:spLocks noGrp="1"/>
          </p:cNvSpPr>
          <p:nvPr>
            <p:ph sz="quarter" idx="13"/>
          </p:nvPr>
        </p:nvSpPr>
        <p:spPr>
          <a:xfrm>
            <a:off x="467544" y="1196752"/>
            <a:ext cx="8208912" cy="5184576"/>
          </a:xfrm>
        </p:spPr>
        <p:txBody>
          <a:bodyPr>
            <a:normAutofit lnSpcReduction="10000"/>
          </a:bodyPr>
          <a:lstStyle/>
          <a:p>
            <a:pPr marL="560070" indent="-514350">
              <a:spcBef>
                <a:spcPts val="0"/>
              </a:spcBef>
              <a:spcAft>
                <a:spcPts val="0"/>
              </a:spcAft>
              <a:buAutoNum type="arabicPeriod"/>
            </a:pPr>
            <a:r>
              <a:rPr lang="en-US" sz="2600" dirty="0">
                <a:solidFill>
                  <a:srgbClr val="FF0000"/>
                </a:solidFill>
              </a:rPr>
              <a:t>What language family do Germanic languages belong to? </a:t>
            </a:r>
          </a:p>
          <a:p>
            <a:pPr marL="560070" indent="-514350">
              <a:spcBef>
                <a:spcPts val="0"/>
              </a:spcBef>
              <a:spcAft>
                <a:spcPts val="0"/>
              </a:spcAft>
              <a:buAutoNum type="arabicPeriod"/>
            </a:pPr>
            <a:r>
              <a:rPr lang="en-US" sz="2600" dirty="0">
                <a:solidFill>
                  <a:srgbClr val="FF0000"/>
                </a:solidFill>
              </a:rPr>
              <a:t>What IE language groups do you know? </a:t>
            </a:r>
          </a:p>
          <a:p>
            <a:pPr marL="45720" indent="0">
              <a:spcBef>
                <a:spcPts val="0"/>
              </a:spcBef>
              <a:spcAft>
                <a:spcPts val="0"/>
              </a:spcAft>
              <a:buNone/>
            </a:pPr>
            <a:endParaRPr lang="en-US" sz="2600" dirty="0"/>
          </a:p>
          <a:p>
            <a:pPr marL="45720" indent="0">
              <a:spcBef>
                <a:spcPts val="0"/>
              </a:spcBef>
              <a:spcAft>
                <a:spcPts val="0"/>
              </a:spcAft>
              <a:buNone/>
            </a:pPr>
            <a:r>
              <a:rPr lang="en-US" sz="2600" dirty="0">
                <a:solidFill>
                  <a:srgbClr val="7030A0"/>
                </a:solidFill>
              </a:rPr>
              <a:t>Slavic, Germanic, Baltic, Celtic, Romance, Greek, Albanian, Armenian, Iranian, Indian, Tocharian</a:t>
            </a:r>
            <a:r>
              <a:rPr lang="en-US" sz="2600" dirty="0"/>
              <a:t>, </a:t>
            </a:r>
            <a:r>
              <a:rPr lang="en-US" sz="2600" dirty="0">
                <a:solidFill>
                  <a:srgbClr val="7030A0"/>
                </a:solidFill>
              </a:rPr>
              <a:t>Hittite</a:t>
            </a:r>
          </a:p>
          <a:p>
            <a:pPr marL="45720" indent="0">
              <a:spcBef>
                <a:spcPts val="0"/>
              </a:spcBef>
              <a:spcAft>
                <a:spcPts val="0"/>
              </a:spcAft>
              <a:buNone/>
            </a:pPr>
            <a:endParaRPr lang="en-US" sz="2600" dirty="0"/>
          </a:p>
          <a:p>
            <a:pPr marL="45720" indent="0">
              <a:spcBef>
                <a:spcPts val="0"/>
              </a:spcBef>
              <a:spcAft>
                <a:spcPts val="0"/>
              </a:spcAft>
              <a:buNone/>
            </a:pPr>
            <a:r>
              <a:rPr lang="en-US" sz="2600" dirty="0">
                <a:solidFill>
                  <a:srgbClr val="FF0000"/>
                </a:solidFill>
              </a:rPr>
              <a:t>3. What are the non-IE languages in Europe? </a:t>
            </a:r>
          </a:p>
          <a:p>
            <a:pPr marL="45720" indent="0">
              <a:spcBef>
                <a:spcPts val="0"/>
              </a:spcBef>
              <a:spcAft>
                <a:spcPts val="0"/>
              </a:spcAft>
              <a:buNone/>
            </a:pPr>
            <a:endParaRPr lang="en-US" sz="2600" dirty="0"/>
          </a:p>
          <a:p>
            <a:pPr marL="45720" indent="0">
              <a:spcBef>
                <a:spcPts val="0"/>
              </a:spcBef>
              <a:spcAft>
                <a:spcPts val="0"/>
              </a:spcAft>
              <a:buNone/>
            </a:pPr>
            <a:r>
              <a:rPr lang="en-US" sz="2600" dirty="0">
                <a:solidFill>
                  <a:srgbClr val="7030A0"/>
                </a:solidFill>
              </a:rPr>
              <a:t>Finno-Ugrian language family (Finnish, Estonian, Mari, </a:t>
            </a:r>
            <a:r>
              <a:rPr lang="en-US" sz="2600" dirty="0" err="1">
                <a:solidFill>
                  <a:srgbClr val="7030A0"/>
                </a:solidFill>
              </a:rPr>
              <a:t>Mordovian</a:t>
            </a:r>
            <a:r>
              <a:rPr lang="en-US" sz="2600" dirty="0">
                <a:solidFill>
                  <a:srgbClr val="7030A0"/>
                </a:solidFill>
              </a:rPr>
              <a:t>, Hungarian), Turkic (Chuvash, Azerbaijani, Turkish), Iberian-Caucasian, Basque.</a:t>
            </a:r>
            <a:endParaRPr lang="ru-RU" sz="2600" dirty="0">
              <a:solidFill>
                <a:srgbClr val="7030A0"/>
              </a:solidFill>
            </a:endParaRPr>
          </a:p>
          <a:p>
            <a:pPr marL="45720" indent="0">
              <a:buNone/>
            </a:pPr>
            <a:endParaRPr lang="ru-RU" dirty="0"/>
          </a:p>
        </p:txBody>
      </p:sp>
    </p:spTree>
    <p:extLst>
      <p:ext uri="{BB962C8B-B14F-4D97-AF65-F5344CB8AC3E}">
        <p14:creationId xmlns:p14="http://schemas.microsoft.com/office/powerpoint/2010/main" val="41109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404664"/>
            <a:ext cx="8496944" cy="5904656"/>
          </a:xfrm>
        </p:spPr>
        <p:txBody>
          <a:bodyPr>
            <a:normAutofit/>
          </a:bodyPr>
          <a:lstStyle/>
          <a:p>
            <a:pPr marL="45720" indent="0" algn="ctr">
              <a:buNone/>
            </a:pPr>
            <a:r>
              <a:rPr lang="en-US" sz="4000" dirty="0">
                <a:solidFill>
                  <a:srgbClr val="FF0000"/>
                </a:solidFill>
                <a:effectLst>
                  <a:outerShdw blurRad="38100" dist="38100" dir="2700000" algn="tl">
                    <a:srgbClr val="000000">
                      <a:alpha val="43137"/>
                    </a:srgbClr>
                  </a:outerShdw>
                </a:effectLst>
              </a:rPr>
              <a:t>GERMANIC LANGUAGES </a:t>
            </a:r>
          </a:p>
          <a:p>
            <a:pPr marL="45720" indent="0" algn="ctr">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en-US" sz="2800" dirty="0"/>
          </a:p>
          <a:p>
            <a:pPr marL="45720" indent="0">
              <a:buNone/>
            </a:pPr>
            <a:endParaRPr lang="ru-RU" dirty="0"/>
          </a:p>
        </p:txBody>
      </p:sp>
      <p:graphicFrame>
        <p:nvGraphicFramePr>
          <p:cNvPr id="2" name="Схема 1"/>
          <p:cNvGraphicFramePr/>
          <p:nvPr>
            <p:extLst>
              <p:ext uri="{D42A27DB-BD31-4B8C-83A1-F6EECF244321}">
                <p14:modId xmlns:p14="http://schemas.microsoft.com/office/powerpoint/2010/main" val="1668153727"/>
              </p:ext>
            </p:extLst>
          </p:nvPr>
        </p:nvGraphicFramePr>
        <p:xfrm>
          <a:off x="467544" y="980728"/>
          <a:ext cx="820891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380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352928" cy="1143000"/>
          </a:xfrm>
        </p:spPr>
        <p:txBody>
          <a:bodyPr/>
          <a:lstStyle/>
          <a:p>
            <a:pPr marL="0" indent="0" algn="ctr">
              <a:buNone/>
            </a:pPr>
            <a:r>
              <a:rPr lang="en-US" sz="3200" dirty="0">
                <a:solidFill>
                  <a:srgbClr val="C00000"/>
                </a:solidFill>
                <a:effectLst/>
              </a:rPr>
              <a:t>3. THE EARLIEST PERIOD OF GERMANIC HISTORY. PROTO-GERMANIC</a:t>
            </a:r>
            <a:endParaRPr lang="ru-RU" sz="3200" dirty="0">
              <a:solidFill>
                <a:srgbClr val="C00000"/>
              </a:solidFill>
            </a:endParaRPr>
          </a:p>
        </p:txBody>
      </p:sp>
      <p:sp>
        <p:nvSpPr>
          <p:cNvPr id="3" name="Объект 2"/>
          <p:cNvSpPr>
            <a:spLocks noGrp="1"/>
          </p:cNvSpPr>
          <p:nvPr>
            <p:ph sz="quarter" idx="13"/>
          </p:nvPr>
        </p:nvSpPr>
        <p:spPr>
          <a:xfrm>
            <a:off x="539552" y="1340768"/>
            <a:ext cx="7920880" cy="4680520"/>
          </a:xfrm>
        </p:spPr>
        <p:txBody>
          <a:bodyPr>
            <a:normAutofit lnSpcReduction="10000"/>
          </a:bodyPr>
          <a:lstStyle/>
          <a:p>
            <a:pPr marL="45720" indent="0">
              <a:spcBef>
                <a:spcPts val="0"/>
              </a:spcBef>
              <a:spcAft>
                <a:spcPts val="0"/>
              </a:spcAft>
              <a:buNone/>
            </a:pPr>
            <a:r>
              <a:rPr lang="en-US" dirty="0"/>
              <a:t>The would-be Germanic tribes belonged to the western division of the IE speech community who migrated north. </a:t>
            </a:r>
          </a:p>
          <a:p>
            <a:pPr marL="45720" indent="0">
              <a:spcBef>
                <a:spcPts val="0"/>
              </a:spcBef>
              <a:spcAft>
                <a:spcPts val="0"/>
              </a:spcAft>
              <a:buNone/>
            </a:pPr>
            <a:endParaRPr lang="en-US" b="1" dirty="0">
              <a:solidFill>
                <a:srgbClr val="FF0000"/>
              </a:solidFill>
            </a:endParaRPr>
          </a:p>
          <a:p>
            <a:pPr marL="45720" indent="0">
              <a:spcBef>
                <a:spcPts val="0"/>
              </a:spcBef>
              <a:spcAft>
                <a:spcPts val="0"/>
              </a:spcAft>
              <a:buNone/>
            </a:pPr>
            <a:endParaRPr lang="en-US" b="1" dirty="0">
              <a:solidFill>
                <a:srgbClr val="FF0000"/>
              </a:solidFill>
            </a:endParaRPr>
          </a:p>
          <a:p>
            <a:pPr marL="502920" indent="-457200">
              <a:spcBef>
                <a:spcPts val="0"/>
              </a:spcBef>
              <a:spcAft>
                <a:spcPts val="0"/>
              </a:spcAft>
              <a:buAutoNum type="arabicPeriod"/>
            </a:pPr>
            <a:r>
              <a:rPr lang="en-US" b="1" dirty="0">
                <a:solidFill>
                  <a:srgbClr val="FF0000"/>
                </a:solidFill>
              </a:rPr>
              <a:t>What is the PROTO-GERMANIC PERIOD? </a:t>
            </a:r>
          </a:p>
          <a:p>
            <a:pPr marL="502920" indent="-457200">
              <a:spcBef>
                <a:spcPts val="0"/>
              </a:spcBef>
              <a:spcAft>
                <a:spcPts val="0"/>
              </a:spcAft>
              <a:buAutoNum type="arabicPeriod"/>
            </a:pPr>
            <a:r>
              <a:rPr lang="en-US" b="1" dirty="0">
                <a:solidFill>
                  <a:srgbClr val="FF0000"/>
                </a:solidFill>
              </a:rPr>
              <a:t>When was it? </a:t>
            </a:r>
          </a:p>
          <a:p>
            <a:pPr marL="45720" indent="0">
              <a:spcBef>
                <a:spcPts val="0"/>
              </a:spcBef>
              <a:spcAft>
                <a:spcPts val="0"/>
              </a:spcAft>
              <a:buNone/>
            </a:pPr>
            <a:r>
              <a:rPr lang="en-US" b="1" dirty="0">
                <a:solidFill>
                  <a:srgbClr val="FF0000"/>
                </a:solidFill>
              </a:rPr>
              <a:t> </a:t>
            </a:r>
            <a:r>
              <a:rPr lang="en-US" b="1" dirty="0"/>
              <a:t>(</a:t>
            </a:r>
            <a:r>
              <a:rPr lang="en-US" dirty="0"/>
              <a:t>15 - 1 C BC)</a:t>
            </a:r>
          </a:p>
          <a:p>
            <a:pPr marL="45720" indent="0">
              <a:spcBef>
                <a:spcPts val="0"/>
              </a:spcBef>
              <a:spcAft>
                <a:spcPts val="0"/>
              </a:spcAft>
              <a:buNone/>
            </a:pPr>
            <a:endParaRPr lang="en-US" dirty="0"/>
          </a:p>
          <a:p>
            <a:pPr marL="45720" indent="0">
              <a:spcBef>
                <a:spcPts val="0"/>
              </a:spcBef>
              <a:spcAft>
                <a:spcPts val="0"/>
              </a:spcAft>
              <a:buNone/>
            </a:pPr>
            <a:r>
              <a:rPr lang="en-US" b="1" dirty="0">
                <a:solidFill>
                  <a:srgbClr val="FF0000"/>
                </a:solidFill>
              </a:rPr>
              <a:t>3. What is the probable original home of the Germanic tribes?</a:t>
            </a:r>
          </a:p>
          <a:p>
            <a:pPr marL="45720" indent="0">
              <a:spcBef>
                <a:spcPts val="0"/>
              </a:spcBef>
              <a:spcAft>
                <a:spcPts val="0"/>
              </a:spcAft>
              <a:buNone/>
            </a:pPr>
            <a:r>
              <a:rPr lang="en-US" b="1" dirty="0"/>
              <a:t>Scandinavia &amp; the southern coast of the Baltic Seat &amp; the region of the Elbe &amp; the North Sea Coast </a:t>
            </a:r>
          </a:p>
          <a:p>
            <a:pPr marL="45720" indent="0">
              <a:spcBef>
                <a:spcPts val="0"/>
              </a:spcBef>
              <a:spcAft>
                <a:spcPts val="0"/>
              </a:spcAft>
              <a:buNone/>
            </a:pPr>
            <a:endParaRPr lang="en-US" b="1" dirty="0"/>
          </a:p>
          <a:p>
            <a:pPr marL="45720" indent="0">
              <a:spcBef>
                <a:spcPts val="0"/>
              </a:spcBef>
              <a:spcAft>
                <a:spcPts val="0"/>
              </a:spcAft>
              <a:buNone/>
            </a:pPr>
            <a:r>
              <a:rPr lang="en-US" b="1" dirty="0">
                <a:solidFill>
                  <a:srgbClr val="FF0000"/>
                </a:solidFill>
              </a:rPr>
              <a:t>4. Did the Proto-Germanic language have dialects? </a:t>
            </a:r>
          </a:p>
          <a:p>
            <a:pPr marL="45720" indent="0">
              <a:buNone/>
            </a:pPr>
            <a:endParaRPr lang="en-US" b="1" dirty="0"/>
          </a:p>
          <a:p>
            <a:pPr marL="45720" indent="0">
              <a:buNone/>
            </a:pPr>
            <a:endParaRPr lang="en-US" dirty="0"/>
          </a:p>
        </p:txBody>
      </p:sp>
    </p:spTree>
    <p:extLst>
      <p:ext uri="{BB962C8B-B14F-4D97-AF65-F5344CB8AC3E}">
        <p14:creationId xmlns:p14="http://schemas.microsoft.com/office/powerpoint/2010/main" val="400311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dirty="0"/>
          </a:p>
        </p:txBody>
      </p:sp>
      <p:pic>
        <p:nvPicPr>
          <p:cNvPr id="1026" name="Picture 2" descr="C:\Users\Alesya\Desktop\Invasions_of_the_Roman_Empir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28" y="476672"/>
            <a:ext cx="8412036" cy="586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205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8784976" cy="792088"/>
          </a:xfrm>
        </p:spPr>
        <p:txBody>
          <a:bodyPr/>
          <a:lstStyle/>
          <a:p>
            <a:pPr marL="0" indent="0" algn="ctr">
              <a:buNone/>
            </a:pPr>
            <a:r>
              <a:rPr lang="en-US" sz="3600" dirty="0">
                <a:solidFill>
                  <a:srgbClr val="C00000"/>
                </a:solidFill>
                <a:effectLst/>
              </a:rPr>
              <a:t>4. PERIODS OF HISTORY OF ENGLISH</a:t>
            </a:r>
            <a:endParaRPr lang="ru-RU" sz="3600" dirty="0">
              <a:solidFill>
                <a:srgbClr val="C00000"/>
              </a:solidFill>
            </a:endParaRPr>
          </a:p>
        </p:txBody>
      </p:sp>
      <p:sp>
        <p:nvSpPr>
          <p:cNvPr id="3" name="Объект 2"/>
          <p:cNvSpPr>
            <a:spLocks noGrp="1"/>
          </p:cNvSpPr>
          <p:nvPr>
            <p:ph sz="quarter" idx="13"/>
          </p:nvPr>
        </p:nvSpPr>
        <p:spPr>
          <a:xfrm>
            <a:off x="251520" y="1196752"/>
            <a:ext cx="8568952" cy="5256584"/>
          </a:xfrm>
        </p:spPr>
        <p:txBody>
          <a:bodyPr>
            <a:normAutofit/>
          </a:bodyPr>
          <a:lstStyle/>
          <a:p>
            <a:pPr marL="45720" lvl="0" indent="0">
              <a:buNone/>
            </a:pPr>
            <a:r>
              <a:rPr lang="en-US" sz="2400" b="1" dirty="0">
                <a:solidFill>
                  <a:srgbClr val="FF0000"/>
                </a:solidFill>
                <a:effectLst>
                  <a:outerShdw blurRad="38100" dist="38100" dir="2700000" algn="tl">
                    <a:srgbClr val="000000">
                      <a:alpha val="43137"/>
                    </a:srgbClr>
                  </a:outerShdw>
                </a:effectLst>
              </a:rPr>
              <a:t>Old English (OE) </a:t>
            </a:r>
            <a:r>
              <a:rPr lang="en-US" sz="2400" dirty="0"/>
              <a:t>– begins with the Germanic invasion of Britain (5th c.) or with the beginning of writing (7th c.) and ends with the Norman Conquest (1066)</a:t>
            </a:r>
            <a:r>
              <a:rPr lang="uk-UA" sz="2400" dirty="0"/>
              <a:t> -</a:t>
            </a:r>
            <a:r>
              <a:rPr lang="en-US" sz="2400" dirty="0"/>
              <a:t> </a:t>
            </a:r>
            <a:r>
              <a:rPr lang="en-US" sz="2400" b="1" dirty="0">
                <a:solidFill>
                  <a:srgbClr val="7030A0"/>
                </a:solidFill>
              </a:rPr>
              <a:t>the period of full endings;</a:t>
            </a:r>
            <a:endParaRPr lang="ru-RU" sz="2400" b="1" dirty="0">
              <a:solidFill>
                <a:srgbClr val="7030A0"/>
              </a:solidFill>
            </a:endParaRPr>
          </a:p>
          <a:p>
            <a:pPr marL="45720" lvl="0" indent="0">
              <a:buNone/>
            </a:pPr>
            <a:r>
              <a:rPr lang="en-US" sz="2400" b="1" dirty="0">
                <a:solidFill>
                  <a:srgbClr val="FF0000"/>
                </a:solidFill>
                <a:effectLst>
                  <a:outerShdw blurRad="38100" dist="38100" dir="2700000" algn="tl">
                    <a:srgbClr val="000000">
                      <a:alpha val="43137"/>
                    </a:srgbClr>
                  </a:outerShdw>
                </a:effectLst>
              </a:rPr>
              <a:t>Middle English (ME) </a:t>
            </a:r>
            <a:r>
              <a:rPr lang="en-US" sz="2400" dirty="0"/>
              <a:t>– begins with the Norman Conquest and ends with the introduction of printing (1475)</a:t>
            </a:r>
            <a:r>
              <a:rPr lang="uk-UA" sz="2400" dirty="0"/>
              <a:t> - </a:t>
            </a:r>
            <a:r>
              <a:rPr lang="en-US" sz="2400" dirty="0">
                <a:solidFill>
                  <a:srgbClr val="7030A0"/>
                </a:solidFill>
                <a:effectLst>
                  <a:outerShdw blurRad="38100" dist="38100" dir="2700000" algn="tl">
                    <a:srgbClr val="000000">
                      <a:alpha val="43137"/>
                    </a:srgbClr>
                  </a:outerShdw>
                </a:effectLst>
              </a:rPr>
              <a:t>the period of leveled or reduced endings;</a:t>
            </a:r>
            <a:endParaRPr lang="ru-RU" sz="2400" dirty="0">
              <a:solidFill>
                <a:srgbClr val="7030A0"/>
              </a:solidFill>
              <a:effectLst>
                <a:outerShdw blurRad="38100" dist="38100" dir="2700000" algn="tl">
                  <a:srgbClr val="000000">
                    <a:alpha val="43137"/>
                  </a:srgbClr>
                </a:outerShdw>
              </a:effectLst>
            </a:endParaRPr>
          </a:p>
          <a:p>
            <a:pPr marL="45720" lvl="0" indent="0">
              <a:buNone/>
            </a:pPr>
            <a:r>
              <a:rPr lang="en-US" sz="2400" b="1" dirty="0">
                <a:solidFill>
                  <a:srgbClr val="FF0000"/>
                </a:solidFill>
                <a:effectLst>
                  <a:outerShdw blurRad="38100" dist="38100" dir="2700000" algn="tl">
                    <a:srgbClr val="000000">
                      <a:alpha val="43137"/>
                    </a:srgbClr>
                  </a:outerShdw>
                </a:effectLst>
              </a:rPr>
              <a:t>New English (NE) </a:t>
            </a:r>
            <a:r>
              <a:rPr lang="en-US" sz="2400" dirty="0"/>
              <a:t>starts with the introduction of printing </a:t>
            </a:r>
            <a:r>
              <a:rPr lang="uk-UA" sz="2400" dirty="0"/>
              <a:t>- </a:t>
            </a:r>
            <a:r>
              <a:rPr lang="en-US" sz="2400" b="1" dirty="0">
                <a:solidFill>
                  <a:srgbClr val="7030A0"/>
                </a:solidFill>
                <a:effectLst>
                  <a:outerShdw blurRad="38100" dist="38100" dir="2700000" algn="tl">
                    <a:srgbClr val="000000">
                      <a:alpha val="43137"/>
                    </a:srgbClr>
                  </a:outerShdw>
                </a:effectLst>
              </a:rPr>
              <a:t>the period of lost endings: </a:t>
            </a:r>
          </a:p>
          <a:p>
            <a:pPr marL="45720" lvl="0" indent="0">
              <a:buNone/>
            </a:pPr>
            <a:r>
              <a:rPr lang="en-US" sz="2400" b="1" dirty="0">
                <a:solidFill>
                  <a:srgbClr val="FF0000"/>
                </a:solidFill>
                <a:effectLst>
                  <a:outerShdw blurRad="38100" dist="38100" dir="2700000" algn="tl">
                    <a:srgbClr val="000000">
                      <a:alpha val="43137"/>
                    </a:srgbClr>
                  </a:outerShdw>
                </a:effectLst>
              </a:rPr>
              <a:t>Early New English </a:t>
            </a:r>
            <a:r>
              <a:rPr lang="en-US" sz="2400" dirty="0">
                <a:solidFill>
                  <a:schemeClr val="tx1"/>
                </a:solidFill>
              </a:rPr>
              <a:t>(1475-1700) </a:t>
            </a:r>
          </a:p>
          <a:p>
            <a:pPr marL="45720" lvl="0" indent="0">
              <a:buNone/>
            </a:pPr>
            <a:r>
              <a:rPr lang="en-US" sz="2400" b="1" dirty="0">
                <a:solidFill>
                  <a:srgbClr val="FF0000"/>
                </a:solidFill>
                <a:effectLst>
                  <a:outerShdw blurRad="38100" dist="38100" dir="2700000" algn="tl">
                    <a:srgbClr val="000000">
                      <a:alpha val="43137"/>
                    </a:srgbClr>
                  </a:outerShdw>
                </a:effectLst>
              </a:rPr>
              <a:t>Modern English </a:t>
            </a:r>
            <a:r>
              <a:rPr lang="en-US" sz="2400" dirty="0">
                <a:solidFill>
                  <a:schemeClr val="tx1"/>
                </a:solidFill>
              </a:rPr>
              <a:t>(1700-today).</a:t>
            </a:r>
            <a:endParaRPr lang="ru-RU" sz="2400" dirty="0">
              <a:solidFill>
                <a:schemeClr val="tx1"/>
              </a:solidFill>
            </a:endParaRPr>
          </a:p>
        </p:txBody>
      </p:sp>
    </p:spTree>
    <p:extLst>
      <p:ext uri="{BB962C8B-B14F-4D97-AF65-F5344CB8AC3E}">
        <p14:creationId xmlns:p14="http://schemas.microsoft.com/office/powerpoint/2010/main" val="237539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568952" cy="1143000"/>
          </a:xfrm>
        </p:spPr>
        <p:txBody>
          <a:bodyPr/>
          <a:lstStyle/>
          <a:p>
            <a:pPr marL="0" indent="0" algn="ctr">
              <a:buNone/>
            </a:pPr>
            <a:r>
              <a:rPr lang="en-US" sz="4000" dirty="0">
                <a:solidFill>
                  <a:srgbClr val="C00000"/>
                </a:solidFill>
                <a:effectLst/>
              </a:rPr>
              <a:t>5. MAIN HISTORIC EVENTS</a:t>
            </a:r>
            <a:br>
              <a:rPr lang="ru-RU" dirty="0">
                <a:effectLst/>
              </a:rPr>
            </a:br>
            <a:endParaRPr lang="ru-RU" dirty="0"/>
          </a:p>
        </p:txBody>
      </p:sp>
      <p:sp>
        <p:nvSpPr>
          <p:cNvPr id="3" name="Объект 2"/>
          <p:cNvSpPr>
            <a:spLocks noGrp="1"/>
          </p:cNvSpPr>
          <p:nvPr>
            <p:ph sz="quarter" idx="13"/>
          </p:nvPr>
        </p:nvSpPr>
        <p:spPr>
          <a:xfrm>
            <a:off x="323528" y="1124744"/>
            <a:ext cx="8640960" cy="5472608"/>
          </a:xfrm>
        </p:spPr>
        <p:txBody>
          <a:bodyPr>
            <a:normAutofit/>
          </a:bodyPr>
          <a:lstStyle/>
          <a:p>
            <a:pPr marL="45720" indent="0">
              <a:buNone/>
            </a:pPr>
            <a:r>
              <a:rPr lang="en-US" dirty="0"/>
              <a:t>The Roman occupation of Britain lasted nearly 400 years; it came to an end in the early 5th c. </a:t>
            </a:r>
          </a:p>
          <a:p>
            <a:pPr marL="45720" indent="0">
              <a:buNone/>
            </a:pPr>
            <a:r>
              <a:rPr lang="en-US" dirty="0"/>
              <a:t>In A.D. </a:t>
            </a:r>
            <a:r>
              <a:rPr lang="en-US" b="1" dirty="0">
                <a:solidFill>
                  <a:srgbClr val="FF0000"/>
                </a:solidFill>
              </a:rPr>
              <a:t>410</a:t>
            </a:r>
            <a:r>
              <a:rPr lang="en-US" dirty="0"/>
              <a:t>, the Roman troops were officially withdrawn to Rome. </a:t>
            </a:r>
          </a:p>
          <a:p>
            <a:pPr marL="45720" indent="0">
              <a:buNone/>
            </a:pPr>
            <a:r>
              <a:rPr lang="en-US" dirty="0"/>
              <a:t>The invaders came to Britain in A.D. 449 under the leadership of two Germanic kings, </a:t>
            </a:r>
            <a:r>
              <a:rPr lang="en-US" b="1" dirty="0" err="1">
                <a:solidFill>
                  <a:srgbClr val="FF0000"/>
                </a:solidFill>
              </a:rPr>
              <a:t>Hengist</a:t>
            </a:r>
            <a:r>
              <a:rPr lang="en-US" b="1" dirty="0">
                <a:solidFill>
                  <a:srgbClr val="FF0000"/>
                </a:solidFill>
              </a:rPr>
              <a:t> and </a:t>
            </a:r>
            <a:r>
              <a:rPr lang="en-US" b="1" dirty="0" err="1">
                <a:solidFill>
                  <a:srgbClr val="FF0000"/>
                </a:solidFill>
              </a:rPr>
              <a:t>Horsa</a:t>
            </a:r>
            <a:r>
              <a:rPr lang="en-US" dirty="0"/>
              <a:t>; they had been invited by a British king, </a:t>
            </a:r>
            <a:r>
              <a:rPr lang="en-US" dirty="0" err="1"/>
              <a:t>Vortigern</a:t>
            </a:r>
            <a:r>
              <a:rPr lang="en-US" dirty="0"/>
              <a:t>, as assistants and allies in a local war. </a:t>
            </a:r>
          </a:p>
          <a:p>
            <a:pPr marL="45720" indent="0">
              <a:buNone/>
            </a:pPr>
            <a:endParaRPr lang="en-US" dirty="0"/>
          </a:p>
          <a:p>
            <a:pPr marL="45720" indent="0">
              <a:spcBef>
                <a:spcPts val="0"/>
              </a:spcBef>
              <a:spcAft>
                <a:spcPts val="0"/>
              </a:spcAft>
              <a:buNone/>
            </a:pPr>
            <a:r>
              <a:rPr lang="en-US" dirty="0">
                <a:solidFill>
                  <a:schemeClr val="tx1"/>
                </a:solidFill>
              </a:rPr>
              <a:t>The Angles and the Saxons called </a:t>
            </a:r>
          </a:p>
          <a:p>
            <a:pPr marL="45720" indent="0">
              <a:spcBef>
                <a:spcPts val="0"/>
              </a:spcBef>
              <a:spcAft>
                <a:spcPts val="0"/>
              </a:spcAft>
              <a:buNone/>
            </a:pPr>
            <a:r>
              <a:rPr lang="en-US" dirty="0">
                <a:solidFill>
                  <a:schemeClr val="tx1"/>
                </a:solidFill>
              </a:rPr>
              <a:t>themselves </a:t>
            </a:r>
            <a:r>
              <a:rPr lang="en-US" i="1" dirty="0" err="1">
                <a:solidFill>
                  <a:srgbClr val="FF0000"/>
                </a:solidFill>
              </a:rPr>
              <a:t>Angelcyn</a:t>
            </a:r>
            <a:r>
              <a:rPr lang="en-US" i="1" dirty="0">
                <a:solidFill>
                  <a:srgbClr val="FF0000"/>
                </a:solidFill>
              </a:rPr>
              <a:t> </a:t>
            </a:r>
            <a:r>
              <a:rPr lang="en-US" dirty="0">
                <a:solidFill>
                  <a:schemeClr val="tx1"/>
                </a:solidFill>
              </a:rPr>
              <a:t>(English people)</a:t>
            </a:r>
          </a:p>
          <a:p>
            <a:pPr marL="45720" indent="0">
              <a:spcBef>
                <a:spcPts val="0"/>
              </a:spcBef>
              <a:spcAft>
                <a:spcPts val="0"/>
              </a:spcAft>
              <a:buNone/>
            </a:pPr>
            <a:r>
              <a:rPr lang="en-US" dirty="0">
                <a:solidFill>
                  <a:schemeClr val="tx1"/>
                </a:solidFill>
              </a:rPr>
              <a:t> and their newly conquered territory </a:t>
            </a:r>
          </a:p>
          <a:p>
            <a:pPr marL="45720" indent="0">
              <a:spcBef>
                <a:spcPts val="0"/>
              </a:spcBef>
              <a:spcAft>
                <a:spcPts val="0"/>
              </a:spcAft>
              <a:buNone/>
            </a:pPr>
            <a:r>
              <a:rPr lang="en-US" dirty="0">
                <a:solidFill>
                  <a:schemeClr val="tx1"/>
                </a:solidFill>
              </a:rPr>
              <a:t>was called </a:t>
            </a:r>
            <a:r>
              <a:rPr lang="en-US" i="1" dirty="0" err="1">
                <a:solidFill>
                  <a:srgbClr val="FF0000"/>
                </a:solidFill>
              </a:rPr>
              <a:t>Angelcynnes</a:t>
            </a:r>
            <a:r>
              <a:rPr lang="en-US" i="1" dirty="0">
                <a:solidFill>
                  <a:srgbClr val="FF0000"/>
                </a:solidFill>
              </a:rPr>
              <a:t> land </a:t>
            </a:r>
          </a:p>
          <a:p>
            <a:pPr marL="45720" indent="0">
              <a:spcBef>
                <a:spcPts val="0"/>
              </a:spcBef>
              <a:spcAft>
                <a:spcPts val="0"/>
              </a:spcAft>
              <a:buNone/>
            </a:pPr>
            <a:r>
              <a:rPr lang="en-US" dirty="0">
                <a:solidFill>
                  <a:schemeClr val="tx1"/>
                </a:solidFill>
              </a:rPr>
              <a:t>('land of the English', hence </a:t>
            </a:r>
            <a:r>
              <a:rPr lang="en-US" i="1" dirty="0">
                <a:solidFill>
                  <a:schemeClr val="tx1"/>
                </a:solidFill>
              </a:rPr>
              <a:t>England). </a:t>
            </a:r>
            <a:endParaRPr lang="ru-RU" dirty="0">
              <a:solidFill>
                <a:schemeClr val="tx1"/>
              </a:solidFill>
            </a:endParaRPr>
          </a:p>
          <a:p>
            <a:pPr marL="45720" indent="0">
              <a:buNone/>
            </a:pP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6355" y="3645024"/>
            <a:ext cx="3634453" cy="281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00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409004"/>
            <a:ext cx="6512511" cy="1143000"/>
          </a:xfrm>
        </p:spPr>
        <p:txBody>
          <a:bodyPr/>
          <a:lstStyle/>
          <a:p>
            <a:r>
              <a:rPr lang="en-US" dirty="0"/>
              <a:t>before 5 C AD</a:t>
            </a:r>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43" y="1052736"/>
            <a:ext cx="4413511" cy="546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076056" y="1196752"/>
            <a:ext cx="3888432" cy="4849404"/>
          </a:xfrm>
          <a:prstGeom prst="rect">
            <a:avLst/>
          </a:prstGeom>
        </p:spPr>
        <p:txBody>
          <a:bodyPr wrap="square">
            <a:spAutoFit/>
          </a:bodyPr>
          <a:lstStyle/>
          <a:p>
            <a:pPr indent="342900" algn="just">
              <a:lnSpc>
                <a:spcPct val="150000"/>
              </a:lnSpc>
              <a:spcAft>
                <a:spcPts val="0"/>
              </a:spcAft>
            </a:pPr>
            <a:r>
              <a:rPr lang="en-US" sz="1600" dirty="0">
                <a:latin typeface="Times New Roman" panose="02020603050405020304" pitchFamily="18" charset="0"/>
                <a:ea typeface="Times New Roman" panose="02020603050405020304" pitchFamily="18" charset="0"/>
              </a:rPr>
              <a:t>In the first century B.C. Gaul was conquered by the Romans. Julius Caesar made two raids on Britain, in 55 and 54 B.C. He attacked Britain for economic reasons – to obtain tin, pearls and corn, – and also for strategic reasons, since rebels and refugees from Gaul found support among their British kinsmen. In 43 A.D. Britain was again invaded by Roman legions and towards the end of the century was made a province of the Roman Empire. London was among the most important trading </a:t>
            </a:r>
            <a:r>
              <a:rPr lang="en-US" sz="1600" dirty="0" err="1">
                <a:latin typeface="Times New Roman" panose="02020603050405020304" pitchFamily="18" charset="0"/>
                <a:ea typeface="Times New Roman" panose="02020603050405020304" pitchFamily="18" charset="0"/>
              </a:rPr>
              <a:t>centres</a:t>
            </a:r>
            <a:r>
              <a:rPr lang="en-US" sz="1600" dirty="0">
                <a:latin typeface="Times New Roman" panose="02020603050405020304" pitchFamily="18" charset="0"/>
                <a:ea typeface="Times New Roman" panose="02020603050405020304" pitchFamily="18" charset="0"/>
              </a:rPr>
              <a:t> of Roman Britain.</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8236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332656"/>
            <a:ext cx="6512511" cy="1143000"/>
          </a:xfrm>
        </p:spPr>
        <p:txBody>
          <a:bodyPr/>
          <a:lstStyle/>
          <a:p>
            <a:r>
              <a:rPr lang="en-US" dirty="0"/>
              <a:t>5 C AD</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4482498" cy="312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Alesya\Desktop\6a0147e0fd1b4a970b014e882dcdb8970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034" y="3356992"/>
            <a:ext cx="3889864" cy="32407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878034" y="1052736"/>
            <a:ext cx="4158462" cy="2264081"/>
          </a:xfrm>
          <a:prstGeom prst="rect">
            <a:avLst/>
          </a:prstGeom>
        </p:spPr>
        <p:txBody>
          <a:bodyPr wrap="square">
            <a:spAutoFit/>
          </a:bodyPr>
          <a:lstStyle/>
          <a:p>
            <a:pPr indent="342900" algn="just">
              <a:lnSpc>
                <a:spcPct val="150000"/>
              </a:lnSpc>
              <a:spcAft>
                <a:spcPts val="0"/>
              </a:spcAft>
            </a:pPr>
            <a:r>
              <a:rPr lang="en-US" sz="1600" dirty="0">
                <a:latin typeface="Times New Roman" panose="02020603050405020304" pitchFamily="18" charset="0"/>
                <a:ea typeface="Times New Roman" panose="02020603050405020304" pitchFamily="18" charset="0"/>
              </a:rPr>
              <a:t>The 5th c. was the age of increased Germanic expansion. In the middle of the century several West Germanic tribes overran Britain and mostly colonized the island by the end of the century, though the invasions lasted well into the 6th c.</a:t>
            </a:r>
            <a:endParaRPr lang="ru-RU" sz="1600" dirty="0">
              <a:effectLst/>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251520" y="3316817"/>
            <a:ext cx="4626514" cy="3208571"/>
          </a:xfrm>
          <a:prstGeom prst="rect">
            <a:avLst/>
          </a:prstGeom>
        </p:spPr>
        <p:txBody>
          <a:bodyPr wrap="square">
            <a:spAutoFit/>
          </a:bodyPr>
          <a:lstStyle/>
          <a:p>
            <a:pPr indent="342900" algn="just">
              <a:lnSpc>
                <a:spcPct val="150000"/>
              </a:lnSpc>
              <a:spcAft>
                <a:spcPts val="0"/>
              </a:spcAft>
            </a:pPr>
            <a:r>
              <a:rPr lang="en-US" sz="1500" dirty="0">
                <a:latin typeface="Times New Roman" panose="02020603050405020304" pitchFamily="18" charset="0"/>
                <a:ea typeface="Times New Roman" panose="02020603050405020304" pitchFamily="18" charset="0"/>
              </a:rPr>
              <a:t>The invaders came to Britain in A.D. 449 under the leadership of two Germanic kings, </a:t>
            </a:r>
            <a:r>
              <a:rPr lang="en-US" sz="1500" dirty="0" err="1">
                <a:latin typeface="Times New Roman" panose="02020603050405020304" pitchFamily="18" charset="0"/>
                <a:ea typeface="Times New Roman" panose="02020603050405020304" pitchFamily="18" charset="0"/>
              </a:rPr>
              <a:t>Hengist</a:t>
            </a:r>
            <a:r>
              <a:rPr lang="en-US" sz="1500" dirty="0">
                <a:latin typeface="Times New Roman" panose="02020603050405020304" pitchFamily="18" charset="0"/>
                <a:ea typeface="Times New Roman" panose="02020603050405020304" pitchFamily="18" charset="0"/>
              </a:rPr>
              <a:t> and </a:t>
            </a:r>
            <a:r>
              <a:rPr lang="en-US" sz="1500" dirty="0" err="1">
                <a:latin typeface="Times New Roman" panose="02020603050405020304" pitchFamily="18" charset="0"/>
                <a:ea typeface="Times New Roman" panose="02020603050405020304" pitchFamily="18" charset="0"/>
              </a:rPr>
              <a:t>Horsa</a:t>
            </a:r>
            <a:r>
              <a:rPr lang="en-US" sz="1500" dirty="0">
                <a:latin typeface="Times New Roman" panose="02020603050405020304" pitchFamily="18" charset="0"/>
                <a:ea typeface="Times New Roman" panose="02020603050405020304" pitchFamily="18" charset="0"/>
              </a:rPr>
              <a:t>; they had been invited by a British king, </a:t>
            </a:r>
            <a:r>
              <a:rPr lang="en-US" sz="1500" dirty="0" err="1">
                <a:latin typeface="Times New Roman" panose="02020603050405020304" pitchFamily="18" charset="0"/>
                <a:ea typeface="Times New Roman" panose="02020603050405020304" pitchFamily="18" charset="0"/>
              </a:rPr>
              <a:t>Vortigern</a:t>
            </a:r>
            <a:r>
              <a:rPr lang="en-US" sz="1500" dirty="0">
                <a:latin typeface="Times New Roman" panose="02020603050405020304" pitchFamily="18" charset="0"/>
                <a:ea typeface="Times New Roman" panose="02020603050405020304" pitchFamily="18" charset="0"/>
              </a:rPr>
              <a:t>, as assistants and allies in a local war. The newcomers soon dispossessed their hosts. They were called Angles and Saxons by the Romans and by the Celts but preferred to call themselves </a:t>
            </a:r>
            <a:r>
              <a:rPr lang="en-US" sz="1500" i="1" dirty="0" err="1">
                <a:latin typeface="Times New Roman" panose="02020603050405020304" pitchFamily="18" charset="0"/>
                <a:ea typeface="Times New Roman" panose="02020603050405020304" pitchFamily="18" charset="0"/>
              </a:rPr>
              <a:t>Angelcyn</a:t>
            </a:r>
            <a:r>
              <a:rPr lang="en-US" sz="1500" i="1" dirty="0">
                <a:latin typeface="Times New Roman" panose="02020603050405020304" pitchFamily="18" charset="0"/>
                <a:ea typeface="Times New Roman" panose="02020603050405020304" pitchFamily="18" charset="0"/>
              </a:rPr>
              <a:t> </a:t>
            </a:r>
            <a:r>
              <a:rPr lang="en-US" sz="1500" dirty="0">
                <a:latin typeface="Times New Roman" panose="02020603050405020304" pitchFamily="18" charset="0"/>
                <a:ea typeface="Times New Roman" panose="02020603050405020304" pitchFamily="18" charset="0"/>
              </a:rPr>
              <a:t>(English people) and applied this name to the conquered territories: </a:t>
            </a:r>
            <a:r>
              <a:rPr lang="en-US" sz="1500" i="1" dirty="0" err="1">
                <a:latin typeface="Times New Roman" panose="02020603050405020304" pitchFamily="18" charset="0"/>
                <a:ea typeface="Times New Roman" panose="02020603050405020304" pitchFamily="18" charset="0"/>
              </a:rPr>
              <a:t>Angelcynnes</a:t>
            </a:r>
            <a:r>
              <a:rPr lang="en-US" sz="1500" i="1" dirty="0">
                <a:latin typeface="Times New Roman" panose="02020603050405020304" pitchFamily="18" charset="0"/>
                <a:ea typeface="Times New Roman" panose="02020603050405020304" pitchFamily="18" charset="0"/>
              </a:rPr>
              <a:t> land </a:t>
            </a:r>
            <a:r>
              <a:rPr lang="en-US" sz="1500" dirty="0">
                <a:latin typeface="Times New Roman" panose="02020603050405020304" pitchFamily="18" charset="0"/>
                <a:ea typeface="Times New Roman" panose="02020603050405020304" pitchFamily="18" charset="0"/>
              </a:rPr>
              <a:t>('land of the English', hence </a:t>
            </a:r>
            <a:r>
              <a:rPr lang="en-US" sz="1500" i="1" dirty="0">
                <a:latin typeface="Times New Roman" panose="02020603050405020304" pitchFamily="18" charset="0"/>
                <a:ea typeface="Times New Roman" panose="02020603050405020304" pitchFamily="18" charset="0"/>
              </a:rPr>
              <a:t>England). </a:t>
            </a:r>
            <a:endParaRPr lang="ru-RU" sz="1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7941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260648"/>
            <a:ext cx="6512511" cy="1143000"/>
          </a:xfrm>
        </p:spPr>
        <p:txBody>
          <a:bodyPr/>
          <a:lstStyle/>
          <a:p>
            <a:r>
              <a:rPr lang="en-US" dirty="0"/>
              <a:t>597 AD</a:t>
            </a:r>
            <a:endParaRPr lang="ru-RU" dirty="0"/>
          </a:p>
        </p:txBody>
      </p:sp>
      <p:pic>
        <p:nvPicPr>
          <p:cNvPr id="4" name="Picture 2" descr="C:\Users\Alesya\Desktop\Eng hist-10B-Augusti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50170"/>
            <a:ext cx="4320480" cy="555915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791" y="3356992"/>
            <a:ext cx="3998130" cy="301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430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404664"/>
            <a:ext cx="6264696" cy="1143000"/>
          </a:xfrm>
        </p:spPr>
        <p:txBody>
          <a:bodyPr/>
          <a:lstStyle/>
          <a:p>
            <a:r>
              <a:rPr lang="en-US" sz="2800" dirty="0">
                <a:effectLst/>
              </a:rPr>
              <a:t>In A.D. 789, the Vikings began raiding and plundering Britain with fire and sword</a:t>
            </a:r>
            <a:endParaRPr lang="ru-RU" sz="2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848022"/>
            <a:ext cx="506688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068960"/>
            <a:ext cx="354443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838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476672"/>
            <a:ext cx="6512511" cy="1143000"/>
          </a:xfrm>
        </p:spPr>
        <p:txBody>
          <a:bodyPr/>
          <a:lstStyle/>
          <a:p>
            <a:pPr marL="0" indent="0">
              <a:buNone/>
            </a:pPr>
            <a:r>
              <a:rPr lang="en-US" dirty="0"/>
              <a:t>ACTIVE VOCABULARY</a:t>
            </a:r>
            <a:endParaRPr lang="ru-RU" dirty="0"/>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777563458"/>
              </p:ext>
            </p:extLst>
          </p:nvPr>
        </p:nvGraphicFramePr>
        <p:xfrm>
          <a:off x="467544" y="1773238"/>
          <a:ext cx="8136904" cy="4680098"/>
        </p:xfrm>
        <a:graphic>
          <a:graphicData uri="http://schemas.openxmlformats.org/drawingml/2006/table">
            <a:tbl>
              <a:tblPr firstRow="1" bandRow="1">
                <a:tableStyleId>{5C22544A-7EE6-4342-B048-85BDC9FD1C3A}</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4680098">
                <a:tc>
                  <a:txBody>
                    <a:bodyPr/>
                    <a:lstStyle/>
                    <a:p>
                      <a:r>
                        <a:rPr lang="en-US" sz="2800" dirty="0"/>
                        <a:t>German </a:t>
                      </a:r>
                      <a:r>
                        <a:rPr lang="en-US" sz="2800" dirty="0" err="1"/>
                        <a:t>vs</a:t>
                      </a:r>
                      <a:r>
                        <a:rPr lang="en-US" sz="2800" dirty="0"/>
                        <a:t> Germanic</a:t>
                      </a:r>
                    </a:p>
                    <a:p>
                      <a:r>
                        <a:rPr lang="en-US" sz="2800" dirty="0"/>
                        <a:t>barbarism</a:t>
                      </a:r>
                    </a:p>
                    <a:p>
                      <a:r>
                        <a:rPr lang="en-US" sz="2800" dirty="0"/>
                        <a:t>a testimony </a:t>
                      </a:r>
                    </a:p>
                    <a:p>
                      <a:r>
                        <a:rPr lang="en-US" sz="2800" dirty="0"/>
                        <a:t>a merchant</a:t>
                      </a:r>
                    </a:p>
                    <a:p>
                      <a:r>
                        <a:rPr lang="en-US" sz="2800" dirty="0"/>
                        <a:t>to raid </a:t>
                      </a:r>
                    </a:p>
                    <a:p>
                      <a:r>
                        <a:rPr lang="en-US" sz="2800" dirty="0"/>
                        <a:t>to</a:t>
                      </a:r>
                      <a:r>
                        <a:rPr lang="en-US" sz="2800" baseline="0" dirty="0"/>
                        <a:t> </a:t>
                      </a:r>
                      <a:r>
                        <a:rPr lang="en-US" sz="2800" dirty="0"/>
                        <a:t>plunder </a:t>
                      </a:r>
                    </a:p>
                    <a:p>
                      <a:r>
                        <a:rPr lang="en-US" sz="2800" dirty="0"/>
                        <a:t>to</a:t>
                      </a:r>
                      <a:r>
                        <a:rPr lang="en-US" sz="2800" baseline="0" dirty="0"/>
                        <a:t> </a:t>
                      </a:r>
                      <a:r>
                        <a:rPr lang="en-US" sz="2800" dirty="0"/>
                        <a:t>combat</a:t>
                      </a:r>
                    </a:p>
                    <a:p>
                      <a:r>
                        <a:rPr lang="en-US" sz="2800" dirty="0"/>
                        <a:t>to expel</a:t>
                      </a:r>
                    </a:p>
                    <a:p>
                      <a:endParaRPr lang="en-US" dirty="0"/>
                    </a:p>
                    <a:p>
                      <a:endParaRPr lang="ru-RU" dirty="0"/>
                    </a:p>
                  </a:txBody>
                  <a:tcPr/>
                </a:tc>
                <a:tc>
                  <a:txBody>
                    <a:bodyPr/>
                    <a:lstStyle/>
                    <a:p>
                      <a:r>
                        <a:rPr lang="en-US" sz="2800" dirty="0"/>
                        <a:t>a confessor</a:t>
                      </a:r>
                    </a:p>
                    <a:p>
                      <a:r>
                        <a:rPr lang="en-US" sz="2800" dirty="0"/>
                        <a:t>an accession to the throne </a:t>
                      </a:r>
                    </a:p>
                    <a:p>
                      <a:r>
                        <a:rPr lang="en-US" sz="2800" dirty="0"/>
                        <a:t>to challenge the right to throne </a:t>
                      </a:r>
                    </a:p>
                    <a:p>
                      <a:r>
                        <a:rPr lang="en-US" sz="2800" dirty="0"/>
                        <a:t>a conquest </a:t>
                      </a:r>
                    </a:p>
                    <a:p>
                      <a:r>
                        <a:rPr lang="en-US" sz="2800" dirty="0"/>
                        <a:t>Black Death </a:t>
                      </a:r>
                    </a:p>
                    <a:p>
                      <a:r>
                        <a:rPr lang="en-US" sz="2800" dirty="0"/>
                        <a:t>to execute </a:t>
                      </a:r>
                    </a:p>
                    <a:p>
                      <a:endParaRPr lang="ru-RU"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8289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6669360"/>
            <a:ext cx="6512511" cy="72008"/>
          </a:xfrm>
        </p:spPr>
        <p:txBody>
          <a:bodyPr/>
          <a:lstStyle/>
          <a:p>
            <a:endParaRPr lang="ru-RU" dirty="0"/>
          </a:p>
        </p:txBody>
      </p:sp>
      <p:sp>
        <p:nvSpPr>
          <p:cNvPr id="3" name="Объект 2"/>
          <p:cNvSpPr>
            <a:spLocks noGrp="1"/>
          </p:cNvSpPr>
          <p:nvPr>
            <p:ph sz="quarter" idx="13"/>
          </p:nvPr>
        </p:nvSpPr>
        <p:spPr>
          <a:xfrm>
            <a:off x="3779912" y="663230"/>
            <a:ext cx="5104656" cy="5574081"/>
          </a:xfrm>
        </p:spPr>
        <p:txBody>
          <a:bodyPr>
            <a:normAutofit fontScale="70000" lnSpcReduction="20000"/>
          </a:bodyPr>
          <a:lstStyle/>
          <a:p>
            <a:pPr indent="342900" algn="just">
              <a:lnSpc>
                <a:spcPct val="150000"/>
              </a:lnSpc>
              <a:spcAft>
                <a:spcPts val="0"/>
              </a:spcAft>
            </a:pPr>
            <a:r>
              <a:rPr lang="en-US" sz="2400" dirty="0">
                <a:latin typeface="Times New Roman" panose="02020603050405020304" pitchFamily="18" charset="0"/>
                <a:ea typeface="Times New Roman" panose="02020603050405020304" pitchFamily="18" charset="0"/>
              </a:rPr>
              <a:t>In the 8th c. raiders from Scandinavia (the "Danes") attacked England. The struggle of the English against the Scandinavians lasted over 300 years. The Scandinavians subdued </a:t>
            </a:r>
            <a:r>
              <a:rPr lang="en-US" sz="2400" dirty="0" err="1">
                <a:latin typeface="Times New Roman" panose="02020603050405020304" pitchFamily="18" charset="0"/>
                <a:ea typeface="Times New Roman" panose="02020603050405020304" pitchFamily="18" charset="0"/>
              </a:rPr>
              <a:t>Northumbria</a:t>
            </a:r>
            <a:r>
              <a:rPr lang="en-US" sz="2400" dirty="0">
                <a:latin typeface="Times New Roman" panose="02020603050405020304" pitchFamily="18" charset="0"/>
                <a:ea typeface="Times New Roman" panose="02020603050405020304" pitchFamily="18" charset="0"/>
              </a:rPr>
              <a:t> and East Anglia, ravaged the eastern part of Mercia, and advanced on </a:t>
            </a:r>
            <a:r>
              <a:rPr lang="en-US" sz="2400" dirty="0" err="1">
                <a:latin typeface="Times New Roman" panose="02020603050405020304" pitchFamily="18" charset="0"/>
                <a:ea typeface="Times New Roman" panose="02020603050405020304" pitchFamily="18" charset="0"/>
              </a:rPr>
              <a:t>Wessex</a:t>
            </a:r>
            <a:r>
              <a:rPr lang="en-US" sz="2400" dirty="0">
                <a:latin typeface="Times New Roman" panose="02020603050405020304" pitchFamily="18" charset="0"/>
                <a:ea typeface="Times New Roman" panose="02020603050405020304" pitchFamily="18" charset="0"/>
              </a:rPr>
              <a:t>. The Scandinavians came in large numbers, founded many towns and villages, in northern England a mixed population made up of the English and the Danes sprang up. Their linguistic merging was easy, since their tongues belonged to the same linguistic group. In 11</a:t>
            </a:r>
            <a:r>
              <a:rPr lang="en-US" sz="2400" baseline="30000" dirty="0">
                <a:latin typeface="Times New Roman" panose="02020603050405020304" pitchFamily="18" charset="0"/>
                <a:ea typeface="Times New Roman" panose="02020603050405020304" pitchFamily="18" charset="0"/>
              </a:rPr>
              <a:t>th</a:t>
            </a:r>
            <a:r>
              <a:rPr lang="en-US" sz="2400" dirty="0">
                <a:latin typeface="Times New Roman" panose="02020603050405020304" pitchFamily="18" charset="0"/>
                <a:ea typeface="Times New Roman" panose="02020603050405020304" pitchFamily="18" charset="0"/>
              </a:rPr>
              <a:t> C. England became part of a great northern empire, comprising Denmark and Norway. On Canute's death (1035) his kingdom broke up and England regained political independence; by that time it was a single state divided into six earldoms.</a:t>
            </a:r>
            <a:endParaRPr lang="ru-RU" sz="2000" dirty="0">
              <a:latin typeface="Times New Roman" panose="02020603050405020304" pitchFamily="18" charset="0"/>
              <a:ea typeface="Times New Roman" panose="02020603050405020304" pitchFamily="18" charset="0"/>
            </a:endParaRP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3672408" cy="574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532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0750" y="497890"/>
            <a:ext cx="6512511" cy="1143000"/>
          </a:xfrm>
        </p:spPr>
        <p:txBody>
          <a:bodyPr/>
          <a:lstStyle/>
          <a:p>
            <a:r>
              <a:rPr lang="en-US" sz="2400" dirty="0">
                <a:effectLst/>
              </a:rPr>
              <a:t>In A.D. 871-899, Alfred the Great, the first king of England responsible for the revival of law, religion, and learning</a:t>
            </a:r>
            <a:br>
              <a:rPr lang="en-US" sz="2400" dirty="0">
                <a:effectLst/>
              </a:rPr>
            </a:br>
            <a:endParaRPr lang="ru-RU"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154458"/>
            <a:ext cx="5688632" cy="42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964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8024" y="404664"/>
            <a:ext cx="3560183" cy="1143000"/>
          </a:xfrm>
        </p:spPr>
        <p:txBody>
          <a:bodyPr/>
          <a:lstStyle/>
          <a:p>
            <a:r>
              <a:rPr lang="en-US" sz="2800" dirty="0">
                <a:effectLst/>
              </a:rPr>
              <a:t>Although King Alfred saved England, he could not expel the Danes who occupied an area known as </a:t>
            </a:r>
            <a:r>
              <a:rPr lang="en-US" sz="2800" dirty="0" err="1">
                <a:effectLst/>
              </a:rPr>
              <a:t>Danelaw</a:t>
            </a:r>
            <a:r>
              <a:rPr lang="en-US" sz="2800" dirty="0">
                <a:effectLst/>
              </a:rPr>
              <a:t> in A.D. 874-920</a:t>
            </a:r>
            <a:br>
              <a:rPr lang="en-US" dirty="0">
                <a:effectLst/>
              </a:rPr>
            </a:br>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284984"/>
            <a:ext cx="2638679" cy="343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428625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158" y="3861048"/>
            <a:ext cx="42862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615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260648"/>
            <a:ext cx="6512511" cy="1143000"/>
          </a:xfrm>
        </p:spPr>
        <p:txBody>
          <a:bodyPr/>
          <a:lstStyle/>
          <a:p>
            <a:r>
              <a:rPr lang="en-US" sz="2800" dirty="0">
                <a:effectLst/>
              </a:rPr>
              <a:t>In 1042-1066, the accession of Edward the Confessor to the throne of England restored King Alfred's line</a:t>
            </a:r>
            <a:br>
              <a:rPr lang="en-US" dirty="0">
                <a:effectLst/>
              </a:rPr>
            </a:br>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284984"/>
            <a:ext cx="4195508" cy="319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51288"/>
            <a:ext cx="3779912" cy="347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939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131840" y="404664"/>
            <a:ext cx="5896744" cy="2664296"/>
          </a:xfrm>
        </p:spPr>
        <p:txBody>
          <a:bodyPr>
            <a:normAutofit fontScale="92500" lnSpcReduction="10000"/>
          </a:bodyPr>
          <a:lstStyle/>
          <a:p>
            <a:r>
              <a:rPr lang="en-US" b="1" dirty="0">
                <a:solidFill>
                  <a:srgbClr val="FF0000"/>
                </a:solidFill>
                <a:effectLst>
                  <a:outerShdw blurRad="38100" dist="38100" dir="2700000" algn="tl">
                    <a:srgbClr val="000000">
                      <a:alpha val="43137"/>
                    </a:srgbClr>
                  </a:outerShdw>
                </a:effectLst>
              </a:rPr>
              <a:t>1066 </a:t>
            </a:r>
          </a:p>
          <a:p>
            <a:r>
              <a:rPr lang="en-US" b="1" dirty="0"/>
              <a:t>Edward the Confessor died childless in January</a:t>
            </a:r>
          </a:p>
          <a:p>
            <a:r>
              <a:rPr lang="en-US" b="1" dirty="0"/>
              <a:t>Harold Godwin, Earl of </a:t>
            </a:r>
            <a:r>
              <a:rPr lang="en-US" b="1" dirty="0" err="1"/>
              <a:t>Wessex</a:t>
            </a:r>
            <a:r>
              <a:rPr lang="en-US" b="1" dirty="0"/>
              <a:t>, elected king by the English </a:t>
            </a:r>
            <a:r>
              <a:rPr lang="en-US" b="1" dirty="0" err="1"/>
              <a:t>Witanagemot</a:t>
            </a:r>
            <a:r>
              <a:rPr lang="en-US" b="1" dirty="0"/>
              <a:t> (council of citizens)</a:t>
            </a:r>
          </a:p>
          <a:p>
            <a:r>
              <a:rPr lang="en-US" b="1" dirty="0"/>
              <a:t>William, Duke of Normandy, challenged Harold's right to the throne</a:t>
            </a:r>
          </a:p>
          <a:p>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39" y="193154"/>
            <a:ext cx="2710769" cy="292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429000"/>
            <a:ext cx="2633632" cy="325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descr="William, Duke of Normandy, challenged Haro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366428"/>
            <a:ext cx="3199834" cy="323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925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1" y="4372168"/>
            <a:ext cx="3373759" cy="1145064"/>
          </a:xfrm>
        </p:spPr>
        <p:txBody>
          <a:bodyPr/>
          <a:lstStyle/>
          <a:p>
            <a:r>
              <a:rPr lang="en-US" dirty="0">
                <a:effectLst/>
              </a:rPr>
              <a:t>1066, The Norman Conquest</a:t>
            </a:r>
            <a:br>
              <a:rPr lang="en-US" dirty="0">
                <a:effectLst/>
              </a:rPr>
            </a:br>
            <a:endParaRPr lang="ru-RU" dirty="0"/>
          </a:p>
        </p:txBody>
      </p:sp>
      <p:sp>
        <p:nvSpPr>
          <p:cNvPr id="4" name="Объект 3"/>
          <p:cNvSpPr>
            <a:spLocks noGrp="1"/>
          </p:cNvSpPr>
          <p:nvPr>
            <p:ph sz="quarter" idx="13"/>
          </p:nvPr>
        </p:nvSpPr>
        <p:spPr/>
        <p:txBody>
          <a:bodyPr/>
          <a:lstStyle/>
          <a:p>
            <a:endParaRPr lang="ru-RU"/>
          </a:p>
        </p:txBody>
      </p:sp>
      <p:sp>
        <p:nvSpPr>
          <p:cNvPr id="5" name="Объект 4"/>
          <p:cNvSpPr>
            <a:spLocks noGrp="1"/>
          </p:cNvSpPr>
          <p:nvPr>
            <p:ph sz="quarter" idx="14"/>
          </p:nvPr>
        </p:nvSpPr>
        <p:spPr/>
        <p:txBody>
          <a:bodyPr/>
          <a:lstStyle/>
          <a:p>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368" y="836711"/>
            <a:ext cx="4029862" cy="336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descr="The English were fighting well, but then King Harold Godwin was struck down when an arrow pierced his 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34689"/>
            <a:ext cx="4564781" cy="259397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3429000"/>
            <a:ext cx="4536505" cy="2951064"/>
          </a:xfrm>
          <a:prstGeom prst="rect">
            <a:avLst/>
          </a:prstGeom>
        </p:spPr>
        <p:txBody>
          <a:bodyPr wrap="square">
            <a:spAutoFit/>
          </a:bodyPr>
          <a:lstStyle/>
          <a:p>
            <a:pPr indent="342900" algn="just">
              <a:lnSpc>
                <a:spcPct val="150000"/>
              </a:lnSpc>
              <a:spcAft>
                <a:spcPts val="0"/>
              </a:spcAft>
            </a:pPr>
            <a:r>
              <a:rPr lang="en-US" dirty="0">
                <a:latin typeface="Times New Roman" panose="02020603050405020304" pitchFamily="18" charset="0"/>
                <a:ea typeface="Times New Roman" panose="02020603050405020304" pitchFamily="18" charset="0"/>
              </a:rPr>
              <a:t>In 11</a:t>
            </a:r>
            <a:r>
              <a:rPr lang="en-US" baseline="30000" dirty="0">
                <a:latin typeface="Times New Roman" panose="02020603050405020304" pitchFamily="18" charset="0"/>
                <a:ea typeface="Times New Roman" panose="02020603050405020304" pitchFamily="18" charset="0"/>
              </a:rPr>
              <a:t>th</a:t>
            </a:r>
            <a:r>
              <a:rPr lang="en-US" dirty="0">
                <a:latin typeface="Times New Roman" panose="02020603050405020304" pitchFamily="18" charset="0"/>
                <a:ea typeface="Times New Roman" panose="02020603050405020304" pitchFamily="18" charset="0"/>
              </a:rPr>
              <a:t> c. there was the invasion of the Normans. In 1066 William the Conqueror was crown. French became the official language and remained it for 300 years. Latin (church and school), French (upper crust), English (poor) were used all together. Thus many French and Latin words were taken. </a:t>
            </a:r>
            <a:endParaRPr lang="ru-RU"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3017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1880" y="548680"/>
            <a:ext cx="5101952" cy="2232248"/>
          </a:xfrm>
        </p:spPr>
        <p:txBody>
          <a:bodyPr/>
          <a:lstStyle/>
          <a:p>
            <a:r>
              <a:rPr lang="en-US" sz="2400" dirty="0">
                <a:effectLst/>
              </a:rPr>
              <a:t>1200-1500: Difficult times of the Re-establishment of English</a:t>
            </a:r>
            <a:br>
              <a:rPr lang="en-US" sz="2400" dirty="0">
                <a:effectLst/>
              </a:rPr>
            </a:br>
            <a:r>
              <a:rPr lang="en-US" sz="2400" dirty="0">
                <a:effectLst/>
              </a:rPr>
              <a:t>1337-1453: Hundred Years' War</a:t>
            </a:r>
            <a:br>
              <a:rPr lang="en-US" sz="2400" dirty="0">
                <a:effectLst/>
              </a:rPr>
            </a:br>
            <a:r>
              <a:rPr lang="en-US" sz="2400" dirty="0">
                <a:effectLst/>
              </a:rPr>
              <a:t>1348-1350: The Black Death </a:t>
            </a:r>
            <a:br>
              <a:rPr lang="en-US" dirty="0">
                <a:effectLst/>
              </a:rPr>
            </a:br>
            <a:r>
              <a:rPr lang="en-US" dirty="0">
                <a:effectLst/>
              </a:rPr>
              <a:t> </a:t>
            </a:r>
            <a:br>
              <a:rPr lang="en-US" dirty="0">
                <a:effectLst/>
              </a:rPr>
            </a:br>
            <a:br>
              <a:rPr lang="en-US" dirty="0">
                <a:effectLst/>
              </a:rPr>
            </a:br>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661309"/>
            <a:ext cx="52387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970" y="2997609"/>
            <a:ext cx="3223964" cy="334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32655"/>
            <a:ext cx="3240360" cy="287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162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764704"/>
            <a:ext cx="4906953" cy="2664297"/>
          </a:xfrm>
        </p:spPr>
        <p:txBody>
          <a:bodyPr/>
          <a:lstStyle/>
          <a:p>
            <a:pPr fontAlgn="base"/>
            <a:r>
              <a:rPr lang="en-US" sz="2400" dirty="0">
                <a:solidFill>
                  <a:srgbClr val="FF0000"/>
                </a:solidFill>
                <a:effectLst/>
              </a:rPr>
              <a:t>1384</a:t>
            </a:r>
            <a:r>
              <a:rPr lang="en-US" sz="2400" dirty="0">
                <a:effectLst/>
              </a:rPr>
              <a:t>, John Wycliffe made an English translation of the Bible </a:t>
            </a:r>
            <a:r>
              <a:rPr lang="ru-RU" sz="2400" dirty="0">
                <a:solidFill>
                  <a:srgbClr val="FF0000"/>
                </a:solidFill>
                <a:effectLst/>
              </a:rPr>
              <a:t>1536</a:t>
            </a:r>
            <a:r>
              <a:rPr lang="en-US" sz="2400" b="0" dirty="0">
                <a:solidFill>
                  <a:srgbClr val="FF0000"/>
                </a:solidFill>
                <a:effectLst/>
              </a:rPr>
              <a:t> </a:t>
            </a:r>
            <a:r>
              <a:rPr lang="en-US" sz="2400" dirty="0">
                <a:effectLst/>
              </a:rPr>
              <a:t>William Tyndale was executed</a:t>
            </a:r>
            <a:br>
              <a:rPr lang="en-US" sz="2400" dirty="0">
                <a:effectLst/>
              </a:rPr>
            </a:br>
            <a:r>
              <a:rPr lang="en-US" sz="2400" dirty="0">
                <a:solidFill>
                  <a:srgbClr val="FF0000"/>
                </a:solidFill>
                <a:effectLst/>
              </a:rPr>
              <a:t>1611</a:t>
            </a:r>
            <a:r>
              <a:rPr lang="en-US" sz="2400" dirty="0">
                <a:effectLst/>
              </a:rPr>
              <a:t> authorized translation of the Bible </a:t>
            </a:r>
            <a:br>
              <a:rPr lang="en-US" sz="2000" dirty="0">
                <a:effectLst/>
              </a:rPr>
            </a:br>
            <a:br>
              <a:rPr lang="en-US" sz="2000" dirty="0">
                <a:effectLst/>
              </a:rPr>
            </a:br>
            <a:endParaRPr lang="en-US" sz="2000" dirty="0">
              <a:effectLst/>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28575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64254"/>
            <a:ext cx="5333589" cy="244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149080"/>
            <a:ext cx="33337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43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1880" y="476672"/>
            <a:ext cx="5432391" cy="1656184"/>
          </a:xfrm>
        </p:spPr>
        <p:txBody>
          <a:bodyPr/>
          <a:lstStyle/>
          <a:p>
            <a:r>
              <a:rPr lang="en-US" sz="2800" dirty="0"/>
              <a:t>Standardization </a:t>
            </a:r>
            <a:br>
              <a:rPr lang="en-US" sz="2800" dirty="0"/>
            </a:br>
            <a:r>
              <a:rPr lang="en-US" sz="2800" dirty="0">
                <a:solidFill>
                  <a:srgbClr val="FF0000"/>
                </a:solidFill>
                <a:effectLst/>
              </a:rPr>
              <a:t>Geoffrey Chaucer</a:t>
            </a:r>
            <a:r>
              <a:rPr lang="en-US" sz="2800" dirty="0">
                <a:effectLst/>
              </a:rPr>
              <a:t>, 1340-1400</a:t>
            </a:r>
            <a:br>
              <a:rPr lang="en-US" sz="2800" dirty="0">
                <a:effectLst/>
              </a:rPr>
            </a:br>
            <a:r>
              <a:rPr lang="en-US" sz="2800" dirty="0">
                <a:solidFill>
                  <a:srgbClr val="FF0000"/>
                </a:solidFill>
                <a:effectLst/>
              </a:rPr>
              <a:t>William Caxton</a:t>
            </a:r>
            <a:r>
              <a:rPr lang="en-US" sz="2800" dirty="0">
                <a:effectLst/>
              </a:rPr>
              <a:t>, 1476, introduced printing</a:t>
            </a:r>
            <a:br>
              <a:rPr lang="en-US" sz="2800" dirty="0">
                <a:effectLst/>
              </a:rPr>
            </a:br>
            <a:br>
              <a:rPr lang="en-US" dirty="0">
                <a:effectLst/>
              </a:rPr>
            </a:br>
            <a:r>
              <a:rPr lang="en-US" dirty="0">
                <a:effectLst/>
              </a:rPr>
              <a:t> </a:t>
            </a:r>
            <a:br>
              <a:rPr lang="en-US" dirty="0">
                <a:effectLst/>
              </a:rPr>
            </a:br>
            <a:endParaRPr lang="ru-RU"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3024336" cy="447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251129"/>
            <a:ext cx="3888432"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499992" y="2132856"/>
            <a:ext cx="4424278" cy="4893647"/>
          </a:xfrm>
          <a:prstGeom prst="rect">
            <a:avLst/>
          </a:prstGeom>
        </p:spPr>
        <p:txBody>
          <a:bodyPr wrap="square">
            <a:spAutoFit/>
          </a:bodyPr>
          <a:lstStyle/>
          <a:p>
            <a:pPr indent="342900" algn="just">
              <a:lnSpc>
                <a:spcPct val="150000"/>
              </a:lnSpc>
              <a:spcAft>
                <a:spcPts val="0"/>
              </a:spcAft>
            </a:pPr>
            <a:r>
              <a:rPr lang="en-US" sz="1600" dirty="0">
                <a:latin typeface="Times New Roman" panose="02020603050405020304" pitchFamily="18" charset="0"/>
                <a:ea typeface="Times New Roman" panose="02020603050405020304" pitchFamily="18" charset="0"/>
              </a:rPr>
              <a:t>London became a very important town in its territory. Its dialect combined some features of Southern and East Midland dialects. There were some reasons for this:</a:t>
            </a:r>
            <a:endParaRPr lang="ru-RU" sz="16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mj-lt"/>
              <a:buAutoNum type="arabicParenR"/>
            </a:pPr>
            <a:r>
              <a:rPr lang="en-US" sz="1600" dirty="0">
                <a:latin typeface="Times New Roman" panose="02020603050405020304" pitchFamily="18" charset="0"/>
                <a:ea typeface="Times New Roman" panose="02020603050405020304" pitchFamily="18" charset="0"/>
              </a:rPr>
              <a:t>objective – economical (port), political (king’s residence), cultural (educational) </a:t>
            </a:r>
            <a:r>
              <a:rPr lang="en-US" sz="1600" dirty="0" err="1">
                <a:latin typeface="Times New Roman" panose="02020603050405020304" pitchFamily="18" charset="0"/>
                <a:ea typeface="Times New Roman" panose="02020603050405020304" pitchFamily="18" charset="0"/>
              </a:rPr>
              <a:t>centre</a:t>
            </a:r>
            <a:r>
              <a:rPr lang="en-US" sz="1600" dirty="0">
                <a:latin typeface="Times New Roman" panose="02020603050405020304" pitchFamily="18" charset="0"/>
                <a:ea typeface="Times New Roman" panose="02020603050405020304" pitchFamily="18" charset="0"/>
              </a:rPr>
              <a:t>;</a:t>
            </a:r>
            <a:endParaRPr lang="ru-RU" sz="16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mj-lt"/>
              <a:buAutoNum type="arabicParenR"/>
            </a:pPr>
            <a:r>
              <a:rPr lang="en-US" sz="1600" dirty="0">
                <a:latin typeface="Times New Roman" panose="02020603050405020304" pitchFamily="18" charset="0"/>
                <a:ea typeface="Times New Roman" panose="02020603050405020304" pitchFamily="18" charset="0"/>
              </a:rPr>
              <a:t>subjective – popularity of “Canterbury Tales” written by Geoffrey Chaucer, in 1385 J. </a:t>
            </a:r>
            <a:r>
              <a:rPr lang="en-US" sz="1600" dirty="0" err="1">
                <a:latin typeface="Times New Roman" panose="02020603050405020304" pitchFamily="18" charset="0"/>
                <a:ea typeface="Times New Roman" panose="02020603050405020304" pitchFamily="18" charset="0"/>
              </a:rPr>
              <a:t>Wyclif</a:t>
            </a:r>
            <a:r>
              <a:rPr lang="en-US" sz="1600" dirty="0">
                <a:latin typeface="Times New Roman" panose="02020603050405020304" pitchFamily="18" charset="0"/>
                <a:ea typeface="Times New Roman" panose="02020603050405020304" pitchFamily="18" charset="0"/>
              </a:rPr>
              <a:t> translated the Bible into English (London dialect), in 1476 W. Caxton printed the first English book. </a:t>
            </a:r>
            <a:endParaRPr lang="ru-RU" sz="1600" dirty="0">
              <a:latin typeface="Times New Roman" panose="02020603050405020304" pitchFamily="18" charset="0"/>
              <a:ea typeface="Times New Roman" panose="02020603050405020304" pitchFamily="18" charset="0"/>
            </a:endParaRPr>
          </a:p>
          <a:p>
            <a:pPr indent="342900" algn="just">
              <a:lnSpc>
                <a:spcPct val="150000"/>
              </a:lnSpc>
              <a:spcAft>
                <a:spcPts val="0"/>
              </a:spcAft>
            </a:pPr>
            <a:r>
              <a:rPr lang="en-US" sz="1600" dirty="0">
                <a:latin typeface="Times New Roman" panose="02020603050405020304" pitchFamily="18" charset="0"/>
                <a:ea typeface="Times New Roman" panose="02020603050405020304" pitchFamily="18" charset="0"/>
              </a:rPr>
              <a:t>The language was systematized what unified the country in the 15</a:t>
            </a:r>
            <a:r>
              <a:rPr lang="en-US" sz="1600" baseline="30000" dirty="0">
                <a:latin typeface="Times New Roman" panose="02020603050405020304" pitchFamily="18" charset="0"/>
                <a:ea typeface="Times New Roman" panose="02020603050405020304" pitchFamily="18" charset="0"/>
              </a:rPr>
              <a:t>th</a:t>
            </a:r>
            <a:r>
              <a:rPr lang="en-US" sz="1600" dirty="0">
                <a:latin typeface="Times New Roman" panose="02020603050405020304" pitchFamily="18" charset="0"/>
                <a:ea typeface="Times New Roman" panose="02020603050405020304" pitchFamily="18" charset="0"/>
              </a:rPr>
              <a:t> c.</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5882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53036" y="402048"/>
            <a:ext cx="5498977" cy="2378879"/>
          </a:xfrm>
        </p:spPr>
        <p:txBody>
          <a:bodyPr/>
          <a:lstStyle/>
          <a:p>
            <a:r>
              <a:rPr lang="en-US" dirty="0">
                <a:effectLst/>
              </a:rPr>
              <a:t>The Renaissance, 1500-1650</a:t>
            </a:r>
            <a:br>
              <a:rPr lang="en-US" dirty="0">
                <a:effectLst/>
              </a:rPr>
            </a:br>
            <a:endParaRPr lang="ru-RU"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830" y="3212976"/>
            <a:ext cx="2602837" cy="341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14" y="4164393"/>
            <a:ext cx="57150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88639"/>
            <a:ext cx="2366186" cy="38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33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332656"/>
            <a:ext cx="6512511" cy="1143000"/>
          </a:xfrm>
        </p:spPr>
        <p:txBody>
          <a:bodyPr/>
          <a:lstStyle/>
          <a:p>
            <a:pPr marL="0" indent="0" algn="l">
              <a:buNone/>
            </a:pPr>
            <a:r>
              <a:rPr lang="en-US" dirty="0">
                <a:solidFill>
                  <a:srgbClr val="FF0000"/>
                </a:solidFill>
              </a:rPr>
              <a:t>Issues to cover</a:t>
            </a:r>
            <a:endParaRPr lang="ru-RU" dirty="0">
              <a:solidFill>
                <a:srgbClr val="FF0000"/>
              </a:solidFill>
            </a:endParaRPr>
          </a:p>
        </p:txBody>
      </p:sp>
      <p:sp>
        <p:nvSpPr>
          <p:cNvPr id="3" name="Объект 2"/>
          <p:cNvSpPr>
            <a:spLocks noGrp="1"/>
          </p:cNvSpPr>
          <p:nvPr>
            <p:ph sz="quarter" idx="13"/>
          </p:nvPr>
        </p:nvSpPr>
        <p:spPr>
          <a:xfrm>
            <a:off x="395536" y="1412776"/>
            <a:ext cx="8208912" cy="4896544"/>
          </a:xfrm>
        </p:spPr>
        <p:txBody>
          <a:bodyPr/>
          <a:lstStyle/>
          <a:p>
            <a:r>
              <a:rPr lang="en-US" sz="3600" dirty="0"/>
              <a:t>1. Germanic tribes and languages. General characteristics</a:t>
            </a:r>
            <a:endParaRPr lang="ru-RU" sz="3600" dirty="0"/>
          </a:p>
          <a:p>
            <a:r>
              <a:rPr lang="en-US" sz="3600" dirty="0"/>
              <a:t>2. Modern Germanic languages</a:t>
            </a:r>
            <a:endParaRPr lang="ru-RU" sz="3600" dirty="0"/>
          </a:p>
          <a:p>
            <a:r>
              <a:rPr lang="en-US" sz="3600" dirty="0"/>
              <a:t>3. The earliest period of Germanic history. Proto-Germanic period</a:t>
            </a:r>
            <a:endParaRPr lang="ru-RU" sz="3600" dirty="0"/>
          </a:p>
          <a:p>
            <a:r>
              <a:rPr lang="en-US" sz="3600" dirty="0"/>
              <a:t>4. Periods of history of English</a:t>
            </a:r>
            <a:endParaRPr lang="ru-RU" sz="3600" dirty="0"/>
          </a:p>
          <a:p>
            <a:r>
              <a:rPr lang="en-US" sz="3600" dirty="0"/>
              <a:t>5. Main historic events</a:t>
            </a:r>
            <a:endParaRPr lang="ru-RU" sz="3600" dirty="0"/>
          </a:p>
          <a:p>
            <a:pPr marL="45720" indent="0">
              <a:buNone/>
            </a:pPr>
            <a:endParaRPr lang="ru-RU" dirty="0"/>
          </a:p>
        </p:txBody>
      </p:sp>
    </p:spTree>
    <p:extLst>
      <p:ext uri="{BB962C8B-B14F-4D97-AF65-F5344CB8AC3E}">
        <p14:creationId xmlns:p14="http://schemas.microsoft.com/office/powerpoint/2010/main" val="4061909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404664"/>
            <a:ext cx="6512511" cy="1143000"/>
          </a:xfrm>
        </p:spPr>
        <p:txBody>
          <a:bodyPr/>
          <a:lstStyle/>
          <a:p>
            <a:r>
              <a:rPr lang="en-US" dirty="0"/>
              <a:t>1600s-1700s </a:t>
            </a:r>
            <a:br>
              <a:rPr lang="en-US" dirty="0"/>
            </a:br>
            <a:r>
              <a:rPr lang="en-US" dirty="0"/>
              <a:t>science boom </a:t>
            </a:r>
            <a:endParaRPr lang="ru-RU"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708920"/>
            <a:ext cx="4114743"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4664"/>
            <a:ext cx="28575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861048"/>
            <a:ext cx="38100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387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1880" y="404664"/>
            <a:ext cx="5360383" cy="1143000"/>
          </a:xfrm>
        </p:spPr>
        <p:txBody>
          <a:bodyPr/>
          <a:lstStyle/>
          <a:p>
            <a:r>
              <a:rPr lang="en-US" sz="4000" dirty="0">
                <a:effectLst/>
              </a:rPr>
              <a:t>1750-1850, the Industrial Evolution </a:t>
            </a:r>
            <a:br>
              <a:rPr lang="en-US" dirty="0">
                <a:effectLst/>
              </a:rPr>
            </a:br>
            <a:endParaRPr lang="ru-RU" b="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2420888"/>
            <a:ext cx="333375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365104"/>
            <a:ext cx="4286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32656"/>
            <a:ext cx="33337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807393"/>
            <a:ext cx="2509589" cy="277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28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404664"/>
            <a:ext cx="6512511" cy="1143000"/>
          </a:xfrm>
        </p:spPr>
        <p:txBody>
          <a:bodyPr/>
          <a:lstStyle/>
          <a:p>
            <a:r>
              <a:rPr lang="en-US" sz="3200" dirty="0">
                <a:effectLst/>
              </a:rPr>
              <a:t>1800-Present, </a:t>
            </a:r>
            <a:br>
              <a:rPr lang="en-US" sz="3200" dirty="0">
                <a:effectLst/>
              </a:rPr>
            </a:br>
            <a:r>
              <a:rPr lang="en-US" sz="3200" dirty="0">
                <a:effectLst/>
              </a:rPr>
              <a:t>Technological advancements, </a:t>
            </a:r>
            <a:br>
              <a:rPr lang="en-US" sz="3200" dirty="0">
                <a:effectLst/>
              </a:rPr>
            </a:br>
            <a:r>
              <a:rPr lang="en-US" sz="3200" dirty="0">
                <a:effectLst/>
              </a:rPr>
              <a:t>Era of Communication</a:t>
            </a:r>
            <a:br>
              <a:rPr lang="en-US" sz="1800" dirty="0">
                <a:effectLst/>
              </a:rPr>
            </a:br>
            <a:endParaRPr lang="ru-RU" sz="18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735252"/>
            <a:ext cx="3831166"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221820"/>
            <a:ext cx="238125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056" y="2078821"/>
            <a:ext cx="2503165" cy="218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75" y="4717946"/>
            <a:ext cx="42862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96" y="2193245"/>
            <a:ext cx="23812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482" y="188640"/>
            <a:ext cx="2376264" cy="171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537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260648"/>
            <a:ext cx="6512511" cy="1143000"/>
          </a:xfrm>
        </p:spPr>
        <p:txBody>
          <a:bodyPr/>
          <a:lstStyle/>
          <a:p>
            <a:r>
              <a:rPr lang="en-US" dirty="0"/>
              <a:t>Great monarchs who unified the country </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09550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916832"/>
            <a:ext cx="20955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950527"/>
            <a:ext cx="2371627" cy="237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7731" y="3973016"/>
            <a:ext cx="1967220" cy="277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269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rot="19915969">
            <a:off x="3262570" y="3491273"/>
            <a:ext cx="5697447" cy="2323611"/>
          </a:xfrm>
        </p:spPr>
        <p:txBody>
          <a:bodyPr>
            <a:normAutofit fontScale="77500" lnSpcReduction="20000"/>
          </a:bodyPr>
          <a:lstStyle/>
          <a:p>
            <a:pPr marL="45720" indent="0" algn="ctr">
              <a:buNone/>
            </a:pPr>
            <a:r>
              <a:rPr lang="en-US" sz="8800" dirty="0"/>
              <a:t>Thank you for attention!</a:t>
            </a:r>
            <a:endParaRPr lang="ru-RU" sz="88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3598154" cy="419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14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260648"/>
            <a:ext cx="8424936" cy="6192688"/>
          </a:xfrm>
        </p:spPr>
        <p:txBody>
          <a:bodyPr>
            <a:normAutofit/>
          </a:bodyPr>
          <a:lstStyle/>
          <a:p>
            <a:pPr marL="45720" indent="0">
              <a:buNone/>
            </a:pPr>
            <a:endParaRPr lang="en-US" sz="2400" dirty="0">
              <a:solidFill>
                <a:schemeClr val="tx1"/>
              </a:solidFill>
            </a:endParaRPr>
          </a:p>
          <a:p>
            <a:pPr marL="45720" indent="0">
              <a:buNone/>
            </a:pPr>
            <a:r>
              <a:rPr lang="en-US" sz="2400" dirty="0">
                <a:solidFill>
                  <a:schemeClr val="tx1"/>
                </a:solidFill>
              </a:rPr>
              <a:t>1. Who is a </a:t>
            </a:r>
            <a:r>
              <a:rPr lang="en-US" sz="2400" b="1" dirty="0" err="1">
                <a:solidFill>
                  <a:schemeClr val="tx1"/>
                </a:solidFill>
              </a:rPr>
              <a:t>Teuton</a:t>
            </a:r>
            <a:r>
              <a:rPr lang="en-US" sz="2400" dirty="0">
                <a:solidFill>
                  <a:schemeClr val="tx1"/>
                </a:solidFill>
              </a:rPr>
              <a:t>? </a:t>
            </a:r>
          </a:p>
          <a:p>
            <a:pPr marL="45720" indent="0">
              <a:buNone/>
            </a:pPr>
            <a:r>
              <a:rPr lang="en-US" sz="2400" dirty="0">
                <a:solidFill>
                  <a:schemeClr val="tx1"/>
                </a:solidFill>
              </a:rPr>
              <a:t>2. How can we learn about the </a:t>
            </a:r>
            <a:r>
              <a:rPr lang="en-US" sz="2400" dirty="0" err="1">
                <a:solidFill>
                  <a:schemeClr val="tx1"/>
                </a:solidFill>
              </a:rPr>
              <a:t>Teutons</a:t>
            </a:r>
            <a:r>
              <a:rPr lang="en-US" sz="2400" dirty="0">
                <a:solidFill>
                  <a:schemeClr val="tx1"/>
                </a:solidFill>
              </a:rPr>
              <a:t> (Germans)? </a:t>
            </a:r>
          </a:p>
          <a:p>
            <a:pPr marL="45720" indent="0">
              <a:buNone/>
            </a:pPr>
            <a:r>
              <a:rPr lang="en-US" sz="2400" dirty="0">
                <a:solidFill>
                  <a:schemeClr val="tx1"/>
                </a:solidFill>
              </a:rPr>
              <a:t>3. Whose testimonies have you heard of? </a:t>
            </a:r>
          </a:p>
          <a:p>
            <a:pPr marL="45720" indent="0">
              <a:buNone/>
            </a:pPr>
            <a:endParaRPr lang="en-US" sz="2400" dirty="0">
              <a:solidFill>
                <a:schemeClr val="tx1"/>
              </a:solidFill>
            </a:endParaRPr>
          </a:p>
          <a:p>
            <a:pPr marL="45720" indent="0">
              <a:buNone/>
            </a:pPr>
            <a:endParaRPr lang="en-US" sz="2400" dirty="0">
              <a:solidFill>
                <a:schemeClr val="tx1"/>
              </a:solidFill>
            </a:endParaRPr>
          </a:p>
          <a:p>
            <a:pPr marL="45720" indent="0">
              <a:buNone/>
            </a:pPr>
            <a:endParaRPr lang="en-US" sz="2400" dirty="0">
              <a:solidFill>
                <a:schemeClr val="tx1"/>
              </a:solidFill>
            </a:endParaRPr>
          </a:p>
          <a:p>
            <a:pPr marL="45720" indent="0" algn="ctr">
              <a:buNone/>
            </a:pPr>
            <a:r>
              <a:rPr lang="en-US" sz="6000" dirty="0">
                <a:solidFill>
                  <a:srgbClr val="FF0000"/>
                </a:solidFill>
                <a:effectLst>
                  <a:outerShdw blurRad="38100" dist="38100" dir="2700000" algn="tl">
                    <a:srgbClr val="000000">
                      <a:alpha val="43137"/>
                    </a:srgbClr>
                  </a:outerShdw>
                </a:effectLst>
              </a:rPr>
              <a:t>Quiz</a:t>
            </a:r>
          </a:p>
        </p:txBody>
      </p:sp>
    </p:spTree>
    <p:extLst>
      <p:ext uri="{BB962C8B-B14F-4D97-AF65-F5344CB8AC3E}">
        <p14:creationId xmlns:p14="http://schemas.microsoft.com/office/powerpoint/2010/main" val="257582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640960" cy="1143000"/>
          </a:xfrm>
        </p:spPr>
        <p:txBody>
          <a:bodyPr/>
          <a:lstStyle/>
          <a:p>
            <a:pPr marL="0" indent="0" algn="ctr">
              <a:buNone/>
            </a:pPr>
            <a:r>
              <a:rPr lang="en-US" sz="3200" dirty="0">
                <a:solidFill>
                  <a:srgbClr val="FF0000"/>
                </a:solidFill>
                <a:effectLst/>
              </a:rPr>
              <a:t>1. GERMANIC TRIBES AND LANGUAGES. GENERAL CHARACTERISTICS</a:t>
            </a:r>
            <a:br>
              <a:rPr lang="ru-RU" dirty="0">
                <a:effectLst/>
              </a:rPr>
            </a:br>
            <a:endParaRPr lang="ru-RU" dirty="0"/>
          </a:p>
        </p:txBody>
      </p:sp>
      <p:sp>
        <p:nvSpPr>
          <p:cNvPr id="3" name="Объект 2"/>
          <p:cNvSpPr>
            <a:spLocks noGrp="1"/>
          </p:cNvSpPr>
          <p:nvPr>
            <p:ph sz="quarter" idx="13"/>
          </p:nvPr>
        </p:nvSpPr>
        <p:spPr>
          <a:xfrm>
            <a:off x="611560" y="1268760"/>
            <a:ext cx="8280920" cy="5400600"/>
          </a:xfrm>
        </p:spPr>
        <p:txBody>
          <a:bodyPr>
            <a:normAutofit/>
          </a:bodyPr>
          <a:lstStyle/>
          <a:p>
            <a:pPr marL="45720" indent="0">
              <a:spcBef>
                <a:spcPts val="0"/>
              </a:spcBef>
              <a:spcAft>
                <a:spcPts val="0"/>
              </a:spcAft>
              <a:buNone/>
            </a:pPr>
            <a:r>
              <a:rPr lang="en-US" sz="2800" dirty="0"/>
              <a:t>1. What was the territory of the Germanic tribes in 1 C AD? </a:t>
            </a:r>
          </a:p>
          <a:p>
            <a:pPr marL="45720" indent="0">
              <a:spcBef>
                <a:spcPts val="0"/>
              </a:spcBef>
              <a:spcAft>
                <a:spcPts val="0"/>
              </a:spcAft>
              <a:buNone/>
            </a:pPr>
            <a:r>
              <a:rPr lang="en-US" sz="2800" dirty="0"/>
              <a:t>2. Did they move during the </a:t>
            </a:r>
            <a:r>
              <a:rPr lang="en-US" sz="2800" dirty="0">
                <a:solidFill>
                  <a:srgbClr val="FF0000"/>
                </a:solidFill>
                <a:effectLst>
                  <a:outerShdw blurRad="38100" dist="38100" dir="2700000" algn="tl">
                    <a:srgbClr val="000000">
                      <a:alpha val="43137"/>
                    </a:srgbClr>
                  </a:outerShdw>
                </a:effectLst>
              </a:rPr>
              <a:t>Migration Period</a:t>
            </a:r>
            <a:r>
              <a:rPr lang="en-US" sz="2800" dirty="0"/>
              <a:t>? </a:t>
            </a:r>
          </a:p>
          <a:p>
            <a:pPr marL="45720" indent="0">
              <a:spcBef>
                <a:spcPts val="0"/>
              </a:spcBef>
              <a:spcAft>
                <a:spcPts val="0"/>
              </a:spcAft>
              <a:buNone/>
            </a:pPr>
            <a:r>
              <a:rPr lang="en-US" sz="2800" dirty="0"/>
              <a:t>3. What are the branches of the Germanic languages?</a:t>
            </a:r>
            <a:endParaRPr lang="uk-UA" sz="2800" dirty="0"/>
          </a:p>
          <a:p>
            <a:pPr marL="45720" indent="0">
              <a:spcBef>
                <a:spcPts val="0"/>
              </a:spcBef>
              <a:spcAft>
                <a:spcPts val="0"/>
              </a:spcAft>
              <a:buNone/>
            </a:pPr>
            <a:r>
              <a:rPr lang="uk-UA" sz="2800" dirty="0"/>
              <a:t>4</a:t>
            </a:r>
            <a:r>
              <a:rPr lang="en-US" sz="2800" dirty="0"/>
              <a:t>. What language had the writing system first? How?</a:t>
            </a:r>
          </a:p>
          <a:p>
            <a:pPr marL="45720" indent="0">
              <a:spcBef>
                <a:spcPts val="0"/>
              </a:spcBef>
              <a:spcAft>
                <a:spcPts val="0"/>
              </a:spcAft>
              <a:buNone/>
            </a:pPr>
            <a:r>
              <a:rPr lang="en-US" sz="2800" dirty="0"/>
              <a:t>5. Which Germanic </a:t>
            </a:r>
          </a:p>
          <a:p>
            <a:pPr marL="45720" indent="0">
              <a:spcBef>
                <a:spcPts val="0"/>
              </a:spcBef>
              <a:spcAft>
                <a:spcPts val="0"/>
              </a:spcAft>
              <a:buNone/>
            </a:pPr>
            <a:r>
              <a:rPr lang="en-US" sz="2800" dirty="0"/>
              <a:t>languages survived? </a:t>
            </a:r>
          </a:p>
          <a:p>
            <a:pPr marL="45720" indent="0">
              <a:spcBef>
                <a:spcPts val="0"/>
              </a:spcBef>
              <a:spcAft>
                <a:spcPts val="0"/>
              </a:spcAft>
              <a:buNone/>
            </a:pPr>
            <a:r>
              <a:rPr lang="en-US" sz="2800" dirty="0"/>
              <a:t>6. What is “</a:t>
            </a:r>
            <a:r>
              <a:rPr lang="en-US" sz="2800" dirty="0">
                <a:solidFill>
                  <a:srgbClr val="FF0000"/>
                </a:solidFill>
                <a:effectLst>
                  <a:outerShdw blurRad="38100" dist="38100" dir="2700000" algn="tl">
                    <a:srgbClr val="000000">
                      <a:alpha val="43137"/>
                    </a:srgbClr>
                  </a:outerShdw>
                </a:effectLst>
              </a:rPr>
              <a:t>barbarism</a:t>
            </a:r>
            <a:r>
              <a:rPr lang="en-US" sz="2800" dirty="0"/>
              <a:t>”?  </a:t>
            </a:r>
          </a:p>
          <a:p>
            <a:pPr marL="45720" indent="0">
              <a:buNone/>
            </a:pPr>
            <a:endParaRPr lang="en-US" dirty="0"/>
          </a:p>
          <a:p>
            <a:pPr marL="45720" indent="0">
              <a:buNone/>
            </a:pP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954" y="4005064"/>
            <a:ext cx="38100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8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283968" y="692696"/>
            <a:ext cx="4536504" cy="3474720"/>
          </a:xfrm>
        </p:spPr>
        <p:txBody>
          <a:bodyPr>
            <a:normAutofit/>
          </a:bodyPr>
          <a:lstStyle/>
          <a:p>
            <a:pPr marL="45720" indent="0">
              <a:buNone/>
            </a:pPr>
            <a:r>
              <a:rPr lang="en-US" sz="2400" dirty="0"/>
              <a:t>The earliest was the Greek traveler and astronomer from </a:t>
            </a:r>
            <a:r>
              <a:rPr lang="en-US" sz="2400" dirty="0" err="1"/>
              <a:t>Massilia</a:t>
            </a:r>
            <a:r>
              <a:rPr lang="en-US" sz="2400" dirty="0"/>
              <a:t>, 4th c. B.C. </a:t>
            </a:r>
          </a:p>
          <a:p>
            <a:pPr marL="45720" indent="0">
              <a:buNone/>
            </a:pPr>
            <a:r>
              <a:rPr lang="en-US" sz="2400" dirty="0"/>
              <a:t>His testimony survived only in references to it.  He was the first to mention anything about the Germans. </a:t>
            </a:r>
            <a:endParaRPr lang="ru-RU" sz="2400" dirty="0"/>
          </a:p>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519010"/>
            <a:ext cx="3377952" cy="295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74528"/>
            <a:ext cx="3399624" cy="508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131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755576" y="731520"/>
            <a:ext cx="7704856" cy="2265432"/>
          </a:xfrm>
        </p:spPr>
        <p:txBody>
          <a:bodyPr>
            <a:normAutofit/>
          </a:bodyPr>
          <a:lstStyle/>
          <a:p>
            <a:pPr marL="45720" indent="0">
              <a:buNone/>
            </a:pPr>
            <a:r>
              <a:rPr lang="en-US" sz="2800" dirty="0"/>
              <a:t>Roman general, statesman, and writer (100-44 B.C.). In his </a:t>
            </a:r>
            <a:r>
              <a:rPr lang="en-US" sz="2800" i="1" dirty="0"/>
              <a:t>Commentaries on the War in Gaul (</a:t>
            </a:r>
            <a:r>
              <a:rPr lang="en-US" sz="2800" i="1" dirty="0" err="1"/>
              <a:t>Commentarii</a:t>
            </a:r>
            <a:r>
              <a:rPr lang="en-US" sz="2800" i="1" dirty="0"/>
              <a:t> de bello </a:t>
            </a:r>
            <a:r>
              <a:rPr lang="en-US" sz="2800" i="1" dirty="0" err="1"/>
              <a:t>Gallico</a:t>
            </a:r>
            <a:r>
              <a:rPr lang="en-US" sz="2800" i="1" dirty="0"/>
              <a:t>) </a:t>
            </a:r>
            <a:r>
              <a:rPr lang="en-US" sz="2800" dirty="0"/>
              <a:t>he gives several chapters to the Germans, whom he combated and dealt with on the Rhine. </a:t>
            </a:r>
            <a:endParaRPr lang="ru-RU"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51" y="3068960"/>
            <a:ext cx="2474497" cy="350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243" y="3645024"/>
            <a:ext cx="4746104" cy="256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95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1" y="731520"/>
            <a:ext cx="8071023" cy="1761376"/>
          </a:xfrm>
        </p:spPr>
        <p:txBody>
          <a:bodyPr>
            <a:noAutofit/>
          </a:bodyPr>
          <a:lstStyle/>
          <a:p>
            <a:pPr marL="45720" indent="0">
              <a:buNone/>
            </a:pPr>
            <a:r>
              <a:rPr lang="en-US" sz="2800" dirty="0"/>
              <a:t>1 C AD </a:t>
            </a:r>
          </a:p>
          <a:p>
            <a:pPr marL="45720" indent="0">
              <a:buNone/>
            </a:pPr>
            <a:r>
              <a:rPr lang="en-US" sz="2800" dirty="0">
                <a:solidFill>
                  <a:schemeClr val="tx1"/>
                </a:solidFill>
              </a:rPr>
              <a:t>He wrote </a:t>
            </a:r>
            <a:r>
              <a:rPr lang="en-US" sz="2800" dirty="0"/>
              <a:t>about the </a:t>
            </a:r>
            <a:r>
              <a:rPr lang="en-US" sz="2800" dirty="0" err="1"/>
              <a:t>Teutons</a:t>
            </a:r>
            <a:r>
              <a:rPr lang="en-US" sz="2800" dirty="0"/>
              <a:t> in his great work </a:t>
            </a:r>
            <a:r>
              <a:rPr lang="en-US" sz="2800" i="1" dirty="0"/>
              <a:t>Natural History. </a:t>
            </a:r>
            <a:r>
              <a:rPr lang="en-US" sz="2800" dirty="0"/>
              <a:t>He gave a classification of Germanic tribes, which has been basically accepted by modern historians.</a:t>
            </a:r>
            <a:endParaRPr lang="ru-RU"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212976"/>
            <a:ext cx="247731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046" y="2636912"/>
            <a:ext cx="2307529"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42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332656"/>
            <a:ext cx="8496944" cy="5976664"/>
          </a:xfrm>
        </p:spPr>
        <p:txBody>
          <a:bodyPr>
            <a:normAutofit/>
          </a:bodyPr>
          <a:lstStyle/>
          <a:p>
            <a:pPr marL="45720" indent="0">
              <a:buNone/>
            </a:pPr>
            <a:r>
              <a:rPr lang="en-US" sz="4000" dirty="0">
                <a:solidFill>
                  <a:srgbClr val="FF0000"/>
                </a:solidFill>
              </a:rPr>
              <a:t>According to Pliny</a:t>
            </a:r>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ru-RU" dirty="0"/>
          </a:p>
        </p:txBody>
      </p:sp>
      <p:graphicFrame>
        <p:nvGraphicFramePr>
          <p:cNvPr id="5" name="Схема 4"/>
          <p:cNvGraphicFramePr/>
          <p:nvPr>
            <p:extLst>
              <p:ext uri="{D42A27DB-BD31-4B8C-83A1-F6EECF244321}">
                <p14:modId xmlns:p14="http://schemas.microsoft.com/office/powerpoint/2010/main" val="4082941509"/>
              </p:ext>
            </p:extLst>
          </p:nvPr>
        </p:nvGraphicFramePr>
        <p:xfrm>
          <a:off x="755576" y="1124744"/>
          <a:ext cx="792088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659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731520"/>
            <a:ext cx="8064896" cy="1401336"/>
          </a:xfrm>
        </p:spPr>
        <p:txBody>
          <a:bodyPr>
            <a:noAutofit/>
          </a:bodyPr>
          <a:lstStyle/>
          <a:p>
            <a:pPr marL="45720" indent="0">
              <a:buNone/>
            </a:pPr>
            <a:r>
              <a:rPr lang="en-US" sz="2800" b="1" dirty="0"/>
              <a:t>c. 50 AD – c. 120 AD</a:t>
            </a:r>
          </a:p>
          <a:p>
            <a:pPr marL="45720" indent="0">
              <a:buNone/>
            </a:pPr>
            <a:r>
              <a:rPr lang="en-US" sz="2800" b="1" dirty="0"/>
              <a:t>He was the first person to write a book on the Germans “GERMANIA”, without ever leaving Rome. He talked to travelers, warriors, merchants. </a:t>
            </a:r>
            <a:endParaRPr lang="ru-RU" sz="2800" b="1" dirty="0"/>
          </a:p>
        </p:txBody>
      </p:sp>
      <p:pic>
        <p:nvPicPr>
          <p:cNvPr id="5122" name="Picture 2" descr="Картинки по запросу taci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293459"/>
            <a:ext cx="2304256" cy="321026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290545"/>
            <a:ext cx="2332615" cy="321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916078"/>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514</TotalTime>
  <Words>1582</Words>
  <Application>Microsoft Office PowerPoint</Application>
  <PresentationFormat>Екран (4:3)</PresentationFormat>
  <Paragraphs>190</Paragraphs>
  <Slides>35</Slides>
  <Notes>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35</vt:i4>
      </vt:variant>
    </vt:vector>
  </HeadingPairs>
  <TitlesOfParts>
    <vt:vector size="39" baseType="lpstr">
      <vt:lpstr>Georgia</vt:lpstr>
      <vt:lpstr>Times New Roman</vt:lpstr>
      <vt:lpstr>Trebuchet MS</vt:lpstr>
      <vt:lpstr>Воздушный поток</vt:lpstr>
      <vt:lpstr>Lecture 2 </vt:lpstr>
      <vt:lpstr>ACTIVE VOCABULARY</vt:lpstr>
      <vt:lpstr>Issues to cover</vt:lpstr>
      <vt:lpstr>1. GERMANIC TRIBES AND LANGUAGES. GENERAL CHARACTERISTICS </vt:lpstr>
      <vt:lpstr>Презентація PowerPoint</vt:lpstr>
      <vt:lpstr>Презентація PowerPoint</vt:lpstr>
      <vt:lpstr>Презентація PowerPoint</vt:lpstr>
      <vt:lpstr>Презентація PowerPoint</vt:lpstr>
      <vt:lpstr>Презентація PowerPoint</vt:lpstr>
      <vt:lpstr>2. MODERN GERMANIC LANGUAGES</vt:lpstr>
      <vt:lpstr>Презентація PowerPoint</vt:lpstr>
      <vt:lpstr>3. THE EARLIEST PERIOD OF GERMANIC HISTORY. PROTO-GERMANIC</vt:lpstr>
      <vt:lpstr>Презентація PowerPoint</vt:lpstr>
      <vt:lpstr>4. PERIODS OF HISTORY OF ENGLISH</vt:lpstr>
      <vt:lpstr>5. MAIN HISTORIC EVENTS </vt:lpstr>
      <vt:lpstr>before 5 C AD</vt:lpstr>
      <vt:lpstr>5 C AD</vt:lpstr>
      <vt:lpstr>597 AD</vt:lpstr>
      <vt:lpstr>In A.D. 789, the Vikings began raiding and plundering Britain with fire and sword</vt:lpstr>
      <vt:lpstr>Презентація PowerPoint</vt:lpstr>
      <vt:lpstr>In A.D. 871-899, Alfred the Great, the first king of England responsible for the revival of law, religion, and learning </vt:lpstr>
      <vt:lpstr>Although King Alfred saved England, he could not expel the Danes who occupied an area known as Danelaw in A.D. 874-920 </vt:lpstr>
      <vt:lpstr>In 1042-1066, the accession of Edward the Confessor to the throne of England restored King Alfred's line </vt:lpstr>
      <vt:lpstr>Презентація PowerPoint</vt:lpstr>
      <vt:lpstr>1066, The Norman Conquest </vt:lpstr>
      <vt:lpstr>1200-1500: Difficult times of the Re-establishment of English 1337-1453: Hundred Years' War 1348-1350: The Black Death     </vt:lpstr>
      <vt:lpstr>1384, John Wycliffe made an English translation of the Bible 1536 William Tyndale was executed 1611 authorized translation of the Bible   </vt:lpstr>
      <vt:lpstr>Standardization  Geoffrey Chaucer, 1340-1400 William Caxton, 1476, introduced printing    </vt:lpstr>
      <vt:lpstr>The Renaissance, 1500-1650 </vt:lpstr>
      <vt:lpstr>1600s-1700s  science boom </vt:lpstr>
      <vt:lpstr>1750-1850, the Industrial Evolution  </vt:lpstr>
      <vt:lpstr>1800-Present,  Technological advancements,  Era of Communication </vt:lpstr>
      <vt:lpstr>Great monarchs who unified the country </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dc:title>
  <dc:creator>Alesya</dc:creator>
  <cp:lastModifiedBy>Максим Погонец</cp:lastModifiedBy>
  <cp:revision>58</cp:revision>
  <dcterms:created xsi:type="dcterms:W3CDTF">2014-02-16T18:39:14Z</dcterms:created>
  <dcterms:modified xsi:type="dcterms:W3CDTF">2024-02-29T08:57:03Z</dcterms:modified>
</cp:coreProperties>
</file>