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74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4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1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57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39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65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1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75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12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57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77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2E32B12-FCF1-4DF1-BACD-19DEE7DDCBD4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394EF47-1C46-483C-AF2A-CCC6A678B12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8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7A068-BB7C-BCB2-4E18-5617CFE8E3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Гендерні дослідження  в  соціології</a:t>
            </a:r>
            <a:endParaRPr lang="ru-RU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76F27E0-6A6A-900A-FC2B-9B102F5E0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27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68B3B-DCAD-1281-752E-26FBD7EB9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cap="all" dirty="0" err="1">
                <a:solidFill>
                  <a:srgbClr val="000000"/>
                </a:solidFill>
                <a:effectLst/>
                <a:latin typeface="corerhinobold"/>
              </a:rPr>
              <a:t>Феміністський</a:t>
            </a:r>
            <a:r>
              <a:rPr lang="ru-RU" b="1" i="0" cap="all" dirty="0">
                <a:solidFill>
                  <a:srgbClr val="000000"/>
                </a:solidFill>
                <a:effectLst/>
                <a:latin typeface="corerhinobold"/>
              </a:rPr>
              <a:t> </a:t>
            </a:r>
            <a:r>
              <a:rPr lang="ru-RU" b="1" i="0" cap="all" dirty="0" err="1">
                <a:solidFill>
                  <a:srgbClr val="000000"/>
                </a:solidFill>
                <a:effectLst/>
                <a:latin typeface="corerhinobold"/>
              </a:rPr>
              <a:t>підхід</a:t>
            </a:r>
            <a:r>
              <a:rPr lang="ru-RU" b="1" i="0" cap="all" dirty="0">
                <a:solidFill>
                  <a:srgbClr val="000000"/>
                </a:solidFill>
                <a:effectLst/>
                <a:latin typeface="corerhinobold"/>
              </a:rPr>
              <a:t> до </a:t>
            </a:r>
            <a:r>
              <a:rPr lang="ru-RU" b="1" i="0" cap="all" dirty="0" err="1">
                <a:solidFill>
                  <a:srgbClr val="000000"/>
                </a:solidFill>
                <a:effectLst/>
                <a:latin typeface="corerhinobold"/>
              </a:rPr>
              <a:t>дослідження</a:t>
            </a:r>
            <a:br>
              <a:rPr lang="ru-RU" b="0" i="0" cap="all" dirty="0">
                <a:solidFill>
                  <a:srgbClr val="000000"/>
                </a:solidFill>
                <a:effectLst/>
                <a:latin typeface="corerhinobold"/>
              </a:rPr>
            </a:b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7446004-CCF7-E8A8-FE37-40102C545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Феміністський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підхід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у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соціальних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науках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критикує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«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класичний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»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підхід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у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наукових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Останній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постулює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принципи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об’єктивности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раціональности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ціннісної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нейтральности й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універсальности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наукового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знання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тобто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те, з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чим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зазвичай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асоціюють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науку.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з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цим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може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бути не так?</a:t>
            </a:r>
          </a:p>
          <a:p>
            <a:pPr algn="l"/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противагу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«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класичному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»,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феміністський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підхід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ґрунтується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визнанні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контекстуальности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знання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залежности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виробництва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знання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позиції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дослідника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 /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дослідниці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відносин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влади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вбудованости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ідеології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в науку.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Наголошується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також 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важливости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взаємодії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дослідниць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дослідників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з людьми,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яких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вони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вивчають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Підвалини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цього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підходу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заклали Сандра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Гардінґ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Енн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Оклі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Донна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Гаравей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Патрісія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Гілл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Коллінз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Герда Лернер,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Керолін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Елліс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Дороті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Сміт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інші</a:t>
            </a:r>
            <a:endParaRPr lang="ru-RU" b="0" dirty="0">
              <a:solidFill>
                <a:srgbClr val="000000"/>
              </a:solidFill>
              <a:effectLst/>
              <a:latin typeface="corerhinoregular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84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2E50E-04D9-2AD0-67DF-9F4C4876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5F5C94-2EC8-7E61-4D56-1826D59A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ru-RU" b="1" i="0" dirty="0" err="1">
                <a:solidFill>
                  <a:srgbClr val="000000"/>
                </a:solidFill>
                <a:effectLst/>
                <a:latin typeface="corerhinoregular"/>
              </a:rPr>
              <a:t>По-перше</a:t>
            </a:r>
            <a:r>
              <a:rPr lang="ru-RU" b="1" i="0" dirty="0">
                <a:solidFill>
                  <a:srgbClr val="000000"/>
                </a:solidFill>
                <a:effectLst/>
                <a:latin typeface="corerhinoregular"/>
              </a:rPr>
              <a:t>,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 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дослідницькі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питання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стосуються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жінок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гендерної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нерівности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в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суспільстві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</a:t>
            </a:r>
          </a:p>
          <a:p>
            <a:pPr algn="l"/>
            <a:r>
              <a:rPr lang="ru-RU" b="1" i="0" dirty="0" err="1">
                <a:solidFill>
                  <a:srgbClr val="000000"/>
                </a:solidFill>
                <a:effectLst/>
                <a:latin typeface="corerhinoregular"/>
              </a:rPr>
              <a:t>По-друге</a:t>
            </a:r>
            <a:r>
              <a:rPr lang="ru-RU" b="1" i="0" dirty="0">
                <a:solidFill>
                  <a:srgbClr val="000000"/>
                </a:solidFill>
                <a:effectLst/>
                <a:latin typeface="corerhinoregular"/>
              </a:rPr>
              <a:t>,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 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мають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ідеологічну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політичну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мету —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допомогти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пригнобленим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усвідомити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свою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позицію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в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суспільстві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виробити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стратегію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звільнення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або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їх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уповноваження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(</a:t>
            </a:r>
            <a:r>
              <a:rPr lang="en-US" b="0" i="1" dirty="0">
                <a:solidFill>
                  <a:srgbClr val="000000"/>
                </a:solidFill>
                <a:effectLst/>
                <a:latin typeface="corerhinoregular"/>
              </a:rPr>
              <a:t>empowerment</a:t>
            </a:r>
            <a:r>
              <a:rPr lang="en-US" b="0" dirty="0">
                <a:solidFill>
                  <a:srgbClr val="000000"/>
                </a:solidFill>
                <a:effectLst/>
                <a:latin typeface="corerhinoregular"/>
              </a:rPr>
              <a:t>).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Соціальні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вважаються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механізмом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емансипації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здобуття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сили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жінками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іншими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групами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яких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становить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соціальне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виключення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</a:t>
            </a:r>
          </a:p>
          <a:p>
            <a:pPr algn="l"/>
            <a:r>
              <a:rPr lang="ru-RU" b="1" i="0" dirty="0" err="1">
                <a:solidFill>
                  <a:srgbClr val="000000"/>
                </a:solidFill>
                <a:effectLst/>
                <a:latin typeface="corerhinoregular"/>
              </a:rPr>
              <a:t>По-третє</a:t>
            </a:r>
            <a:r>
              <a:rPr lang="ru-RU" b="1" i="0" dirty="0">
                <a:solidFill>
                  <a:srgbClr val="000000"/>
                </a:solidFill>
                <a:effectLst/>
                <a:latin typeface="corerhinoregular"/>
              </a:rPr>
              <a:t>,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 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методи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збору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інформації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орієнтуються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етику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турботи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передбачає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емоційну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роботу,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формування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довірчих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відносин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скорочення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дистанції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діалог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з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інформант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(к)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Йдеться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також про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принципи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так званого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партисипативного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яке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передбачає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взаємодію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(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)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з людьми, чий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вони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вивчають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</a:t>
            </a:r>
          </a:p>
          <a:p>
            <a:pPr algn="l"/>
            <a:r>
              <a:rPr lang="ru-RU" b="1" i="0" dirty="0" err="1">
                <a:solidFill>
                  <a:srgbClr val="000000"/>
                </a:solidFill>
                <a:effectLst/>
                <a:latin typeface="corerhinoregular"/>
              </a:rPr>
              <a:t>По-четверте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стверджується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науковців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неможливо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відділити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від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Тому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має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значення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рефлексивність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щодо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дослідницької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ситуації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а вона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передбачає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дискусію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про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вплив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позиції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особистости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дослідника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чи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дослідниці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процес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його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результати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Вони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повинні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усвідомлювати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свою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позицію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свою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можливу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упередженість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зумовлену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культурними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політичними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соціальними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обставинами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64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BB5A1-1203-FE42-13BF-B6773A90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Особливості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141D2E-B565-0695-0CE1-6673EEAA8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Феміністські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дослідниці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стверджують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особливі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жіночі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практики не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потрапляють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у сферу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наукового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знання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яке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зазвичай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андроцентричне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(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зосереджене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чоловіків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)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раціоналізоване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практики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стосуються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наприклад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емоцій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тілесности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сексуальности,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дітонародження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етики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турботи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піклувальної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праці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</a:t>
            </a:r>
          </a:p>
          <a:p>
            <a:pPr algn="l"/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Конвенційні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(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узвичаєні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) практики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академічних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соціологічних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в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Україні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доволі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нечутливі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до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жіночого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досвіду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зокрема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наслідок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ідеї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про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домінування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публічного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приватним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«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Серйозними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»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вважаються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теми з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історії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теорії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методології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соціології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економіки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політики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Натомість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питання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«приватного» —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сім’ї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гендерних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відносин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материнства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дитинства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—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сприймаються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як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другорядні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не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варті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наукової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уваги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Тож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свій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проєкт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присвячений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соціології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материнства, я задумала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саме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як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спробу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розхитати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конвенційне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уявлення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про те,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тема материнства не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може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бути предметом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докторської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дисертації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(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подейкували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кулуарно про мою тему так і говорили).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149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93512-26DF-580D-CF1D-ACFDE050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1" dirty="0">
                <a:solidFill>
                  <a:srgbClr val="000000"/>
                </a:solidFill>
                <a:effectLst/>
                <a:latin typeface="corerhinobold"/>
              </a:rPr>
              <a:t>Гендерна тематика часом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orerhinobold"/>
              </a:rPr>
              <a:t>вимагає</a:t>
            </a:r>
            <a:r>
              <a:rPr lang="ru-RU" b="0" i="1" dirty="0">
                <a:solidFill>
                  <a:srgbClr val="000000"/>
                </a:solidFill>
                <a:effectLst/>
                <a:latin typeface="corerhinobold"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orerhinobold"/>
              </a:rPr>
              <a:t>особливих</a:t>
            </a:r>
            <a:r>
              <a:rPr lang="ru-RU" b="0" i="1" dirty="0">
                <a:solidFill>
                  <a:srgbClr val="000000"/>
                </a:solidFill>
                <a:effectLst/>
                <a:latin typeface="corerhinobold"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orerhinobold"/>
              </a:rPr>
              <a:t>підходів</a:t>
            </a:r>
            <a:r>
              <a:rPr lang="ru-RU" b="0" i="1" dirty="0">
                <a:solidFill>
                  <a:srgbClr val="000000"/>
                </a:solidFill>
                <a:effectLst/>
                <a:latin typeface="corerhinobold"/>
              </a:rPr>
              <a:t> до дизайну й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orerhinobold"/>
              </a:rPr>
              <a:t>вибірки</a:t>
            </a:r>
            <a:r>
              <a:rPr lang="ru-RU" b="0" i="1" dirty="0">
                <a:solidFill>
                  <a:srgbClr val="000000"/>
                </a:solidFill>
                <a:effectLst/>
                <a:latin typeface="corerhinobold"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orerhinobold"/>
              </a:rPr>
              <a:t>дослідження</a:t>
            </a:r>
            <a:r>
              <a:rPr lang="ru-RU" b="0" i="1" dirty="0">
                <a:solidFill>
                  <a:srgbClr val="000000"/>
                </a:solidFill>
                <a:effectLst/>
                <a:latin typeface="corerhinobold"/>
              </a:rPr>
              <a:t>.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D0CF435-5EFD-077C-69B6-98E676C24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endParaRPr lang="ru-RU" b="0" i="0" dirty="0">
              <a:solidFill>
                <a:srgbClr val="000000"/>
              </a:solidFill>
              <a:effectLst/>
              <a:latin typeface="corerhinobold"/>
            </a:endParaRPr>
          </a:p>
          <a:p>
            <a:pPr algn="l"/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Будь-яке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вимагає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ресурсів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передусім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часу й грошей. У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соціології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традиційно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кількісні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методи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(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які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оперують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кількісними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даними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)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репрезентативні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вибірки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вважаються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надійнішими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Справді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іноді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саме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кількісні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репрезентативні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критично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важливі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наприклад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для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вивчення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громадської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думки про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актуальні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питання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для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пронозу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результатів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виборів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тощо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Ці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вимагають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чималих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ресурсів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які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недоступні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для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багатьох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якщо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не для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переважної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більшости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українських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дослідниць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і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дослідників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а також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академічних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інституцій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які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переживають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кращі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часи</a:t>
            </a:r>
            <a:r>
              <a:rPr lang="ru-RU" b="0">
                <a:solidFill>
                  <a:srgbClr val="000000"/>
                </a:solidFill>
                <a:effectLst/>
                <a:latin typeface="corerhinoregular"/>
              </a:rPr>
              <a:t>. </a:t>
            </a:r>
          </a:p>
          <a:p>
            <a:pPr algn="l"/>
            <a:r>
              <a:rPr lang="ru-RU" b="0">
                <a:solidFill>
                  <a:srgbClr val="000000"/>
                </a:solidFill>
                <a:effectLst/>
                <a:latin typeface="corerhinoregular"/>
              </a:rPr>
              <a:t>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вивчення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електоральних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настроїв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населення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особливо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напередодні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виборів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куди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більше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охочих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виділити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гроші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ніж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опитування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виховательок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дитсадків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матерів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сільських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жінок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людей з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інвалідністю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інших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груп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які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рідко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потрапляють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у фокус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уваги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академічних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Чи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не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єдине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джерело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підтримки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таких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проєктів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—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міжнародні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структури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й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фонди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. За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останні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роки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реалізовано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низку таких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досліджень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 —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маскулінности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гендерно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обумовленого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насильства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впливу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rerhinoregular"/>
              </a:rPr>
              <a:t>COVID–19 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на потреби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жінок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становища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жінок-військовослужбовиць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і ветеранок,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працівниць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фабрик,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котрі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шиють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одяг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для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західних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брендів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(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підтримували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ООН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Жінки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ПРООН, Фонд ООН у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галузі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народонаселення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,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Український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corerhinoregular"/>
              </a:rPr>
              <a:t>жіночий</a:t>
            </a:r>
            <a:r>
              <a:rPr lang="ru-RU" b="0" dirty="0">
                <a:solidFill>
                  <a:srgbClr val="000000"/>
                </a:solidFill>
                <a:effectLst/>
                <a:latin typeface="corerhinoregular"/>
              </a:rPr>
              <a:t> фонд, Фонд Рози Люксембург).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463586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Основ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нов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5</TotalTime>
  <Words>673</Words>
  <Application>Microsoft Office PowerPoint</Application>
  <PresentationFormat>Широкий екран</PresentationFormat>
  <Paragraphs>16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Corbel</vt:lpstr>
      <vt:lpstr>corerhinobold</vt:lpstr>
      <vt:lpstr>corerhinoregular</vt:lpstr>
      <vt:lpstr>Основа</vt:lpstr>
      <vt:lpstr>Гендерні дослідження  в  соціології</vt:lpstr>
      <vt:lpstr>Феміністський підхід до дослідження </vt:lpstr>
      <vt:lpstr>завдання</vt:lpstr>
      <vt:lpstr>Особливості</vt:lpstr>
      <vt:lpstr>Гендерна тематика часом вимагає особливих підходів до дизайну й вибірки дослідження.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2024-09-12T05:50:41Z</dcterms:created>
  <dcterms:modified xsi:type="dcterms:W3CDTF">2024-09-12T05:55:58Z</dcterms:modified>
</cp:coreProperties>
</file>