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564705E-C9E0-4EF9-9766-2545E5A43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3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0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AC410B-BD70-41EA-8B34-084EB69FCF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25DE-8599-4E7E-8026-C9B9510D3F5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C852F-2E05-4228-AA28-6FCF0DFA0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73" y="1733263"/>
            <a:ext cx="7772400" cy="2387600"/>
          </a:xfrm>
        </p:spPr>
        <p:txBody>
          <a:bodyPr/>
          <a:lstStyle/>
          <a:p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Фандрайзинг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8CB8A8-AC01-4890-A7BC-E41C359CC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34910"/>
            <a:ext cx="6858000" cy="1655762"/>
          </a:xfrm>
        </p:spPr>
        <p:txBody>
          <a:bodyPr/>
          <a:lstStyle/>
          <a:p>
            <a:r>
              <a:rPr lang="uk-UA" dirty="0" err="1" smtClean="0"/>
              <a:t>Локова</a:t>
            </a:r>
            <a:r>
              <a:rPr lang="uk-UA" smtClean="0"/>
              <a:t> Валерія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882" y="540912"/>
            <a:ext cx="8319752" cy="60917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3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Фандрайзинг</a:t>
            </a:r>
            <a:r>
              <a:rPr lang="ru-RU" sz="4300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від</a:t>
            </a:r>
            <a:r>
              <a:rPr lang="ru-RU" dirty="0" smtClean="0"/>
              <a:t> англ. </a:t>
            </a:r>
            <a:r>
              <a:rPr lang="en-US" dirty="0" smtClean="0"/>
              <a:t>Fundraising</a:t>
            </a:r>
            <a:r>
              <a:rPr lang="uk-UA" dirty="0" smtClean="0"/>
              <a:t>)</a:t>
            </a:r>
            <a:r>
              <a:rPr lang="en-US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.  </a:t>
            </a:r>
          </a:p>
          <a:p>
            <a:r>
              <a:rPr lang="ru-RU" dirty="0" err="1" smtClean="0"/>
              <a:t>діяльність</a:t>
            </a:r>
            <a:r>
              <a:rPr lang="ru-RU" dirty="0" smtClean="0"/>
              <a:t> по </a:t>
            </a:r>
            <a:r>
              <a:rPr lang="ru-RU" dirty="0" err="1" smtClean="0"/>
              <a:t>залученню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на </a:t>
            </a:r>
            <a:r>
              <a:rPr lang="ru-RU" dirty="0" err="1" smtClean="0"/>
              <a:t>некомерційні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.  </a:t>
            </a:r>
          </a:p>
          <a:p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пожертвувань</a:t>
            </a:r>
            <a:r>
              <a:rPr lang="ru-RU" dirty="0" smtClean="0"/>
              <a:t> для </a:t>
            </a:r>
            <a:r>
              <a:rPr lang="ru-RU" dirty="0" err="1" smtClean="0"/>
              <a:t>некомерційних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благодійних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соціально</a:t>
            </a:r>
            <a:r>
              <a:rPr lang="ru-RU" dirty="0" smtClean="0"/>
              <a:t> </a:t>
            </a:r>
            <a:r>
              <a:rPr lang="ru-RU" dirty="0" err="1" smtClean="0"/>
              <a:t>значимих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.  </a:t>
            </a:r>
          </a:p>
          <a:p>
            <a:r>
              <a:rPr lang="ru-RU" dirty="0" smtClean="0"/>
              <a:t>методика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 яка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по </a:t>
            </a:r>
            <a:r>
              <a:rPr lang="ru-RU" dirty="0" err="1" smtClean="0"/>
              <a:t>залученню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. 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«</a:t>
            </a:r>
            <a:r>
              <a:rPr lang="ru-RU" dirty="0" err="1" smtClean="0"/>
              <a:t>під</a:t>
            </a:r>
            <a:r>
              <a:rPr lang="ru-RU" dirty="0" smtClean="0"/>
              <a:t> проект».  </a:t>
            </a:r>
          </a:p>
          <a:p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, </a:t>
            </a:r>
            <a:r>
              <a:rPr lang="ru-RU" dirty="0" err="1" smtClean="0"/>
              <a:t>людських</a:t>
            </a:r>
            <a:r>
              <a:rPr lang="ru-RU" dirty="0" smtClean="0"/>
              <a:t>,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b="1" dirty="0" err="1" smtClean="0"/>
              <a:t>Незважаючи</a:t>
            </a:r>
            <a:r>
              <a:rPr lang="ru-RU" b="1" dirty="0" smtClean="0"/>
              <a:t> на </a:t>
            </a:r>
            <a:r>
              <a:rPr lang="ru-RU" b="1" dirty="0" err="1" smtClean="0"/>
              <a:t>різноманітність</a:t>
            </a:r>
            <a:r>
              <a:rPr lang="ru-RU" b="1" dirty="0" smtClean="0"/>
              <a:t> </a:t>
            </a:r>
            <a:r>
              <a:rPr lang="ru-RU" b="1" dirty="0" err="1" smtClean="0"/>
              <a:t>визначень</a:t>
            </a:r>
            <a:r>
              <a:rPr lang="ru-RU" b="1" dirty="0" smtClean="0"/>
              <a:t> </a:t>
            </a:r>
            <a:r>
              <a:rPr lang="ru-RU" b="1" dirty="0" err="1" smtClean="0"/>
              <a:t>фандрайзингу</a:t>
            </a:r>
            <a:r>
              <a:rPr lang="ru-RU" b="1" dirty="0" smtClean="0"/>
              <a:t> метою, як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теоретиків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практики, </a:t>
            </a:r>
            <a:r>
              <a:rPr lang="ru-RU" b="1" dirty="0" err="1" smtClean="0"/>
              <a:t>виділяють</a:t>
            </a:r>
            <a:r>
              <a:rPr lang="ru-RU" b="1" dirty="0" smtClean="0"/>
              <a:t> </a:t>
            </a:r>
            <a:r>
              <a:rPr lang="ru-RU" b="1" dirty="0" err="1" smtClean="0"/>
              <a:t>здійснення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соціально</a:t>
            </a:r>
            <a:r>
              <a:rPr lang="ru-RU" b="1" dirty="0" smtClean="0"/>
              <a:t> </a:t>
            </a:r>
            <a:r>
              <a:rPr lang="ru-RU" b="1" dirty="0" err="1" smtClean="0"/>
              <a:t>значущої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05" y="0"/>
            <a:ext cx="7886700" cy="1325563"/>
          </a:xfrm>
        </p:spPr>
        <p:txBody>
          <a:bodyPr/>
          <a:lstStyle/>
          <a:p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Історія виникнення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819" y="1210614"/>
            <a:ext cx="8654603" cy="54220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err="1" smtClean="0"/>
              <a:t>Термін</a:t>
            </a:r>
            <a:r>
              <a:rPr lang="ru-RU" u="sng" dirty="0" smtClean="0"/>
              <a:t> «</a:t>
            </a:r>
            <a:r>
              <a:rPr lang="ru-RU" u="sng" dirty="0" err="1" smtClean="0"/>
              <a:t>фандрайзинг</a:t>
            </a:r>
            <a:r>
              <a:rPr lang="ru-RU" u="sng" dirty="0" smtClean="0"/>
              <a:t>»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запозичений</a:t>
            </a:r>
            <a:r>
              <a:rPr lang="ru-RU" dirty="0" smtClean="0"/>
              <a:t> в США, де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десятиліть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в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так званий </a:t>
            </a:r>
            <a:r>
              <a:rPr lang="ru-RU" dirty="0" err="1" smtClean="0"/>
              <a:t>третій</a:t>
            </a:r>
            <a:r>
              <a:rPr lang="ru-RU" dirty="0" smtClean="0"/>
              <a:t> сектор</a:t>
            </a:r>
          </a:p>
          <a:p>
            <a:pPr>
              <a:buNone/>
            </a:pPr>
            <a:r>
              <a:rPr lang="ru-RU" b="1" u="sng" dirty="0" err="1" smtClean="0"/>
              <a:t>третій</a:t>
            </a:r>
            <a:r>
              <a:rPr lang="ru-RU" b="1" u="sng" dirty="0" smtClean="0"/>
              <a:t> сектор </a:t>
            </a:r>
            <a:r>
              <a:rPr lang="ru-RU" dirty="0" smtClean="0"/>
              <a:t>- </a:t>
            </a:r>
            <a:r>
              <a:rPr lang="ru-RU" dirty="0" err="1" smtClean="0"/>
              <a:t>некомерційні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, </a:t>
            </a:r>
            <a:r>
              <a:rPr lang="ru-RU" dirty="0" err="1" smtClean="0"/>
              <a:t>створені</a:t>
            </a:r>
            <a:r>
              <a:rPr lang="ru-RU" dirty="0" smtClean="0"/>
              <a:t> людьми для </a:t>
            </a:r>
            <a:r>
              <a:rPr lang="ru-RU" dirty="0" err="1" smtClean="0"/>
              <a:t>вирішення</a:t>
            </a:r>
            <a:r>
              <a:rPr lang="ru-RU" dirty="0" smtClean="0"/>
              <a:t> проблем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втілення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просто для того, </a:t>
            </a:r>
            <a:r>
              <a:rPr lang="ru-RU" dirty="0" err="1" smtClean="0"/>
              <a:t>щоб</a:t>
            </a:r>
            <a:r>
              <a:rPr lang="ru-RU" dirty="0" smtClean="0"/>
              <a:t> бути разом.  </a:t>
            </a:r>
            <a:r>
              <a:rPr lang="ru-RU" dirty="0" err="1" smtClean="0"/>
              <a:t>Самодіяльний</a:t>
            </a:r>
            <a:r>
              <a:rPr lang="ru-RU" dirty="0" smtClean="0"/>
              <a:t> театр ... </a:t>
            </a:r>
            <a:r>
              <a:rPr lang="ru-RU" dirty="0" err="1" smtClean="0"/>
              <a:t>туристичний</a:t>
            </a:r>
            <a:r>
              <a:rPr lang="ru-RU" dirty="0" smtClean="0"/>
              <a:t> клуб ... школа </a:t>
            </a:r>
            <a:r>
              <a:rPr lang="ru-RU" dirty="0" err="1" smtClean="0"/>
              <a:t>клоунів</a:t>
            </a:r>
            <a:r>
              <a:rPr lang="ru-RU" dirty="0" smtClean="0"/>
              <a:t> ... </a:t>
            </a:r>
            <a:r>
              <a:rPr lang="ru-RU" dirty="0" err="1" smtClean="0"/>
              <a:t>Це</a:t>
            </a:r>
            <a:r>
              <a:rPr lang="ru-RU" dirty="0" smtClean="0"/>
              <a:t> все </a:t>
            </a:r>
            <a:r>
              <a:rPr lang="ru-RU" dirty="0" err="1" smtClean="0"/>
              <a:t>третій</a:t>
            </a:r>
            <a:r>
              <a:rPr lang="ru-RU" dirty="0" smtClean="0"/>
              <a:t> сектор.</a:t>
            </a:r>
          </a:p>
          <a:p>
            <a:pPr>
              <a:buNone/>
            </a:pPr>
            <a:r>
              <a:rPr lang="ru-RU" u="sng" dirty="0" smtClean="0"/>
              <a:t>В </a:t>
            </a:r>
            <a:r>
              <a:rPr lang="ru-RU" u="sng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фондрайзинг</a:t>
            </a:r>
            <a:r>
              <a:rPr lang="ru-RU" dirty="0" smtClean="0"/>
              <a:t> почав </a:t>
            </a:r>
            <a:r>
              <a:rPr lang="ru-RU" dirty="0" err="1" smtClean="0"/>
              <a:t>розвиватися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некомерційних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1990-х </a:t>
            </a:r>
            <a:r>
              <a:rPr lang="ru-RU" dirty="0" err="1" smtClean="0"/>
              <a:t>рр</a:t>
            </a:r>
            <a:r>
              <a:rPr lang="ru-RU" dirty="0" smtClean="0"/>
              <a:t>.,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націлена</a:t>
            </a:r>
            <a:r>
              <a:rPr lang="ru-RU" dirty="0" smtClean="0"/>
              <a:t> не на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, а на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соціально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зробило</a:t>
            </a:r>
            <a:r>
              <a:rPr lang="ru-RU" dirty="0" smtClean="0"/>
              <a:t> </a:t>
            </a:r>
            <a:r>
              <a:rPr lang="ru-RU" dirty="0" err="1" smtClean="0"/>
              <a:t>актуальними</a:t>
            </a:r>
            <a:r>
              <a:rPr lang="ru-RU" dirty="0" smtClean="0"/>
              <a:t> </a:t>
            </a:r>
            <a:r>
              <a:rPr lang="ru-RU" dirty="0" err="1" smtClean="0"/>
              <a:t>питаннями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4" y="44239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Основними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завданнями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фандрайзингу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будуть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042" y="1310470"/>
            <a:ext cx="7886700" cy="435133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; 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придбання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партнерів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заявити</a:t>
            </a:r>
            <a:r>
              <a:rPr lang="ru-RU" dirty="0" smtClean="0"/>
              <a:t> про себе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інформувати</a:t>
            </a:r>
            <a:r>
              <a:rPr lang="ru-RU" dirty="0" smtClean="0"/>
              <a:t> про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10 вопросов о фандрайзинге - Шаг в жиз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559" y="3734873"/>
            <a:ext cx="5615188" cy="312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60" y="571188"/>
            <a:ext cx="8448540" cy="147655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Фандрайзинг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може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бути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внутрішнім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»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зовнішнім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» за способом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здійснення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891" y="1748353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err="1" smtClean="0"/>
              <a:t>Внутрішній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фандрайзинг</a:t>
            </a:r>
            <a:r>
              <a:rPr lang="ru-RU" b="1" u="sng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коли </a:t>
            </a:r>
            <a:r>
              <a:rPr lang="ru-RU" dirty="0" err="1" smtClean="0"/>
              <a:t>розробкою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реалізацією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співробітники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.  </a:t>
            </a:r>
          </a:p>
          <a:p>
            <a:pPr>
              <a:buNone/>
            </a:pPr>
            <a:r>
              <a:rPr lang="ru-RU" b="1" u="sng" dirty="0" err="1" smtClean="0"/>
              <a:t>Зовнішній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фандрайзинг</a:t>
            </a:r>
            <a:r>
              <a:rPr lang="ru-RU" b="1" u="sng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, </a:t>
            </a:r>
            <a:r>
              <a:rPr lang="ru-RU" dirty="0" err="1" smtClean="0"/>
              <a:t>здійснений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консультантів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фондрайзингу</a:t>
            </a:r>
            <a:r>
              <a:rPr lang="ru-RU" dirty="0" smtClean="0"/>
              <a:t>.  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виступати</a:t>
            </a:r>
            <a:r>
              <a:rPr lang="ru-RU" dirty="0" smtClean="0"/>
              <a:t> як </a:t>
            </a:r>
            <a:r>
              <a:rPr lang="ru-RU" dirty="0" err="1" smtClean="0"/>
              <a:t>незалежні</a:t>
            </a:r>
            <a:r>
              <a:rPr lang="ru-RU" dirty="0" smtClean="0"/>
              <a:t> </a:t>
            </a:r>
            <a:r>
              <a:rPr lang="ru-RU" dirty="0" err="1" smtClean="0"/>
              <a:t>експерти</a:t>
            </a:r>
            <a:r>
              <a:rPr lang="ru-RU" dirty="0" smtClean="0"/>
              <a:t>, так </a:t>
            </a:r>
            <a:r>
              <a:rPr lang="ru-RU" dirty="0" err="1" smtClean="0"/>
              <a:t>спеціалізовані</a:t>
            </a:r>
            <a:r>
              <a:rPr lang="ru-RU" dirty="0" smtClean="0"/>
              <a:t> </a:t>
            </a:r>
            <a:r>
              <a:rPr lang="ru-RU" dirty="0" err="1" smtClean="0"/>
              <a:t>фондрайзингові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709" y="197701"/>
            <a:ext cx="7886700" cy="1325563"/>
          </a:xfrm>
        </p:spPr>
        <p:txBody>
          <a:bodyPr/>
          <a:lstStyle/>
          <a:p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Методи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820" y="1429555"/>
            <a:ext cx="8680360" cy="5087155"/>
          </a:xfrm>
        </p:spPr>
        <p:txBody>
          <a:bodyPr>
            <a:normAutofit fontScale="92500" lnSpcReduction="10000"/>
          </a:bodyPr>
          <a:lstStyle/>
          <a:p>
            <a:r>
              <a:rPr lang="ru-RU" i="1" u="sng" dirty="0" err="1" smtClean="0"/>
              <a:t>Телефандрайзінг</a:t>
            </a:r>
            <a:r>
              <a:rPr lang="ru-RU" i="1" u="sng" dirty="0" smtClean="0"/>
              <a:t> (</a:t>
            </a:r>
            <a:r>
              <a:rPr lang="en-US" i="1" u="sng" dirty="0" err="1" smtClean="0"/>
              <a:t>telefundraising</a:t>
            </a:r>
            <a:r>
              <a:rPr lang="en-US" i="1" u="sng" dirty="0" smtClean="0"/>
              <a:t>) </a:t>
            </a:r>
            <a:r>
              <a:rPr lang="en-US" dirty="0" smtClean="0"/>
              <a:t>- </a:t>
            </a:r>
            <a:r>
              <a:rPr lang="ru-RU" dirty="0" err="1" smtClean="0"/>
              <a:t>звернення</a:t>
            </a:r>
            <a:r>
              <a:rPr lang="ru-RU" dirty="0" smtClean="0"/>
              <a:t> до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донорів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благодійник</a:t>
            </a:r>
            <a:r>
              <a:rPr lang="uk-UA" dirty="0" err="1" smtClean="0"/>
              <a:t>ів</a:t>
            </a:r>
            <a:r>
              <a:rPr lang="ru-RU" dirty="0" smtClean="0"/>
              <a:t> по телефону </a:t>
            </a:r>
            <a:r>
              <a:rPr lang="ru-RU" dirty="0" err="1" smtClean="0"/>
              <a:t>і</a:t>
            </a:r>
            <a:r>
              <a:rPr lang="ru-RU" dirty="0" smtClean="0"/>
              <a:t> по факсу.  </a:t>
            </a:r>
          </a:p>
          <a:p>
            <a:r>
              <a:rPr lang="ru-RU" i="1" u="sng" dirty="0" err="1" smtClean="0"/>
              <a:t>Поштовий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фандрайзинг</a:t>
            </a:r>
            <a:r>
              <a:rPr lang="ru-RU" i="1" u="sng" dirty="0" smtClean="0"/>
              <a:t> (</a:t>
            </a:r>
            <a:r>
              <a:rPr lang="en-US" i="1" u="sng" dirty="0" smtClean="0"/>
              <a:t>mail fundraising) </a:t>
            </a:r>
            <a:r>
              <a:rPr lang="en-US" dirty="0" smtClean="0"/>
              <a:t>- </a:t>
            </a:r>
            <a:r>
              <a:rPr lang="ru-RU" dirty="0" err="1" smtClean="0"/>
              <a:t>звернення</a:t>
            </a:r>
            <a:r>
              <a:rPr lang="ru-RU" dirty="0" smtClean="0"/>
              <a:t> до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донорів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благодійників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r>
              <a:rPr lang="ru-RU" dirty="0" smtClean="0"/>
              <a:t>.  </a:t>
            </a:r>
          </a:p>
          <a:p>
            <a:r>
              <a:rPr lang="ru-RU" i="1" u="sng" dirty="0" err="1" smtClean="0"/>
              <a:t>Індивідуальний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фандрайзинг</a:t>
            </a:r>
            <a:r>
              <a:rPr lang="ru-RU" i="1" u="sng" dirty="0" smtClean="0"/>
              <a:t> (</a:t>
            </a:r>
            <a:r>
              <a:rPr lang="en-US" i="1" u="sng" dirty="0" smtClean="0"/>
              <a:t>individual fundraising) </a:t>
            </a:r>
            <a:r>
              <a:rPr lang="en-US" dirty="0" smtClean="0"/>
              <a:t>- </a:t>
            </a:r>
            <a:r>
              <a:rPr lang="ru-RU" dirty="0" err="1" smtClean="0"/>
              <a:t>персональне</a:t>
            </a:r>
            <a:r>
              <a:rPr lang="ru-RU" dirty="0" smtClean="0"/>
              <a:t> </a:t>
            </a:r>
            <a:r>
              <a:rPr lang="ru-RU" dirty="0" err="1" smtClean="0"/>
              <a:t>звернення</a:t>
            </a:r>
            <a:r>
              <a:rPr lang="ru-RU" dirty="0" smtClean="0"/>
              <a:t> до </a:t>
            </a:r>
            <a:r>
              <a:rPr lang="ru-RU" dirty="0" err="1" smtClean="0"/>
              <a:t>донорів</a:t>
            </a:r>
            <a:r>
              <a:rPr lang="ru-RU" dirty="0" smtClean="0"/>
              <a:t> та </a:t>
            </a:r>
            <a:r>
              <a:rPr lang="ru-RU" dirty="0" err="1" smtClean="0"/>
              <a:t>благодійників</a:t>
            </a:r>
            <a:r>
              <a:rPr lang="ru-RU" dirty="0" smtClean="0"/>
              <a:t> в </a:t>
            </a:r>
            <a:r>
              <a:rPr lang="ru-RU" dirty="0" err="1" smtClean="0"/>
              <a:t>особистій</a:t>
            </a:r>
            <a:r>
              <a:rPr lang="ru-RU" dirty="0" smtClean="0"/>
              <a:t> </a:t>
            </a:r>
            <a:r>
              <a:rPr lang="ru-RU" dirty="0" err="1" smtClean="0"/>
              <a:t>бесіді</a:t>
            </a:r>
            <a:r>
              <a:rPr lang="ru-RU" dirty="0" smtClean="0"/>
              <a:t>.  </a:t>
            </a:r>
          </a:p>
          <a:p>
            <a:r>
              <a:rPr lang="ru-RU" i="1" u="sng" dirty="0" err="1" smtClean="0"/>
              <a:t>Солофандрайзінг</a:t>
            </a:r>
            <a:r>
              <a:rPr lang="ru-RU" i="1" u="sng" dirty="0" smtClean="0"/>
              <a:t> (</a:t>
            </a:r>
            <a:r>
              <a:rPr lang="en-US" i="1" u="sng" dirty="0" smtClean="0"/>
              <a:t>solo fundraising) </a:t>
            </a:r>
            <a:r>
              <a:rPr lang="en-US" dirty="0" smtClean="0"/>
              <a:t>- </a:t>
            </a:r>
            <a:r>
              <a:rPr lang="ru-RU" dirty="0" err="1" smtClean="0"/>
              <a:t>придбання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.  </a:t>
            </a:r>
          </a:p>
          <a:p>
            <a:r>
              <a:rPr lang="ru-RU" i="1" u="sng" dirty="0" err="1" smtClean="0"/>
              <a:t>Подієвий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фандрайзинг</a:t>
            </a:r>
            <a:r>
              <a:rPr lang="ru-RU" i="1" u="sng" dirty="0" smtClean="0"/>
              <a:t> (</a:t>
            </a:r>
            <a:r>
              <a:rPr lang="en-US" i="1" u="sng" dirty="0" smtClean="0"/>
              <a:t>events fundraising) </a:t>
            </a:r>
            <a:r>
              <a:rPr lang="en-US" dirty="0" smtClean="0"/>
              <a:t>-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(</a:t>
            </a:r>
            <a:r>
              <a:rPr lang="ru-RU" dirty="0" err="1" smtClean="0"/>
              <a:t>аукціонів</a:t>
            </a:r>
            <a:r>
              <a:rPr lang="ru-RU" dirty="0" smtClean="0"/>
              <a:t>, </a:t>
            </a:r>
            <a:r>
              <a:rPr lang="ru-RU" dirty="0" err="1" smtClean="0"/>
              <a:t>виставок</a:t>
            </a:r>
            <a:r>
              <a:rPr lang="ru-RU" dirty="0" smtClean="0"/>
              <a:t>, лотерей, </a:t>
            </a:r>
            <a:r>
              <a:rPr lang="ru-RU" dirty="0" err="1" smtClean="0"/>
              <a:t>презентацій</a:t>
            </a:r>
            <a:r>
              <a:rPr lang="ru-RU" dirty="0" smtClean="0"/>
              <a:t>, </a:t>
            </a:r>
            <a:r>
              <a:rPr lang="ru-RU" dirty="0" err="1" smtClean="0"/>
              <a:t>обідів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6519" y="154546"/>
            <a:ext cx="9620519" cy="1043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Умови</a:t>
            </a: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600" b="1" u="sng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вибору</a:t>
            </a: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методу </a:t>
            </a:r>
            <a:r>
              <a:rPr lang="ru-RU" sz="3600" b="1" u="sng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фандрейзингу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7127"/>
            <a:ext cx="9144000" cy="602087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Перш </a:t>
            </a:r>
            <a:r>
              <a:rPr lang="ru-RU" b="1" dirty="0" err="1" smtClean="0"/>
              <a:t>ніж</a:t>
            </a:r>
            <a:r>
              <a:rPr lang="ru-RU" b="1" dirty="0" smtClean="0"/>
              <a:t> </a:t>
            </a:r>
            <a:r>
              <a:rPr lang="ru-RU" b="1" dirty="0" err="1" smtClean="0"/>
              <a:t>зупинитися</a:t>
            </a:r>
            <a:r>
              <a:rPr lang="ru-RU" b="1" dirty="0" smtClean="0"/>
              <a:t> на конкретному </a:t>
            </a:r>
            <a:r>
              <a:rPr lang="ru-RU" b="1" dirty="0" err="1" smtClean="0"/>
              <a:t>методі</a:t>
            </a:r>
            <a:r>
              <a:rPr lang="ru-RU" b="1" dirty="0" smtClean="0"/>
              <a:t> </a:t>
            </a:r>
            <a:r>
              <a:rPr lang="ru-RU" b="1" dirty="0" err="1" smtClean="0"/>
              <a:t>залучення</a:t>
            </a:r>
            <a:r>
              <a:rPr lang="ru-RU" b="1" dirty="0" smtClean="0"/>
              <a:t> </a:t>
            </a:r>
            <a:r>
              <a:rPr lang="ru-RU" b="1" dirty="0" err="1" smtClean="0"/>
              <a:t>коштів</a:t>
            </a:r>
            <a:r>
              <a:rPr lang="ru-RU" b="1" dirty="0" smtClean="0"/>
              <a:t>,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визначити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r>
              <a:rPr lang="ru-RU" b="1" dirty="0" smtClean="0"/>
              <a:t> </a:t>
            </a:r>
            <a:r>
              <a:rPr lang="ru-RU" b="1" dirty="0" err="1" smtClean="0"/>
              <a:t>вибору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методу: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Скільки</a:t>
            </a:r>
            <a:r>
              <a:rPr lang="ru-RU" dirty="0" smtClean="0"/>
              <a:t> часу буде </a:t>
            </a:r>
            <a:r>
              <a:rPr lang="ru-RU" dirty="0" err="1" smtClean="0"/>
              <a:t>потрібно</a:t>
            </a:r>
            <a:r>
              <a:rPr lang="ru-RU" dirty="0" smtClean="0"/>
              <a:t> на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конкретного методу — </a:t>
            </a:r>
            <a:r>
              <a:rPr lang="ru-RU" dirty="0" err="1" smtClean="0"/>
              <a:t>планування</a:t>
            </a:r>
            <a:r>
              <a:rPr lang="ru-RU" dirty="0" smtClean="0"/>
              <a:t>, </a:t>
            </a:r>
            <a:r>
              <a:rPr lang="ru-RU" dirty="0" err="1" smtClean="0"/>
              <a:t>організація</a:t>
            </a:r>
            <a:r>
              <a:rPr lang="ru-RU" dirty="0" smtClean="0"/>
              <a:t>,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т. д.;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відрізок</a:t>
            </a:r>
            <a:r>
              <a:rPr lang="ru-RU" dirty="0" smtClean="0"/>
              <a:t> часу </a:t>
            </a:r>
            <a:r>
              <a:rPr lang="ru-RU" dirty="0" err="1" smtClean="0"/>
              <a:t>з</a:t>
            </a:r>
            <a:r>
              <a:rPr lang="ru-RU" dirty="0" smtClean="0"/>
              <a:t> моменту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до моменту, коли вони </a:t>
            </a:r>
            <a:r>
              <a:rPr lang="ru-RU" dirty="0" err="1" smtClean="0"/>
              <a:t>надійдуть</a:t>
            </a:r>
            <a:r>
              <a:rPr lang="ru-RU" dirty="0" smtClean="0"/>
              <a:t> до </a:t>
            </a:r>
            <a:r>
              <a:rPr lang="ru-RU" dirty="0" err="1" smtClean="0"/>
              <a:t>організації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методу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зібрати</a:t>
            </a:r>
            <a:r>
              <a:rPr lang="ru-RU" dirty="0" smtClean="0"/>
              <a:t> </a:t>
            </a:r>
            <a:r>
              <a:rPr lang="ru-RU" dirty="0" err="1" smtClean="0"/>
              <a:t>необхідну</a:t>
            </a:r>
            <a:r>
              <a:rPr lang="ru-RU" dirty="0" smtClean="0"/>
              <a:t> суму </a:t>
            </a:r>
            <a:r>
              <a:rPr lang="ru-RU" dirty="0" err="1" smtClean="0"/>
              <a:t>організації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Прорахувати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понесе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виду </a:t>
            </a:r>
            <a:r>
              <a:rPr lang="ru-RU" dirty="0" err="1" smtClean="0"/>
              <a:t>діяльності</a:t>
            </a:r>
            <a:r>
              <a:rPr lang="ru-RU" dirty="0" smtClean="0"/>
              <a:t> на </a:t>
            </a:r>
            <a:r>
              <a:rPr lang="ru-RU" dirty="0" err="1" smtClean="0"/>
              <a:t>імідж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репутацію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в </a:t>
            </a:r>
            <a:r>
              <a:rPr lang="ru-RU" dirty="0" err="1" smtClean="0"/>
              <a:t>місцевому</a:t>
            </a:r>
            <a:r>
              <a:rPr lang="ru-RU" dirty="0" smtClean="0"/>
              <a:t> </a:t>
            </a:r>
            <a:r>
              <a:rPr lang="ru-RU" dirty="0" err="1" smtClean="0"/>
              <a:t>співтоваристві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фінансуючих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податками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Як </a:t>
            </a:r>
            <a:r>
              <a:rPr lang="ru-RU" dirty="0" err="1" smtClean="0"/>
              <a:t>залучені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 </a:t>
            </a:r>
            <a:r>
              <a:rPr lang="ru-RU" dirty="0" err="1" smtClean="0"/>
              <a:t>позначаться</a:t>
            </a:r>
            <a:r>
              <a:rPr lang="ru-RU" dirty="0" smtClean="0"/>
              <a:t> на </a:t>
            </a:r>
            <a:r>
              <a:rPr lang="ru-RU" dirty="0" err="1" smtClean="0"/>
              <a:t>бюджеті</a:t>
            </a:r>
            <a:r>
              <a:rPr lang="ru-RU" dirty="0" smtClean="0"/>
              <a:t> </a:t>
            </a:r>
            <a:r>
              <a:rPr lang="ru-RU" dirty="0" err="1" smtClean="0"/>
              <a:t>вашої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(</a:t>
            </a:r>
            <a:r>
              <a:rPr lang="ru-RU" dirty="0" err="1" smtClean="0"/>
              <a:t>фінансове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наявні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(</a:t>
            </a:r>
            <a:r>
              <a:rPr lang="ru-RU" dirty="0" err="1" smtClean="0"/>
              <a:t>закордонний</a:t>
            </a:r>
            <a:r>
              <a:rPr lang="ru-RU" dirty="0" smtClean="0"/>
              <a:t> фонд,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оптимальний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456" y="344555"/>
            <a:ext cx="8654603" cy="4351338"/>
          </a:xfrm>
        </p:spPr>
        <p:txBody>
          <a:bodyPr/>
          <a:lstStyle/>
          <a:p>
            <a:pPr>
              <a:buNone/>
            </a:pPr>
            <a:r>
              <a:rPr lang="ru-RU" b="1" u="sng" dirty="0" err="1" smtClean="0"/>
              <a:t>Фандрайзинговими</a:t>
            </a:r>
            <a:r>
              <a:rPr lang="ru-RU" b="1" u="sng" dirty="0" smtClean="0"/>
              <a:t> заходами</a:t>
            </a:r>
            <a:r>
              <a:rPr lang="ru-RU" dirty="0" smtClean="0"/>
              <a:t> </a:t>
            </a:r>
            <a:r>
              <a:rPr lang="ru-RU" dirty="0" err="1" smtClean="0"/>
              <a:t>є</a:t>
            </a:r>
            <a:r>
              <a:rPr lang="ru-RU" dirty="0" smtClean="0"/>
              <a:t> продаж </a:t>
            </a:r>
            <a:r>
              <a:rPr lang="ru-RU" dirty="0" err="1" smtClean="0"/>
              <a:t>брендованих</a:t>
            </a:r>
            <a:r>
              <a:rPr lang="ru-RU" dirty="0" smtClean="0"/>
              <a:t> речей, ярмарки, </a:t>
            </a:r>
            <a:r>
              <a:rPr lang="ru-RU" dirty="0" err="1" smtClean="0"/>
              <a:t>аукціони</a:t>
            </a:r>
            <a:r>
              <a:rPr lang="ru-RU" dirty="0" smtClean="0"/>
              <a:t>. </a:t>
            </a:r>
            <a:r>
              <a:rPr lang="ru-RU" dirty="0" err="1" smtClean="0"/>
              <a:t>Яскравим</a:t>
            </a:r>
            <a:r>
              <a:rPr lang="ru-RU" dirty="0" smtClean="0"/>
              <a:t> прикладом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аукціон</a:t>
            </a:r>
            <a:r>
              <a:rPr lang="ru-RU" dirty="0" smtClean="0"/>
              <a:t> </a:t>
            </a:r>
            <a:r>
              <a:rPr lang="ru-RU" dirty="0" err="1" smtClean="0"/>
              <a:t>Папи</a:t>
            </a:r>
            <a:r>
              <a:rPr lang="ru-RU" dirty="0" smtClean="0"/>
              <a:t> </a:t>
            </a:r>
            <a:r>
              <a:rPr lang="ru-RU" dirty="0" err="1" smtClean="0"/>
              <a:t>Римського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автомобіля</a:t>
            </a:r>
            <a:r>
              <a:rPr lang="ru-RU" dirty="0" smtClean="0"/>
              <a:t>, </a:t>
            </a:r>
            <a:r>
              <a:rPr lang="ru-RU" dirty="0" err="1" smtClean="0"/>
              <a:t>подарованого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ru-RU" dirty="0" smtClean="0"/>
              <a:t> </a:t>
            </a:r>
            <a:r>
              <a:rPr lang="ru-RU" dirty="0" err="1" smtClean="0"/>
              <a:t>Ламборґіні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заявленим</a:t>
            </a:r>
            <a:r>
              <a:rPr lang="ru-RU" dirty="0" smtClean="0"/>
              <a:t> </a:t>
            </a:r>
            <a:r>
              <a:rPr lang="ru-RU" dirty="0" err="1" smtClean="0"/>
              <a:t>розподілом</a:t>
            </a:r>
            <a:r>
              <a:rPr lang="ru-RU" dirty="0" smtClean="0"/>
              <a:t> </a:t>
            </a:r>
            <a:r>
              <a:rPr lang="ru-RU" dirty="0" err="1" smtClean="0"/>
              <a:t>виручених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на </a:t>
            </a:r>
            <a:r>
              <a:rPr lang="ru-RU" dirty="0" err="1" smtClean="0"/>
              <a:t>конкретні</a:t>
            </a:r>
            <a:r>
              <a:rPr lang="ru-RU" dirty="0" smtClean="0"/>
              <a:t> </a:t>
            </a:r>
            <a:r>
              <a:rPr lang="ru-RU" dirty="0" err="1" smtClean="0"/>
              <a:t>ціллі</a:t>
            </a:r>
            <a:r>
              <a:rPr lang="ru-RU" dirty="0" smtClean="0"/>
              <a:t> </a:t>
            </a:r>
            <a:r>
              <a:rPr lang="ru-RU" dirty="0" err="1" smtClean="0"/>
              <a:t>благодійності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Новини світу - Папі Римському подарували Lamborghini - 112 У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496" y="2869265"/>
            <a:ext cx="6503831" cy="369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399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Фандрайзинг</vt:lpstr>
      <vt:lpstr>Презентация PowerPoint</vt:lpstr>
      <vt:lpstr>Історія виникнення</vt:lpstr>
      <vt:lpstr>Основними завданнями фандрайзингу будуть: </vt:lpstr>
      <vt:lpstr>Фандрайзинг може бути «внутрішнім» і «зовнішнім» за способом здійснення. </vt:lpstr>
      <vt:lpstr>Методи</vt:lpstr>
      <vt:lpstr>Умови вибору методу фандрейзингу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</cp:revision>
  <dcterms:created xsi:type="dcterms:W3CDTF">2020-10-04T10:32:20Z</dcterms:created>
  <dcterms:modified xsi:type="dcterms:W3CDTF">2020-11-04T15:31:28Z</dcterms:modified>
</cp:coreProperties>
</file>