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1" r:id="rId5"/>
    <p:sldId id="262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0D291-AB0E-4710-A8D5-06E17B87D00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60026500-080D-45C8-8274-0681E28355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4191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0D291-AB0E-4710-A8D5-06E17B87D00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6500-080D-45C8-8274-0681E28355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56307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0D291-AB0E-4710-A8D5-06E17B87D00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6500-080D-45C8-8274-0681E28355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6237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0D291-AB0E-4710-A8D5-06E17B87D00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6500-080D-45C8-8274-0681E28355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007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0D291-AB0E-4710-A8D5-06E17B87D00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6500-080D-45C8-8274-0681E28355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52561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0D291-AB0E-4710-A8D5-06E17B87D00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6500-080D-45C8-8274-0681E28355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84241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0D291-AB0E-4710-A8D5-06E17B87D00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6500-080D-45C8-8274-0681E28355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1786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0D291-AB0E-4710-A8D5-06E17B87D00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6500-080D-45C8-8274-0681E28355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3281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0D291-AB0E-4710-A8D5-06E17B87D00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6500-080D-45C8-8274-0681E28355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8410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0D291-AB0E-4710-A8D5-06E17B87D00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6500-080D-45C8-8274-0681E28355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8782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A70D291-AB0E-4710-A8D5-06E17B87D00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26500-080D-45C8-8274-0681E28355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44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0D291-AB0E-4710-A8D5-06E17B87D008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0026500-080D-45C8-8274-0681E28355E3}" type="slidenum">
              <a:rPr lang="uk-UA" smtClean="0"/>
              <a:t>‹№›</a:t>
            </a:fld>
            <a:endParaRPr lang="uk-UA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89676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475BFB-25FC-1ADE-3D30-AD1B390D14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Сутність проектної діяльності: 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870BA32-B3D5-01A6-5153-F9A6D4E2FF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поняття, основні характеристики</a:t>
            </a:r>
          </a:p>
        </p:txBody>
      </p:sp>
    </p:spTree>
    <p:extLst>
      <p:ext uri="{BB962C8B-B14F-4D97-AF65-F5344CB8AC3E}">
        <p14:creationId xmlns:p14="http://schemas.microsoft.com/office/powerpoint/2010/main" val="405653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08A932-E8DB-4BF5-131E-5612FD3FD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Ознаки </a:t>
            </a:r>
            <a:r>
              <a:rPr lang="uk-UA" dirty="0" err="1"/>
              <a:t>проєктної</a:t>
            </a:r>
            <a:r>
              <a:rPr lang="uk-UA" dirty="0"/>
              <a:t> діяльності</a:t>
            </a:r>
            <a:br>
              <a:rPr lang="uk-UA" dirty="0"/>
            </a:br>
            <a:endParaRPr lang="uk-UA" dirty="0"/>
          </a:p>
        </p:txBody>
      </p:sp>
      <p:pic>
        <p:nvPicPr>
          <p:cNvPr id="1026" name="Picture 2" descr="Метод проектів - презентація з інформатики">
            <a:extLst>
              <a:ext uri="{FF2B5EF4-FFF2-40B4-BE49-F238E27FC236}">
                <a16:creationId xmlns:a16="http://schemas.microsoft.com/office/drawing/2014/main" id="{D7A1B34B-FAB1-CF22-DAE1-7EC6855DF05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1764" y="1970843"/>
            <a:ext cx="7821226" cy="3725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951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A376E8-E0F1-B757-802F-BF15102C7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Робота над </a:t>
            </a:r>
            <a:r>
              <a:rPr lang="uk-UA" dirty="0" err="1"/>
              <a:t>проєктом</a:t>
            </a:r>
            <a:br>
              <a:rPr lang="uk-UA" dirty="0"/>
            </a:br>
            <a:endParaRPr lang="uk-UA" dirty="0"/>
          </a:p>
        </p:txBody>
      </p:sp>
      <p:pic>
        <p:nvPicPr>
          <p:cNvPr id="2050" name="Picture 2" descr="Проєктна діяльність">
            <a:extLst>
              <a:ext uri="{FF2B5EF4-FFF2-40B4-BE49-F238E27FC236}">
                <a16:creationId xmlns:a16="http://schemas.microsoft.com/office/drawing/2014/main" id="{34376CF1-CD2E-7E9B-56C1-FCC14B52266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7035" y="2016125"/>
            <a:ext cx="4599517" cy="344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6795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464233-E235-B636-DBDA-E11592546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Етапи життєвого циклу </a:t>
            </a:r>
            <a:r>
              <a:rPr lang="uk-UA" dirty="0" err="1"/>
              <a:t>проєкту</a:t>
            </a:r>
            <a:endParaRPr lang="uk-UA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CADF34E3-1AEB-BC18-7072-C94D6BF0492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2324" y="2016125"/>
            <a:ext cx="3528940" cy="344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9359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1EC346-1306-4427-1B38-136636F6E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948896"/>
            <a:ext cx="8740798" cy="904964"/>
          </a:xfrm>
        </p:spPr>
        <p:txBody>
          <a:bodyPr/>
          <a:lstStyle/>
          <a:p>
            <a:r>
              <a:rPr lang="uk-UA" dirty="0"/>
              <a:t>«Дерево проблем» - «дерево цілей»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A9F3915-5C69-A1C0-E920-65041123C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uk-UA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1AB7DBDB-BF73-2F06-46BE-4C2537F3FF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6119" y="2103376"/>
            <a:ext cx="5761752" cy="3285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9612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A785BA-A46F-8BBA-D05F-A7C2318F6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Визначення цілей </a:t>
            </a:r>
            <a:r>
              <a:rPr lang="uk-UA" dirty="0" err="1"/>
              <a:t>проєкту</a:t>
            </a:r>
            <a:endParaRPr lang="uk-UA" dirty="0"/>
          </a:p>
        </p:txBody>
      </p:sp>
      <p:pic>
        <p:nvPicPr>
          <p:cNvPr id="3078" name="Picture 6" descr="Конспект лекцій &quot;Грантрайтинг&quot;">
            <a:extLst>
              <a:ext uri="{FF2B5EF4-FFF2-40B4-BE49-F238E27FC236}">
                <a16:creationId xmlns:a16="http://schemas.microsoft.com/office/drawing/2014/main" id="{BC01EAEB-CED5-E527-8982-F3930242B23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4079" y="2097652"/>
            <a:ext cx="6125430" cy="328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4876059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06BFDE"/>
      </a:accent6>
      <a:hlink>
        <a:srgbClr val="FBAE29"/>
      </a:hlink>
      <a:folHlink>
        <a:srgbClr val="EDC47E"/>
      </a:folHlink>
    </a:clrScheme>
    <a:fontScheme name="Галерея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14</TotalTime>
  <Words>32</Words>
  <Application>Microsoft Office PowerPoint</Application>
  <PresentationFormat>Широкий екран</PresentationFormat>
  <Paragraphs>7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9" baseType="lpstr">
      <vt:lpstr>Arial</vt:lpstr>
      <vt:lpstr>Rockwell</vt:lpstr>
      <vt:lpstr>Галерея</vt:lpstr>
      <vt:lpstr>Сутність проектної діяльності: </vt:lpstr>
      <vt:lpstr>Ознаки проєктної діяльності </vt:lpstr>
      <vt:lpstr>Робота над проєктом </vt:lpstr>
      <vt:lpstr>Етапи життєвого циклу проєкту</vt:lpstr>
      <vt:lpstr>«Дерево проблем» - «дерево цілей»</vt:lpstr>
      <vt:lpstr>Визначення цілей проєкту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Ірина Чайка</dc:creator>
  <cp:lastModifiedBy>user</cp:lastModifiedBy>
  <cp:revision>1</cp:revision>
  <dcterms:created xsi:type="dcterms:W3CDTF">2025-10-17T13:23:22Z</dcterms:created>
  <dcterms:modified xsi:type="dcterms:W3CDTF">2025-10-17T13:37:40Z</dcterms:modified>
</cp:coreProperties>
</file>