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F5A3D-B972-428B-864E-FA64F0C6E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678" y="1960776"/>
            <a:ext cx="6414196" cy="3736782"/>
          </a:xfrm>
        </p:spPr>
        <p:txBody>
          <a:bodyPr>
            <a:normAutofit/>
          </a:bodyPr>
          <a:lstStyle/>
          <a:p>
            <a:r>
              <a:rPr lang="uk-UA" dirty="0"/>
              <a:t>СВІТОВИЙ РИНОК ТУРИСТИЧИХ ПОСЛУГ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5C31EA-B37F-4423-B32A-E2BD83A57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383425"/>
            <a:ext cx="5357600" cy="1160213"/>
          </a:xfrm>
        </p:spPr>
        <p:txBody>
          <a:bodyPr/>
          <a:lstStyle/>
          <a:p>
            <a:r>
              <a:rPr lang="uk-UA" dirty="0"/>
              <a:t>дисципліна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6800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D4C000-4DA6-44A7-9682-2CCB8A09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349" y="518474"/>
            <a:ext cx="5581789" cy="5531470"/>
          </a:xfrm>
        </p:spPr>
        <p:txBody>
          <a:bodyPr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Викладач:</a:t>
            </a:r>
            <a:r>
              <a:rPr lang="uk-UA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кандидат наук фізичного виховання і спорту, доцент Чуєва Інна Олександрівна</a:t>
            </a:r>
            <a:endParaRPr lang="ru-UA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Кафедра: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Туризму та готельно-ресторанної справи,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IV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корпус, 306 </a:t>
            </a:r>
            <a:r>
              <a:rPr lang="uk-UA" sz="18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ауд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E-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mail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denizenko@ukr.net</a:t>
            </a:r>
            <a:endParaRPr lang="ru-UA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uk-UA" sz="1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Телефон: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+380977058774</a:t>
            </a:r>
            <a:endParaRPr lang="ru-UA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4DF48-D426-451A-A938-7DBA22F56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71" y="179109"/>
            <a:ext cx="3767579" cy="565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4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BB02-3A42-4691-9817-66A2A2B2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ОПИС КУРСУ </a:t>
            </a:r>
            <a:br>
              <a:rPr lang="ru-UA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F88AB4-B3B3-4CDC-9F25-FC880213E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85" y="1649691"/>
            <a:ext cx="9344654" cy="4400253"/>
          </a:xfrm>
        </p:spPr>
        <p:txBody>
          <a:bodyPr/>
          <a:lstStyle/>
          <a:p>
            <a:pPr marL="457200" indent="450215" algn="just">
              <a:lnSpc>
                <a:spcPct val="107000"/>
              </a:lnSpc>
              <a:spcAft>
                <a:spcPts val="800"/>
              </a:spcAft>
              <a:tabLst>
                <a:tab pos="540385" algn="l"/>
                <a:tab pos="630555" algn="l"/>
              </a:tabLst>
            </a:pPr>
            <a:r>
              <a:rPr lang="uk-UA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 розроблено таким чином, щоб надати здобувачам необхідні знання, обов’язкові для того, щоб оцінювати вплив туристичних послуг на економіку регіону та країни; проаналізувати розподіл і рух туристичних потоків у межах України та у світі;  розрахувати потреби населення країни чи регіону в туристичних послугах; аналізувати ринок світових туристичних послуг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6753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5CAA7-7936-4083-94E3-399181F0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Метою курсу є </a:t>
            </a:r>
            <a:endParaRPr lang="ru-UA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25974-D089-4AE8-99DF-528246642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423" y="2052116"/>
            <a:ext cx="9014716" cy="3997828"/>
          </a:xfrm>
        </p:spPr>
        <p:txBody>
          <a:bodyPr>
            <a:normAutofit fontScale="70000" lnSpcReduction="20000"/>
          </a:bodyPr>
          <a:lstStyle/>
          <a:p>
            <a:r>
              <a:rPr lang="uk-UA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спеціальних професійних знань у студентів з теоретичних засад ринку світових туристичних послуг, особливостей організації заходів, функціонування інфраструктури та організації обслуговування туристів підприємствами туризму, а також вивчення особливостей туристичних послуг у різних регіонах світу.</a:t>
            </a:r>
            <a:endParaRPr lang="ru-UA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1161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D6A77-70C9-4CE8-AAAB-A68109B2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У разі успішного завершення курсу студент </a:t>
            </a:r>
            <a:r>
              <a:rPr lang="uk-UA" sz="3200" b="1" u="sng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зможе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br>
              <a:rPr lang="ru-UA" sz="32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</a:br>
            <a:endParaRPr lang="ru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C5C050-CF67-47BA-9BDA-25E4C6A84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606" y="2052116"/>
            <a:ext cx="9231533" cy="3997828"/>
          </a:xfrm>
        </p:spPr>
        <p:txBody>
          <a:bodyPr>
            <a:norm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визначати соціально-економічні чинники розвитку ринку туристичних послуг;</a:t>
            </a:r>
            <a:endParaRPr lang="ru-UA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використовувати методику дослідження ринку туристичних послуг у світі;</a:t>
            </a:r>
            <a:endParaRPr lang="ru-UA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використовувати міжнародні нормативно-правові акти у сфері гостинності;</a:t>
            </a:r>
            <a:endParaRPr lang="ru-UA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визначати особливості функціонування ринку туристичних послуг у різних регіонах світу;</a:t>
            </a:r>
            <a:endParaRPr lang="ru-UA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630555" algn="l"/>
              </a:tabLst>
            </a:pPr>
            <a:r>
              <a:rPr lang="uk-UA" sz="1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прогнозувати та досліджувати розвиток ринку туристичних послуг обраної країни чи регіону. </a:t>
            </a:r>
            <a:endParaRPr lang="ru-UA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5319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57747-20D6-4C6E-AC7E-576BFC72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Протягом курсу студенти вивчатимуть такі цікаві теми:</a:t>
            </a:r>
            <a:br>
              <a:rPr lang="uk-UA" dirty="0"/>
            </a:b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A61A2B-0701-457B-9DB2-D47993727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373" y="1602557"/>
            <a:ext cx="8750766" cy="4447387"/>
          </a:xfrm>
        </p:spPr>
        <p:txBody>
          <a:bodyPr>
            <a:noAutofit/>
          </a:bodyPr>
          <a:lstStyle/>
          <a:p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Сутність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класифікаційні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критерії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та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специфічні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ознаки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туристичних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послуг</a:t>
            </a:r>
            <a:endParaRPr lang="ru-UA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Туристична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послуга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зміст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та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класифікаційні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критерії</a:t>
            </a:r>
            <a:endParaRPr lang="ru-RU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Типологія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та системна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взаємодії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суб’єктів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ринку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туристичних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послуг</a:t>
            </a:r>
            <a:endParaRPr lang="ru-RU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Організаційно-економічне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забезпечення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розвитку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ринку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туристичних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послуг</a:t>
            </a:r>
            <a:endParaRPr lang="ru-RU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Соціально-економічні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показники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розвитку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ринку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туристичних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послуг</a:t>
            </a:r>
            <a:endParaRPr lang="ru-RU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Просторова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поляризація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ринку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туристичних</a:t>
            </a:r>
            <a:r>
              <a:rPr lang="ru-RU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послуг</a:t>
            </a:r>
            <a:r>
              <a:rPr lang="ru-RU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тощо</a:t>
            </a:r>
            <a:r>
              <a:rPr lang="ru-RU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….</a:t>
            </a:r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700906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{7E17D7FA-E8E5-43AF-80DF-F6BA1368EFA8}tf16401375</Template>
  <TotalTime>11</TotalTime>
  <Words>251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MS Shell Dlg 2</vt:lpstr>
      <vt:lpstr>Times New Roman</vt:lpstr>
      <vt:lpstr>Wingdings</vt:lpstr>
      <vt:lpstr>Wingdings 3</vt:lpstr>
      <vt:lpstr>Мэдисон</vt:lpstr>
      <vt:lpstr>СВІТОВИЙ РИНОК ТУРИСТИЧИХ ПОСЛУГ</vt:lpstr>
      <vt:lpstr>Презентация PowerPoint</vt:lpstr>
      <vt:lpstr>ОПИС КУРСУ  </vt:lpstr>
      <vt:lpstr>Метою курсу є </vt:lpstr>
      <vt:lpstr>У разі успішного завершення курсу студент зможе: </vt:lpstr>
      <vt:lpstr>Протягом курсу студенти вивчатимуть такі цікаві теми: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СВІТОВИЙ РИНОК ТУРИСТИЧИХ ПОСЛУГ</dc:title>
  <dc:creator>Inna</dc:creator>
  <cp:lastModifiedBy>Inna</cp:lastModifiedBy>
  <cp:revision>2</cp:revision>
  <dcterms:created xsi:type="dcterms:W3CDTF">2020-08-31T10:02:10Z</dcterms:created>
  <dcterms:modified xsi:type="dcterms:W3CDTF">2020-08-31T10:13:15Z</dcterms:modified>
</cp:coreProperties>
</file>