
<file path=[Content_Types].xml><?xml version="1.0" encoding="utf-8"?>
<Types xmlns="http://schemas.openxmlformats.org/package/2006/content-types">
  <Default Extension="bin" ContentType="application/vnd.openxmlformats-officedocument.oleObject"/>
  <Default Extension="jp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67" r:id="rId2"/>
    <p:sldId id="274" r:id="rId3"/>
    <p:sldId id="280" r:id="rId4"/>
    <p:sldId id="275" r:id="rId5"/>
    <p:sldId id="281" r:id="rId6"/>
    <p:sldId id="282" r:id="rId7"/>
    <p:sldId id="283" r:id="rId8"/>
    <p:sldId id="284" r:id="rId9"/>
    <p:sldId id="285" r:id="rId10"/>
    <p:sldId id="286" r:id="rId11"/>
    <p:sldId id="287" r:id="rId12"/>
    <p:sldId id="288" r:id="rId13"/>
    <p:sldId id="289" r:id="rId14"/>
    <p:sldId id="290" r:id="rId15"/>
    <p:sldId id="279" r:id="rId16"/>
  </p:sldIdLst>
  <p:sldSz cx="12192000" cy="6858000"/>
  <p:notesSz cx="6858000" cy="9144000"/>
  <p:defaultTextStyle>
    <a:defPPr rtl="0"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706" autoAdjust="0"/>
  </p:normalViewPr>
  <p:slideViewPr>
    <p:cSldViewPr snapToGrid="0">
      <p:cViewPr varScale="1">
        <p:scale>
          <a:sx n="66" d="100"/>
          <a:sy n="66" d="100"/>
        </p:scale>
        <p:origin x="668" y="56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07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ktoriia Gencheva" userId="ba66cf438123fe05" providerId="LiveId" clId="{06ACB3DF-4FDD-4209-94BE-89D46068D08C}"/>
    <pc:docChg chg="undo custSel addSld delSld modSld">
      <pc:chgData name="Viktoriia Gencheva" userId="ba66cf438123fe05" providerId="LiveId" clId="{06ACB3DF-4FDD-4209-94BE-89D46068D08C}" dt="2021-11-24T09:21:50.199" v="505" actId="14100"/>
      <pc:docMkLst>
        <pc:docMk/>
      </pc:docMkLst>
      <pc:sldChg chg="del">
        <pc:chgData name="Viktoriia Gencheva" userId="ba66cf438123fe05" providerId="LiveId" clId="{06ACB3DF-4FDD-4209-94BE-89D46068D08C}" dt="2021-11-24T08:52:22.766" v="51" actId="2696"/>
        <pc:sldMkLst>
          <pc:docMk/>
          <pc:sldMk cId="4159524753" sldId="269"/>
        </pc:sldMkLst>
      </pc:sldChg>
      <pc:sldChg chg="del">
        <pc:chgData name="Viktoriia Gencheva" userId="ba66cf438123fe05" providerId="LiveId" clId="{06ACB3DF-4FDD-4209-94BE-89D46068D08C}" dt="2021-11-24T08:52:22.766" v="51" actId="2696"/>
        <pc:sldMkLst>
          <pc:docMk/>
          <pc:sldMk cId="3190833829" sldId="271"/>
        </pc:sldMkLst>
      </pc:sldChg>
      <pc:sldChg chg="del">
        <pc:chgData name="Viktoriia Gencheva" userId="ba66cf438123fe05" providerId="LiveId" clId="{06ACB3DF-4FDD-4209-94BE-89D46068D08C}" dt="2021-11-24T08:52:22.766" v="51" actId="2696"/>
        <pc:sldMkLst>
          <pc:docMk/>
          <pc:sldMk cId="1457677788" sldId="272"/>
        </pc:sldMkLst>
      </pc:sldChg>
      <pc:sldChg chg="del">
        <pc:chgData name="Viktoriia Gencheva" userId="ba66cf438123fe05" providerId="LiveId" clId="{06ACB3DF-4FDD-4209-94BE-89D46068D08C}" dt="2021-11-24T08:52:22.766" v="51" actId="2696"/>
        <pc:sldMkLst>
          <pc:docMk/>
          <pc:sldMk cId="2916220446" sldId="273"/>
        </pc:sldMkLst>
      </pc:sldChg>
      <pc:sldChg chg="addSp delSp modSp mod">
        <pc:chgData name="Viktoriia Gencheva" userId="ba66cf438123fe05" providerId="LiveId" clId="{06ACB3DF-4FDD-4209-94BE-89D46068D08C}" dt="2021-11-24T08:52:09.102" v="49" actId="207"/>
        <pc:sldMkLst>
          <pc:docMk/>
          <pc:sldMk cId="1578752368" sldId="275"/>
        </pc:sldMkLst>
        <pc:spChg chg="add mod">
          <ac:chgData name="Viktoriia Gencheva" userId="ba66cf438123fe05" providerId="LiveId" clId="{06ACB3DF-4FDD-4209-94BE-89D46068D08C}" dt="2021-11-24T08:51:22.669" v="40" actId="20577"/>
          <ac:spMkLst>
            <pc:docMk/>
            <pc:sldMk cId="1578752368" sldId="275"/>
            <ac:spMk id="3" creationId="{90EFED9E-81E2-4269-B5D8-80B985D97D56}"/>
          </ac:spMkLst>
        </pc:spChg>
        <pc:spChg chg="mod">
          <ac:chgData name="Viktoriia Gencheva" userId="ba66cf438123fe05" providerId="LiveId" clId="{06ACB3DF-4FDD-4209-94BE-89D46068D08C}" dt="2021-11-24T08:52:09.102" v="49" actId="207"/>
          <ac:spMkLst>
            <pc:docMk/>
            <pc:sldMk cId="1578752368" sldId="275"/>
            <ac:spMk id="13" creationId="{00000000-0000-0000-0000-000000000000}"/>
          </ac:spMkLst>
        </pc:spChg>
        <pc:graphicFrameChg chg="add mod">
          <ac:chgData name="Viktoriia Gencheva" userId="ba66cf438123fe05" providerId="LiveId" clId="{06ACB3DF-4FDD-4209-94BE-89D46068D08C}" dt="2021-11-24T08:52:02.927" v="48" actId="1076"/>
          <ac:graphicFrameMkLst>
            <pc:docMk/>
            <pc:sldMk cId="1578752368" sldId="275"/>
            <ac:graphicFrameMk id="4" creationId="{BE55C927-E9FF-4035-A1E4-10CEB7E945F2}"/>
          </ac:graphicFrameMkLst>
        </pc:graphicFrameChg>
        <pc:graphicFrameChg chg="del">
          <ac:chgData name="Viktoriia Gencheva" userId="ba66cf438123fe05" providerId="LiveId" clId="{06ACB3DF-4FDD-4209-94BE-89D46068D08C}" dt="2021-11-24T08:49:42.158" v="2" actId="21"/>
          <ac:graphicFrameMkLst>
            <pc:docMk/>
            <pc:sldMk cId="1578752368" sldId="275"/>
            <ac:graphicFrameMk id="5" creationId="{00000000-0000-0000-0000-000000000000}"/>
          </ac:graphicFrameMkLst>
        </pc:graphicFrameChg>
      </pc:sldChg>
      <pc:sldChg chg="del">
        <pc:chgData name="Viktoriia Gencheva" userId="ba66cf438123fe05" providerId="LiveId" clId="{06ACB3DF-4FDD-4209-94BE-89D46068D08C}" dt="2021-11-24T08:52:14.774" v="50" actId="2696"/>
        <pc:sldMkLst>
          <pc:docMk/>
          <pc:sldMk cId="3785620060" sldId="277"/>
        </pc:sldMkLst>
      </pc:sldChg>
      <pc:sldChg chg="del">
        <pc:chgData name="Viktoriia Gencheva" userId="ba66cf438123fe05" providerId="LiveId" clId="{06ACB3DF-4FDD-4209-94BE-89D46068D08C}" dt="2021-11-24T08:52:22.766" v="51" actId="2696"/>
        <pc:sldMkLst>
          <pc:docMk/>
          <pc:sldMk cId="3258303806" sldId="278"/>
        </pc:sldMkLst>
      </pc:sldChg>
      <pc:sldChg chg="delSp modSp mod">
        <pc:chgData name="Viktoriia Gencheva" userId="ba66cf438123fe05" providerId="LiveId" clId="{06ACB3DF-4FDD-4209-94BE-89D46068D08C}" dt="2021-11-24T09:21:50.199" v="505" actId="14100"/>
        <pc:sldMkLst>
          <pc:docMk/>
          <pc:sldMk cId="1582420068" sldId="279"/>
        </pc:sldMkLst>
        <pc:spChg chg="mod">
          <ac:chgData name="Viktoriia Gencheva" userId="ba66cf438123fe05" providerId="LiveId" clId="{06ACB3DF-4FDD-4209-94BE-89D46068D08C}" dt="2021-11-24T09:21:50.199" v="505" actId="14100"/>
          <ac:spMkLst>
            <pc:docMk/>
            <pc:sldMk cId="1582420068" sldId="279"/>
            <ac:spMk id="2" creationId="{00000000-0000-0000-0000-000000000000}"/>
          </ac:spMkLst>
        </pc:spChg>
        <pc:spChg chg="del">
          <ac:chgData name="Viktoriia Gencheva" userId="ba66cf438123fe05" providerId="LiveId" clId="{06ACB3DF-4FDD-4209-94BE-89D46068D08C}" dt="2021-11-24T08:52:35.664" v="67" actId="21"/>
          <ac:spMkLst>
            <pc:docMk/>
            <pc:sldMk cId="1582420068" sldId="279"/>
            <ac:spMk id="5" creationId="{00000000-0000-0000-0000-000000000000}"/>
          </ac:spMkLst>
        </pc:spChg>
        <pc:spChg chg="del">
          <ac:chgData name="Viktoriia Gencheva" userId="ba66cf438123fe05" providerId="LiveId" clId="{06ACB3DF-4FDD-4209-94BE-89D46068D08C}" dt="2021-11-24T08:52:38.290" v="68" actId="21"/>
          <ac:spMkLst>
            <pc:docMk/>
            <pc:sldMk cId="1582420068" sldId="279"/>
            <ac:spMk id="6" creationId="{00000000-0000-0000-0000-000000000000}"/>
          </ac:spMkLst>
        </pc:spChg>
      </pc:sldChg>
      <pc:sldChg chg="addSp modSp new mod">
        <pc:chgData name="Viktoriia Gencheva" userId="ba66cf438123fe05" providerId="LiveId" clId="{06ACB3DF-4FDD-4209-94BE-89D46068D08C}" dt="2021-11-24T08:57:10.657" v="137" actId="1076"/>
        <pc:sldMkLst>
          <pc:docMk/>
          <pc:sldMk cId="2930738400" sldId="281"/>
        </pc:sldMkLst>
        <pc:spChg chg="mod">
          <ac:chgData name="Viktoriia Gencheva" userId="ba66cf438123fe05" providerId="LiveId" clId="{06ACB3DF-4FDD-4209-94BE-89D46068D08C}" dt="2021-11-24T08:57:06.765" v="134" actId="1076"/>
          <ac:spMkLst>
            <pc:docMk/>
            <pc:sldMk cId="2930738400" sldId="281"/>
            <ac:spMk id="2" creationId="{84CB42A4-AAC0-49C9-AF74-E1F6FA0FE444}"/>
          </ac:spMkLst>
        </pc:spChg>
        <pc:spChg chg="mod">
          <ac:chgData name="Viktoriia Gencheva" userId="ba66cf438123fe05" providerId="LiveId" clId="{06ACB3DF-4FDD-4209-94BE-89D46068D08C}" dt="2021-11-24T08:56:59.196" v="132" actId="20577"/>
          <ac:spMkLst>
            <pc:docMk/>
            <pc:sldMk cId="2930738400" sldId="281"/>
            <ac:spMk id="3" creationId="{CE267C6A-45D5-4449-990E-304CAED2B5A6}"/>
          </ac:spMkLst>
        </pc:spChg>
        <pc:graphicFrameChg chg="add mod">
          <ac:chgData name="Viktoriia Gencheva" userId="ba66cf438123fe05" providerId="LiveId" clId="{06ACB3DF-4FDD-4209-94BE-89D46068D08C}" dt="2021-11-24T08:57:10.657" v="137" actId="1076"/>
          <ac:graphicFrameMkLst>
            <pc:docMk/>
            <pc:sldMk cId="2930738400" sldId="281"/>
            <ac:graphicFrameMk id="4" creationId="{C88DD4D3-D330-4460-ABF1-C22E7FD69B3B}"/>
          </ac:graphicFrameMkLst>
        </pc:graphicFrameChg>
      </pc:sldChg>
      <pc:sldChg chg="addSp modSp new mod">
        <pc:chgData name="Viktoriia Gencheva" userId="ba66cf438123fe05" providerId="LiveId" clId="{06ACB3DF-4FDD-4209-94BE-89D46068D08C}" dt="2021-11-24T09:00:20.624" v="184" actId="27636"/>
        <pc:sldMkLst>
          <pc:docMk/>
          <pc:sldMk cId="2079051145" sldId="282"/>
        </pc:sldMkLst>
        <pc:spChg chg="mod">
          <ac:chgData name="Viktoriia Gencheva" userId="ba66cf438123fe05" providerId="LiveId" clId="{06ACB3DF-4FDD-4209-94BE-89D46068D08C}" dt="2021-11-24T08:57:59.337" v="152" actId="1076"/>
          <ac:spMkLst>
            <pc:docMk/>
            <pc:sldMk cId="2079051145" sldId="282"/>
            <ac:spMk id="2" creationId="{E7E6DCCB-89D8-4907-8D8C-D0FBCC893F91}"/>
          </ac:spMkLst>
        </pc:spChg>
        <pc:spChg chg="mod">
          <ac:chgData name="Viktoriia Gencheva" userId="ba66cf438123fe05" providerId="LiveId" clId="{06ACB3DF-4FDD-4209-94BE-89D46068D08C}" dt="2021-11-24T09:00:20.624" v="184" actId="27636"/>
          <ac:spMkLst>
            <pc:docMk/>
            <pc:sldMk cId="2079051145" sldId="282"/>
            <ac:spMk id="3" creationId="{ECC86E2B-F353-448F-BBA7-9C1AB9DC0268}"/>
          </ac:spMkLst>
        </pc:spChg>
        <pc:graphicFrameChg chg="add mod">
          <ac:chgData name="Viktoriia Gencheva" userId="ba66cf438123fe05" providerId="LiveId" clId="{06ACB3DF-4FDD-4209-94BE-89D46068D08C}" dt="2021-11-24T08:58:38.238" v="156" actId="1076"/>
          <ac:graphicFrameMkLst>
            <pc:docMk/>
            <pc:sldMk cId="2079051145" sldId="282"/>
            <ac:graphicFrameMk id="4" creationId="{99F97B69-671A-4E57-AD52-3E073F96465B}"/>
          </ac:graphicFrameMkLst>
        </pc:graphicFrameChg>
      </pc:sldChg>
      <pc:sldChg chg="addSp modSp new mod">
        <pc:chgData name="Viktoriia Gencheva" userId="ba66cf438123fe05" providerId="LiveId" clId="{06ACB3DF-4FDD-4209-94BE-89D46068D08C}" dt="2021-11-24T09:02:08.916" v="216" actId="14100"/>
        <pc:sldMkLst>
          <pc:docMk/>
          <pc:sldMk cId="2577500553" sldId="283"/>
        </pc:sldMkLst>
        <pc:spChg chg="mod">
          <ac:chgData name="Viktoriia Gencheva" userId="ba66cf438123fe05" providerId="LiveId" clId="{06ACB3DF-4FDD-4209-94BE-89D46068D08C}" dt="2021-11-24T09:01:11.899" v="196" actId="1076"/>
          <ac:spMkLst>
            <pc:docMk/>
            <pc:sldMk cId="2577500553" sldId="283"/>
            <ac:spMk id="2" creationId="{0D413E33-C157-45BF-BF9C-8D876B8DB7ED}"/>
          </ac:spMkLst>
        </pc:spChg>
        <pc:spChg chg="mod">
          <ac:chgData name="Viktoriia Gencheva" userId="ba66cf438123fe05" providerId="LiveId" clId="{06ACB3DF-4FDD-4209-94BE-89D46068D08C}" dt="2021-11-24T09:02:05.953" v="215" actId="20577"/>
          <ac:spMkLst>
            <pc:docMk/>
            <pc:sldMk cId="2577500553" sldId="283"/>
            <ac:spMk id="3" creationId="{3A5C5BFE-CC50-4CE8-8332-AE6B764A667B}"/>
          </ac:spMkLst>
        </pc:spChg>
        <pc:graphicFrameChg chg="add mod">
          <ac:chgData name="Viktoriia Gencheva" userId="ba66cf438123fe05" providerId="LiveId" clId="{06ACB3DF-4FDD-4209-94BE-89D46068D08C}" dt="2021-11-24T09:02:08.916" v="216" actId="14100"/>
          <ac:graphicFrameMkLst>
            <pc:docMk/>
            <pc:sldMk cId="2577500553" sldId="283"/>
            <ac:graphicFrameMk id="4" creationId="{8059C6ED-9C98-4175-8D9F-75A72E57142B}"/>
          </ac:graphicFrameMkLst>
        </pc:graphicFrameChg>
      </pc:sldChg>
      <pc:sldChg chg="addSp modSp new mod">
        <pc:chgData name="Viktoriia Gencheva" userId="ba66cf438123fe05" providerId="LiveId" clId="{06ACB3DF-4FDD-4209-94BE-89D46068D08C}" dt="2021-11-24T09:04:20.826" v="249" actId="14100"/>
        <pc:sldMkLst>
          <pc:docMk/>
          <pc:sldMk cId="4139234237" sldId="284"/>
        </pc:sldMkLst>
        <pc:spChg chg="mod">
          <ac:chgData name="Viktoriia Gencheva" userId="ba66cf438123fe05" providerId="LiveId" clId="{06ACB3DF-4FDD-4209-94BE-89D46068D08C}" dt="2021-11-24T09:04:08.798" v="237" actId="122"/>
          <ac:spMkLst>
            <pc:docMk/>
            <pc:sldMk cId="4139234237" sldId="284"/>
            <ac:spMk id="2" creationId="{54B671FC-120B-4BD1-8826-BEC475186D2C}"/>
          </ac:spMkLst>
        </pc:spChg>
        <pc:spChg chg="mod">
          <ac:chgData name="Viktoriia Gencheva" userId="ba66cf438123fe05" providerId="LiveId" clId="{06ACB3DF-4FDD-4209-94BE-89D46068D08C}" dt="2021-11-24T09:04:20.826" v="249" actId="14100"/>
          <ac:spMkLst>
            <pc:docMk/>
            <pc:sldMk cId="4139234237" sldId="284"/>
            <ac:spMk id="3" creationId="{2FDFA483-D6DE-4782-B109-DC5A39EE2AFD}"/>
          </ac:spMkLst>
        </pc:spChg>
        <pc:graphicFrameChg chg="add mod">
          <ac:chgData name="Viktoriia Gencheva" userId="ba66cf438123fe05" providerId="LiveId" clId="{06ACB3DF-4FDD-4209-94BE-89D46068D08C}" dt="2021-11-24T09:04:15.925" v="246" actId="14100"/>
          <ac:graphicFrameMkLst>
            <pc:docMk/>
            <pc:sldMk cId="4139234237" sldId="284"/>
            <ac:graphicFrameMk id="4" creationId="{98544C7F-0EDE-47ED-909E-B5DB31E85753}"/>
          </ac:graphicFrameMkLst>
        </pc:graphicFrameChg>
      </pc:sldChg>
      <pc:sldChg chg="addSp modSp new mod">
        <pc:chgData name="Viktoriia Gencheva" userId="ba66cf438123fe05" providerId="LiveId" clId="{06ACB3DF-4FDD-4209-94BE-89D46068D08C}" dt="2021-11-24T09:11:11.049" v="358" actId="1076"/>
        <pc:sldMkLst>
          <pc:docMk/>
          <pc:sldMk cId="3757324213" sldId="285"/>
        </pc:sldMkLst>
        <pc:spChg chg="mod">
          <ac:chgData name="Viktoriia Gencheva" userId="ba66cf438123fe05" providerId="LiveId" clId="{06ACB3DF-4FDD-4209-94BE-89D46068D08C}" dt="2021-11-24T09:07:35.813" v="291" actId="1076"/>
          <ac:spMkLst>
            <pc:docMk/>
            <pc:sldMk cId="3757324213" sldId="285"/>
            <ac:spMk id="2" creationId="{74E17866-813E-4CFB-B5F1-62BDC87DD971}"/>
          </ac:spMkLst>
        </pc:spChg>
        <pc:spChg chg="mod">
          <ac:chgData name="Viktoriia Gencheva" userId="ba66cf438123fe05" providerId="LiveId" clId="{06ACB3DF-4FDD-4209-94BE-89D46068D08C}" dt="2021-11-24T09:09:05.883" v="331" actId="113"/>
          <ac:spMkLst>
            <pc:docMk/>
            <pc:sldMk cId="3757324213" sldId="285"/>
            <ac:spMk id="3" creationId="{605489E7-0733-463B-8ED8-80E068C97EBD}"/>
          </ac:spMkLst>
        </pc:spChg>
        <pc:graphicFrameChg chg="add mod">
          <ac:chgData name="Viktoriia Gencheva" userId="ba66cf438123fe05" providerId="LiveId" clId="{06ACB3DF-4FDD-4209-94BE-89D46068D08C}" dt="2021-11-24T09:11:11.049" v="358" actId="1076"/>
          <ac:graphicFrameMkLst>
            <pc:docMk/>
            <pc:sldMk cId="3757324213" sldId="285"/>
            <ac:graphicFrameMk id="4" creationId="{587B56D8-001C-4A04-BFA1-5722DFF0653F}"/>
          </ac:graphicFrameMkLst>
        </pc:graphicFrameChg>
      </pc:sldChg>
      <pc:sldChg chg="addSp delSp modSp new mod">
        <pc:chgData name="Viktoriia Gencheva" userId="ba66cf438123fe05" providerId="LiveId" clId="{06ACB3DF-4FDD-4209-94BE-89D46068D08C}" dt="2021-11-24T09:11:05.858" v="357" actId="1076"/>
        <pc:sldMkLst>
          <pc:docMk/>
          <pc:sldMk cId="3387816543" sldId="286"/>
        </pc:sldMkLst>
        <pc:spChg chg="mod">
          <ac:chgData name="Viktoriia Gencheva" userId="ba66cf438123fe05" providerId="LiveId" clId="{06ACB3DF-4FDD-4209-94BE-89D46068D08C}" dt="2021-11-24T09:10:54.660" v="352" actId="113"/>
          <ac:spMkLst>
            <pc:docMk/>
            <pc:sldMk cId="3387816543" sldId="286"/>
            <ac:spMk id="2" creationId="{DE30213D-D9ED-4E6C-9FDE-5D16029D60D7}"/>
          </ac:spMkLst>
        </pc:spChg>
        <pc:spChg chg="del">
          <ac:chgData name="Viktoriia Gencheva" userId="ba66cf438123fe05" providerId="LiveId" clId="{06ACB3DF-4FDD-4209-94BE-89D46068D08C}" dt="2021-11-24T09:10:18.795" v="340" actId="21"/>
          <ac:spMkLst>
            <pc:docMk/>
            <pc:sldMk cId="3387816543" sldId="286"/>
            <ac:spMk id="3" creationId="{76A96443-30A1-4568-A54F-635A71019C87}"/>
          </ac:spMkLst>
        </pc:spChg>
        <pc:graphicFrameChg chg="add mod">
          <ac:chgData name="Viktoriia Gencheva" userId="ba66cf438123fe05" providerId="LiveId" clId="{06ACB3DF-4FDD-4209-94BE-89D46068D08C}" dt="2021-11-24T09:11:05.858" v="357" actId="1076"/>
          <ac:graphicFrameMkLst>
            <pc:docMk/>
            <pc:sldMk cId="3387816543" sldId="286"/>
            <ac:graphicFrameMk id="4" creationId="{B0A0736C-D528-4548-A250-D95F58C065D2}"/>
          </ac:graphicFrameMkLst>
        </pc:graphicFrameChg>
      </pc:sldChg>
      <pc:sldChg chg="modSp new mod">
        <pc:chgData name="Viktoriia Gencheva" userId="ba66cf438123fe05" providerId="LiveId" clId="{06ACB3DF-4FDD-4209-94BE-89D46068D08C}" dt="2021-11-24T09:13:40.081" v="388" actId="114"/>
        <pc:sldMkLst>
          <pc:docMk/>
          <pc:sldMk cId="958799053" sldId="287"/>
        </pc:sldMkLst>
        <pc:spChg chg="mod">
          <ac:chgData name="Viktoriia Gencheva" userId="ba66cf438123fe05" providerId="LiveId" clId="{06ACB3DF-4FDD-4209-94BE-89D46068D08C}" dt="2021-11-24T09:11:45.353" v="366" actId="207"/>
          <ac:spMkLst>
            <pc:docMk/>
            <pc:sldMk cId="958799053" sldId="287"/>
            <ac:spMk id="2" creationId="{69E98E04-9E3B-4191-9DCC-B75A8A1E7515}"/>
          </ac:spMkLst>
        </pc:spChg>
        <pc:spChg chg="mod">
          <ac:chgData name="Viktoriia Gencheva" userId="ba66cf438123fe05" providerId="LiveId" clId="{06ACB3DF-4FDD-4209-94BE-89D46068D08C}" dt="2021-11-24T09:13:40.081" v="388" actId="114"/>
          <ac:spMkLst>
            <pc:docMk/>
            <pc:sldMk cId="958799053" sldId="287"/>
            <ac:spMk id="3" creationId="{3275F5A9-D350-4DAE-8615-EC1181D3F32B}"/>
          </ac:spMkLst>
        </pc:spChg>
      </pc:sldChg>
      <pc:sldChg chg="addSp modSp new mod">
        <pc:chgData name="Viktoriia Gencheva" userId="ba66cf438123fe05" providerId="LiveId" clId="{06ACB3DF-4FDD-4209-94BE-89D46068D08C}" dt="2021-11-24T09:15:07.008" v="407" actId="14100"/>
        <pc:sldMkLst>
          <pc:docMk/>
          <pc:sldMk cId="997738386" sldId="288"/>
        </pc:sldMkLst>
        <pc:spChg chg="mod">
          <ac:chgData name="Viktoriia Gencheva" userId="ba66cf438123fe05" providerId="LiveId" clId="{06ACB3DF-4FDD-4209-94BE-89D46068D08C}" dt="2021-11-24T09:14:36.402" v="398" actId="1076"/>
          <ac:spMkLst>
            <pc:docMk/>
            <pc:sldMk cId="997738386" sldId="288"/>
            <ac:spMk id="2" creationId="{5FE38FBE-C30B-425D-9E6D-2C9FEA654A98}"/>
          </ac:spMkLst>
        </pc:spChg>
        <pc:spChg chg="mod">
          <ac:chgData name="Viktoriia Gencheva" userId="ba66cf438123fe05" providerId="LiveId" clId="{06ACB3DF-4FDD-4209-94BE-89D46068D08C}" dt="2021-11-24T09:15:01.958" v="406" actId="207"/>
          <ac:spMkLst>
            <pc:docMk/>
            <pc:sldMk cId="997738386" sldId="288"/>
            <ac:spMk id="3" creationId="{54514114-CC3F-4B66-986A-23468D12ECC1}"/>
          </ac:spMkLst>
        </pc:spChg>
        <pc:graphicFrameChg chg="add mod">
          <ac:chgData name="Viktoriia Gencheva" userId="ba66cf438123fe05" providerId="LiveId" clId="{06ACB3DF-4FDD-4209-94BE-89D46068D08C}" dt="2021-11-24T09:15:07.008" v="407" actId="14100"/>
          <ac:graphicFrameMkLst>
            <pc:docMk/>
            <pc:sldMk cId="997738386" sldId="288"/>
            <ac:graphicFrameMk id="4" creationId="{13EA3EF9-F910-46D8-AC0A-8D7B8AA37739}"/>
          </ac:graphicFrameMkLst>
        </pc:graphicFrameChg>
      </pc:sldChg>
      <pc:sldChg chg="addSp delSp modSp new mod">
        <pc:chgData name="Viktoriia Gencheva" userId="ba66cf438123fe05" providerId="LiveId" clId="{06ACB3DF-4FDD-4209-94BE-89D46068D08C}" dt="2021-11-24T09:18:07.579" v="452" actId="114"/>
        <pc:sldMkLst>
          <pc:docMk/>
          <pc:sldMk cId="511334750" sldId="289"/>
        </pc:sldMkLst>
        <pc:spChg chg="del mod">
          <ac:chgData name="Viktoriia Gencheva" userId="ba66cf438123fe05" providerId="LiveId" clId="{06ACB3DF-4FDD-4209-94BE-89D46068D08C}" dt="2021-11-24T09:16:57.092" v="426" actId="21"/>
          <ac:spMkLst>
            <pc:docMk/>
            <pc:sldMk cId="511334750" sldId="289"/>
            <ac:spMk id="2" creationId="{EE63A5E3-4E53-456A-B911-06101AB90410}"/>
          </ac:spMkLst>
        </pc:spChg>
        <pc:spChg chg="mod">
          <ac:chgData name="Viktoriia Gencheva" userId="ba66cf438123fe05" providerId="LiveId" clId="{06ACB3DF-4FDD-4209-94BE-89D46068D08C}" dt="2021-11-24T09:18:07.579" v="452" actId="114"/>
          <ac:spMkLst>
            <pc:docMk/>
            <pc:sldMk cId="511334750" sldId="289"/>
            <ac:spMk id="3" creationId="{5B983476-F92B-44C8-A652-C74C9CCC9C82}"/>
          </ac:spMkLst>
        </pc:spChg>
        <pc:graphicFrameChg chg="add del mod">
          <ac:chgData name="Viktoriia Gencheva" userId="ba66cf438123fe05" providerId="LiveId" clId="{06ACB3DF-4FDD-4209-94BE-89D46068D08C}" dt="2021-11-24T09:15:59.612" v="413" actId="478"/>
          <ac:graphicFrameMkLst>
            <pc:docMk/>
            <pc:sldMk cId="511334750" sldId="289"/>
            <ac:graphicFrameMk id="4" creationId="{D8E9AA2D-87C9-4333-A773-D0A3B69A20E9}"/>
          </ac:graphicFrameMkLst>
        </pc:graphicFrameChg>
        <pc:graphicFrameChg chg="add mod">
          <ac:chgData name="Viktoriia Gencheva" userId="ba66cf438123fe05" providerId="LiveId" clId="{06ACB3DF-4FDD-4209-94BE-89D46068D08C}" dt="2021-11-24T09:17:20.291" v="436" actId="1076"/>
          <ac:graphicFrameMkLst>
            <pc:docMk/>
            <pc:sldMk cId="511334750" sldId="289"/>
            <ac:graphicFrameMk id="5" creationId="{CC690AB9-572A-4848-BE14-1962685710BB}"/>
          </ac:graphicFrameMkLst>
        </pc:graphicFrameChg>
        <pc:graphicFrameChg chg="add mod">
          <ac:chgData name="Viktoriia Gencheva" userId="ba66cf438123fe05" providerId="LiveId" clId="{06ACB3DF-4FDD-4209-94BE-89D46068D08C}" dt="2021-11-24T09:17:21.392" v="437" actId="1076"/>
          <ac:graphicFrameMkLst>
            <pc:docMk/>
            <pc:sldMk cId="511334750" sldId="289"/>
            <ac:graphicFrameMk id="6" creationId="{AABAA98B-1C9D-4EDD-B97B-5BA2132000B9}"/>
          </ac:graphicFrameMkLst>
        </pc:graphicFrameChg>
      </pc:sldChg>
      <pc:sldChg chg="addSp modSp new mod">
        <pc:chgData name="Viktoriia Gencheva" userId="ba66cf438123fe05" providerId="LiveId" clId="{06ACB3DF-4FDD-4209-94BE-89D46068D08C}" dt="2021-11-24T09:21:38.077" v="502" actId="114"/>
        <pc:sldMkLst>
          <pc:docMk/>
          <pc:sldMk cId="313129793" sldId="290"/>
        </pc:sldMkLst>
        <pc:spChg chg="mod">
          <ac:chgData name="Viktoriia Gencheva" userId="ba66cf438123fe05" providerId="LiveId" clId="{06ACB3DF-4FDD-4209-94BE-89D46068D08C}" dt="2021-11-24T09:21:03.967" v="495" actId="1076"/>
          <ac:spMkLst>
            <pc:docMk/>
            <pc:sldMk cId="313129793" sldId="290"/>
            <ac:spMk id="2" creationId="{938BB8D2-7D69-4302-AE5C-A40999BC0889}"/>
          </ac:spMkLst>
        </pc:spChg>
        <pc:spChg chg="mod">
          <ac:chgData name="Viktoriia Gencheva" userId="ba66cf438123fe05" providerId="LiveId" clId="{06ACB3DF-4FDD-4209-94BE-89D46068D08C}" dt="2021-11-24T09:21:38.077" v="502" actId="114"/>
          <ac:spMkLst>
            <pc:docMk/>
            <pc:sldMk cId="313129793" sldId="290"/>
            <ac:spMk id="3" creationId="{8E423747-6747-4A5E-9002-280DDBA613E5}"/>
          </ac:spMkLst>
        </pc:spChg>
        <pc:graphicFrameChg chg="add mod">
          <ac:chgData name="Viktoriia Gencheva" userId="ba66cf438123fe05" providerId="LiveId" clId="{06ACB3DF-4FDD-4209-94BE-89D46068D08C}" dt="2021-11-24T09:21:07.882" v="497" actId="1076"/>
          <ac:graphicFrameMkLst>
            <pc:docMk/>
            <pc:sldMk cId="313129793" sldId="290"/>
            <ac:graphicFrameMk id="4" creationId="{720F74BB-E931-432F-B090-81B03C5A3514}"/>
          </ac:graphicFrameMkLst>
        </pc:graphicFrameChg>
        <pc:graphicFrameChg chg="add mod">
          <ac:chgData name="Viktoriia Gencheva" userId="ba66cf438123fe05" providerId="LiveId" clId="{06ACB3DF-4FDD-4209-94BE-89D46068D08C}" dt="2021-11-24T09:21:31.296" v="501" actId="1076"/>
          <ac:graphicFrameMkLst>
            <pc:docMk/>
            <pc:sldMk cId="313129793" sldId="290"/>
            <ac:graphicFrameMk id="5" creationId="{6FE3E6B3-511C-49FA-BC5C-E26C2652AF4B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4EAD17D1-4C6B-4EC1-B86E-9ACD7E94799D}" type="datetime1">
              <a:rPr lang="ru-RU" smtClean="0"/>
              <a:t>24.11.2021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C385A0-EA14-4162-A8D8-09711B3494A2}" type="datetime1">
              <a:rPr lang="ru-RU" smtClean="0"/>
              <a:pPr/>
              <a:t>24.11.2021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noProof="0" dirty="0"/>
              <a:t>Образец текста</a:t>
            </a:r>
          </a:p>
          <a:p>
            <a:pPr lvl="1" rtl="0"/>
            <a:r>
              <a:rPr lang="ru-RU" noProof="0" dirty="0"/>
              <a:t>Второй уровень</a:t>
            </a:r>
          </a:p>
          <a:p>
            <a:pPr lvl="2" rtl="0"/>
            <a:r>
              <a:rPr lang="ru-RU" noProof="0" dirty="0"/>
              <a:t>Третий уровень</a:t>
            </a:r>
          </a:p>
          <a:p>
            <a:pPr lvl="3" rtl="0"/>
            <a:r>
              <a:rPr lang="ru-RU" noProof="0" dirty="0"/>
              <a:t>Четвертый уровень</a:t>
            </a:r>
          </a:p>
          <a:p>
            <a:pPr lvl="4" rtl="0"/>
            <a:r>
              <a:rPr lang="ru-RU" noProof="0" dirty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FB667E1-E601-4AAF-B95C-B25720D70A60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846479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42134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51820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726262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7FB667E1-E601-4AAF-B95C-B25720D70A60}" type="slidenum">
              <a:rPr lang="ru-RU" smtClean="0"/>
              <a:t>15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320400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Пестрые ракушки крупным планом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952" cy="4624183"/>
          </a:xfrm>
          <a:prstGeom prst="rect">
            <a:avLst/>
          </a:prstGeom>
        </p:spPr>
      </p:pic>
      <p:sp useBgFill="1">
        <p:nvSpPr>
          <p:cNvPr id="7" name="Прямоугольник 6"/>
          <p:cNvSpPr/>
          <p:nvPr/>
        </p:nvSpPr>
        <p:spPr bwMode="white">
          <a:xfrm>
            <a:off x="0" y="3074521"/>
            <a:ext cx="12201888" cy="3783479"/>
          </a:xfrm>
          <a:custGeom>
            <a:avLst/>
            <a:gdLst/>
            <a:ahLst/>
            <a:cxnLst/>
            <a:rect l="l" t="t" r="r" b="b"/>
            <a:pathLst>
              <a:path w="12201888" h="3783479">
                <a:moveTo>
                  <a:pt x="12201888" y="0"/>
                </a:moveTo>
                <a:cubicBezTo>
                  <a:pt x="12200429" y="1116741"/>
                  <a:pt x="12191467" y="2278498"/>
                  <a:pt x="12188825" y="3404540"/>
                </a:cubicBezTo>
                <a:lnTo>
                  <a:pt x="12188825" y="3554879"/>
                </a:lnTo>
                <a:lnTo>
                  <a:pt x="12188825" y="3690879"/>
                </a:lnTo>
                <a:lnTo>
                  <a:pt x="12188825" y="3707279"/>
                </a:lnTo>
                <a:lnTo>
                  <a:pt x="12188825" y="3783479"/>
                </a:lnTo>
                <a:lnTo>
                  <a:pt x="0" y="3783479"/>
                </a:lnTo>
                <a:lnTo>
                  <a:pt x="0" y="3707279"/>
                </a:lnTo>
                <a:lnTo>
                  <a:pt x="0" y="3554879"/>
                </a:lnTo>
                <a:lnTo>
                  <a:pt x="0" y="641399"/>
                </a:lnTo>
                <a:cubicBezTo>
                  <a:pt x="3601335" y="-419044"/>
                  <a:pt x="9102102" y="1605485"/>
                  <a:pt x="12201888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93814" y="3937321"/>
            <a:ext cx="9601200" cy="1625279"/>
          </a:xfrm>
        </p:spPr>
        <p:txBody>
          <a:bodyPr rtlCol="0" anchor="b">
            <a:normAutofit/>
          </a:bodyPr>
          <a:lstStyle>
            <a:lvl1pPr algn="l">
              <a:lnSpc>
                <a:spcPct val="80000"/>
              </a:lnSpc>
              <a:defRPr sz="6000"/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293814" y="5641975"/>
            <a:ext cx="9601200" cy="914100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2800" cap="none" baseline="0"/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ru-RU" noProof="0" dirty="0"/>
              <a:t>Образец подзаголовка</a:t>
            </a:r>
          </a:p>
        </p:txBody>
      </p:sp>
      <p:sp>
        <p:nvSpPr>
          <p:cNvPr id="10" name="Полилиния 9"/>
          <p:cNvSpPr/>
          <p:nvPr/>
        </p:nvSpPr>
        <p:spPr>
          <a:xfrm rot="21388434">
            <a:off x="12235" y="2969834"/>
            <a:ext cx="12169907" cy="1238081"/>
          </a:xfrm>
          <a:custGeom>
            <a:avLst/>
            <a:gdLst/>
            <a:ahLst/>
            <a:cxnLst/>
            <a:rect l="l" t="t" r="r" b="b"/>
            <a:pathLst>
              <a:path w="12169907" h="1238081">
                <a:moveTo>
                  <a:pt x="2807331" y="101460"/>
                </a:moveTo>
                <a:cubicBezTo>
                  <a:pt x="6135545" y="328205"/>
                  <a:pt x="6673951" y="1596392"/>
                  <a:pt x="12165744" y="982579"/>
                </a:cubicBezTo>
                <a:lnTo>
                  <a:pt x="12160227" y="1072100"/>
                </a:lnTo>
                <a:cubicBezTo>
                  <a:pt x="5416860" y="1825439"/>
                  <a:pt x="6141899" y="-258272"/>
                  <a:pt x="0" y="232833"/>
                </a:cubicBezTo>
                <a:lnTo>
                  <a:pt x="5492" y="143708"/>
                </a:lnTo>
                <a:cubicBezTo>
                  <a:pt x="1145422" y="52200"/>
                  <a:pt x="2048826" y="49784"/>
                  <a:pt x="2807331" y="101460"/>
                </a:cubicBezTo>
                <a:close/>
                <a:moveTo>
                  <a:pt x="2811494" y="33894"/>
                </a:moveTo>
                <a:cubicBezTo>
                  <a:pt x="6139708" y="260639"/>
                  <a:pt x="6678114" y="1528826"/>
                  <a:pt x="12169907" y="915013"/>
                </a:cubicBezTo>
                <a:lnTo>
                  <a:pt x="12168059" y="945013"/>
                </a:lnTo>
                <a:cubicBezTo>
                  <a:pt x="5424692" y="1698351"/>
                  <a:pt x="6149730" y="-385359"/>
                  <a:pt x="7832" y="105746"/>
                </a:cubicBezTo>
                <a:lnTo>
                  <a:pt x="9656" y="76142"/>
                </a:lnTo>
                <a:cubicBezTo>
                  <a:pt x="1149586" y="-15366"/>
                  <a:pt x="2052990" y="-17782"/>
                  <a:pt x="2811494" y="33894"/>
                </a:cubicBezTo>
                <a:close/>
              </a:path>
            </a:pathLst>
          </a:custGeom>
          <a:gradFill>
            <a:gsLst>
              <a:gs pos="0">
                <a:schemeClr val="bg2">
                  <a:alpha val="90000"/>
                  <a:lumMod val="80000"/>
                  <a:lumOff val="20000"/>
                </a:schemeClr>
              </a:gs>
              <a:gs pos="18000">
                <a:schemeClr val="bg2">
                  <a:lumMod val="92000"/>
                </a:schemeClr>
              </a:gs>
              <a:gs pos="37000">
                <a:schemeClr val="bg2">
                  <a:alpha val="90000"/>
                  <a:lumMod val="91000"/>
                </a:schemeClr>
              </a:gs>
              <a:gs pos="100000">
                <a:schemeClr val="bg2">
                  <a:lumMod val="80000"/>
                  <a:lumOff val="20000"/>
                </a:schemeClr>
              </a:gs>
            </a:gsLst>
            <a:path path="shape">
              <a:fillToRect l="50000" t="50000" r="50000" b="50000"/>
            </a:path>
          </a:gradFill>
          <a:ln w="254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0"/>
            <a:endParaRPr lang="ru-RU" noProof="0" dirty="0"/>
          </a:p>
        </p:txBody>
      </p:sp>
      <p:sp>
        <p:nvSpPr>
          <p:cNvPr id="11" name="Полилиния 10"/>
          <p:cNvSpPr/>
          <p:nvPr/>
        </p:nvSpPr>
        <p:spPr>
          <a:xfrm rot="21388434">
            <a:off x="29672" y="2764068"/>
            <a:ext cx="12205856" cy="1559261"/>
          </a:xfrm>
          <a:custGeom>
            <a:avLst/>
            <a:gdLst/>
            <a:ahLst/>
            <a:cxnLst/>
            <a:rect l="l" t="t" r="r" b="b"/>
            <a:pathLst>
              <a:path w="12205856" h="1559261">
                <a:moveTo>
                  <a:pt x="12190266" y="1521455"/>
                </a:moveTo>
                <a:lnTo>
                  <a:pt x="12190701" y="1521482"/>
                </a:lnTo>
                <a:lnTo>
                  <a:pt x="12188851" y="1559261"/>
                </a:lnTo>
                <a:lnTo>
                  <a:pt x="12188416" y="1559245"/>
                </a:lnTo>
                <a:close/>
                <a:moveTo>
                  <a:pt x="12205856" y="208119"/>
                </a:moveTo>
                <a:lnTo>
                  <a:pt x="12203734" y="242562"/>
                </a:lnTo>
                <a:cubicBezTo>
                  <a:pt x="6796720" y="1874914"/>
                  <a:pt x="3447529" y="-395170"/>
                  <a:pt x="0" y="109344"/>
                </a:cubicBezTo>
                <a:lnTo>
                  <a:pt x="2124" y="74883"/>
                </a:lnTo>
                <a:cubicBezTo>
                  <a:pt x="3449654" y="-429611"/>
                  <a:pt x="6798843" y="1840472"/>
                  <a:pt x="12205856" y="208119"/>
                </a:cubicBezTo>
                <a:close/>
              </a:path>
            </a:pathLst>
          </a:custGeom>
          <a:gradFill>
            <a:gsLst>
              <a:gs pos="36000">
                <a:schemeClr val="bg2">
                  <a:alpha val="30000"/>
                  <a:lumMod val="0"/>
                  <a:lumOff val="100000"/>
                </a:schemeClr>
              </a:gs>
              <a:gs pos="100000">
                <a:schemeClr val="bg2">
                  <a:alpha val="48000"/>
                </a:schemeClr>
              </a:gs>
            </a:gsLst>
            <a:lin ang="2700000" scaled="1"/>
          </a:gra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0"/>
            <a:endParaRPr lang="ru-RU" noProof="0" dirty="0"/>
          </a:p>
        </p:txBody>
      </p:sp>
      <p:sp>
        <p:nvSpPr>
          <p:cNvPr id="12" name="Полилиния 11"/>
          <p:cNvSpPr/>
          <p:nvPr/>
        </p:nvSpPr>
        <p:spPr>
          <a:xfrm rot="21388434">
            <a:off x="-4585" y="3108508"/>
            <a:ext cx="12215153" cy="1052652"/>
          </a:xfrm>
          <a:custGeom>
            <a:avLst/>
            <a:gdLst/>
            <a:ahLst/>
            <a:cxnLst/>
            <a:rect l="l" t="t" r="r" b="b"/>
            <a:pathLst>
              <a:path w="12215153" h="1052652">
                <a:moveTo>
                  <a:pt x="12199582" y="613499"/>
                </a:moveTo>
                <a:lnTo>
                  <a:pt x="12196535" y="662961"/>
                </a:lnTo>
                <a:cubicBezTo>
                  <a:pt x="8659170" y="1895884"/>
                  <a:pt x="3236150" y="-250863"/>
                  <a:pt x="0" y="412868"/>
                </a:cubicBezTo>
                <a:lnTo>
                  <a:pt x="3057" y="363268"/>
                </a:lnTo>
                <a:cubicBezTo>
                  <a:pt x="3239190" y="-300459"/>
                  <a:pt x="8662172" y="1846263"/>
                  <a:pt x="12199582" y="613499"/>
                </a:cubicBezTo>
                <a:close/>
                <a:moveTo>
                  <a:pt x="12208353" y="471141"/>
                </a:moveTo>
                <a:lnTo>
                  <a:pt x="12202868" y="560177"/>
                </a:lnTo>
                <a:cubicBezTo>
                  <a:pt x="8665592" y="1793383"/>
                  <a:pt x="3242519" y="-353436"/>
                  <a:pt x="6325" y="310230"/>
                </a:cubicBezTo>
                <a:lnTo>
                  <a:pt x="11827" y="220949"/>
                </a:lnTo>
                <a:cubicBezTo>
                  <a:pt x="3247993" y="-442711"/>
                  <a:pt x="8670998" y="1704066"/>
                  <a:pt x="12208353" y="471141"/>
                </a:cubicBezTo>
                <a:close/>
                <a:moveTo>
                  <a:pt x="12215153" y="360807"/>
                </a:moveTo>
                <a:lnTo>
                  <a:pt x="12212631" y="401743"/>
                </a:lnTo>
                <a:cubicBezTo>
                  <a:pt x="8696050" y="1669577"/>
                  <a:pt x="3274141" y="-472216"/>
                  <a:pt x="15523" y="160967"/>
                </a:cubicBezTo>
                <a:lnTo>
                  <a:pt x="18051" y="119938"/>
                </a:lnTo>
                <a:cubicBezTo>
                  <a:pt x="3276657" y="-513245"/>
                  <a:pt x="8698537" y="1628531"/>
                  <a:pt x="12215153" y="360807"/>
                </a:cubicBezTo>
                <a:close/>
              </a:path>
            </a:pathLst>
          </a:custGeom>
          <a:gradFill>
            <a:gsLst>
              <a:gs pos="36000">
                <a:schemeClr val="bg2">
                  <a:alpha val="47000"/>
                  <a:lumMod val="0"/>
                  <a:lumOff val="100000"/>
                </a:schemeClr>
              </a:gs>
              <a:gs pos="100000">
                <a:schemeClr val="bg2">
                  <a:alpha val="82000"/>
                  <a:lumMod val="87000"/>
                  <a:lumOff val="13000"/>
                </a:schemeClr>
              </a:gs>
            </a:gsLst>
            <a:path path="rect">
              <a:fillToRect l="100000" t="100000"/>
            </a:path>
          </a:gra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293814" y="1828801"/>
            <a:ext cx="9601198" cy="3962400"/>
          </a:xfrm>
        </p:spPr>
        <p:txBody>
          <a:bodyPr vert="eaVert"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75C8AE6-2634-46EB-A793-A3A675D2404A}" type="datetime1">
              <a:rPr lang="ru-RU" noProof="0" smtClean="0"/>
              <a:t>24.11.2021</a:t>
            </a:fld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274638"/>
            <a:ext cx="2628900" cy="5897562"/>
          </a:xfrm>
        </p:spPr>
        <p:txBody>
          <a:bodyPr vert="eaVert"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274638"/>
            <a:ext cx="7734300" cy="5897562"/>
          </a:xfrm>
        </p:spPr>
        <p:txBody>
          <a:bodyPr vert="eaVert"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138868C-737D-4D65-8430-08650E7B77AF}" type="datetime1">
              <a:rPr lang="ru-RU" noProof="0" smtClean="0"/>
              <a:t>24.11.2021</a:t>
            </a:fld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FA40994-A3FD-4518-8018-AB955A2BC820}" type="datetime1">
              <a:rPr lang="ru-RU" noProof="0" smtClean="0"/>
              <a:t>24.11.2021</a:t>
            </a:fld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93813" y="1928553"/>
            <a:ext cx="9601200" cy="2262447"/>
          </a:xfrm>
        </p:spPr>
        <p:txBody>
          <a:bodyPr rtlCol="0" anchor="b">
            <a:normAutofit/>
          </a:bodyPr>
          <a:lstStyle>
            <a:lvl1pPr algn="l">
              <a:lnSpc>
                <a:spcPct val="80000"/>
              </a:lnSpc>
              <a:defRPr sz="5400" b="0"/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Замещающий текст 2"/>
          <p:cNvSpPr>
            <a:spLocks noGrp="1"/>
          </p:cNvSpPr>
          <p:nvPr>
            <p:ph type="body" idx="1"/>
          </p:nvPr>
        </p:nvSpPr>
        <p:spPr>
          <a:xfrm>
            <a:off x="1293813" y="4267200"/>
            <a:ext cx="9601200" cy="934527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8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0637B5A-1E01-43B1-A4A6-24BDB850A41C}" type="datetime1">
              <a:rPr lang="ru-RU" noProof="0" smtClean="0"/>
              <a:t>24.11.2021</a:t>
            </a:fld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293813" y="1828800"/>
            <a:ext cx="4648199" cy="39624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50767" y="1828800"/>
            <a:ext cx="4648200" cy="3962400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C800510-429E-4257-B35E-3112FFA9D7F9}" type="datetime1">
              <a:rPr lang="ru-RU" noProof="0" smtClean="0"/>
              <a:t>24.11.2021</a:t>
            </a:fld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0513F29E-967E-4B69-BEAA-E3504E43784D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546942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3813" y="1777042"/>
            <a:ext cx="4645152" cy="941716"/>
          </a:xfrm>
        </p:spPr>
        <p:txBody>
          <a:bodyPr rtlCol="0" anchor="ctr">
            <a:noAutofit/>
          </a:bodyPr>
          <a:lstStyle>
            <a:lvl1pPr marL="0" indent="0">
              <a:spcBef>
                <a:spcPts val="0"/>
              </a:spcBef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293813" y="2781300"/>
            <a:ext cx="4645152" cy="30480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2103120">
              <a:defRPr sz="1600"/>
            </a:lvl6pPr>
            <a:lvl7pPr marL="2103120">
              <a:defRPr sz="1600"/>
            </a:lvl7pPr>
            <a:lvl8pPr marL="2103120">
              <a:defRPr sz="1600"/>
            </a:lvl8pPr>
            <a:lvl9pPr marL="2103120">
              <a:defRPr sz="1600"/>
            </a:lvl9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5" name="Замещающий текст 4"/>
          <p:cNvSpPr>
            <a:spLocks noGrp="1"/>
          </p:cNvSpPr>
          <p:nvPr>
            <p:ph type="body" sz="quarter" idx="3"/>
          </p:nvPr>
        </p:nvSpPr>
        <p:spPr>
          <a:xfrm>
            <a:off x="6249862" y="1777042"/>
            <a:ext cx="4645152" cy="941716"/>
          </a:xfrm>
        </p:spPr>
        <p:txBody>
          <a:bodyPr rtlCol="0" anchor="ctr">
            <a:noAutofit/>
          </a:bodyPr>
          <a:lstStyle>
            <a:lvl1pPr marL="0" indent="0">
              <a:spcBef>
                <a:spcPts val="0"/>
              </a:spcBef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249862" y="2781300"/>
            <a:ext cx="4645152" cy="30480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2103120">
              <a:defRPr sz="1600"/>
            </a:lvl6pPr>
            <a:lvl7pPr marL="2103120">
              <a:defRPr sz="1600"/>
            </a:lvl7pPr>
            <a:lvl8pPr marL="2103120">
              <a:defRPr sz="1600"/>
            </a:lvl8pPr>
            <a:lvl9pPr marL="2103120">
              <a:defRPr sz="1600"/>
            </a:lvl9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3DFDD4F-EE51-4395-8A42-8A38107C2977}" type="datetime1">
              <a:rPr lang="ru-RU" noProof="0" smtClean="0"/>
              <a:t>24.11.2021</a:t>
            </a:fld>
            <a:endParaRPr lang="ru-RU" noProof="0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4057080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76EC4CE-9ACC-4BD6-BF6F-4876BDD4E7CC}" type="datetime1">
              <a:rPr lang="ru-RU" noProof="0" smtClean="0"/>
              <a:t>24.11.2021</a:t>
            </a:fld>
            <a:endParaRPr lang="ru-RU" noProof="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4EFA656-9B74-4782-B818-945FA3C8485B}" type="datetime1">
              <a:rPr lang="ru-RU" noProof="0" smtClean="0"/>
              <a:t>24.11.2021</a:t>
            </a:fld>
            <a:endParaRPr lang="ru-RU" noProof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8013" y="533400"/>
            <a:ext cx="4572001" cy="2743199"/>
          </a:xfrm>
        </p:spPr>
        <p:txBody>
          <a:bodyPr rtlCol="0" anchor="b">
            <a:normAutofit/>
          </a:bodyPr>
          <a:lstStyle>
            <a:lvl1pPr>
              <a:lnSpc>
                <a:spcPct val="80000"/>
              </a:lnSpc>
              <a:defRPr sz="4000" b="0"/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637213" y="533401"/>
            <a:ext cx="5943603" cy="52578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4" name="Замещающий текст 3"/>
          <p:cNvSpPr>
            <a:spLocks noGrp="1"/>
          </p:cNvSpPr>
          <p:nvPr>
            <p:ph type="body" sz="half" idx="2"/>
          </p:nvPr>
        </p:nvSpPr>
        <p:spPr>
          <a:xfrm>
            <a:off x="608013" y="3429000"/>
            <a:ext cx="4572000" cy="2362199"/>
          </a:xfrm>
        </p:spPr>
        <p:txBody>
          <a:bodyPr rtlCol="0">
            <a:normAutofit/>
          </a:bodyPr>
          <a:lstStyle>
            <a:lvl1pPr marL="0" indent="0">
              <a:lnSpc>
                <a:spcPct val="110000"/>
              </a:lnSpc>
              <a:spcBef>
                <a:spcPts val="18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9DBD438-94F3-4543-BE2B-4F062CD15BB1}" type="datetime1">
              <a:rPr lang="ru-RU" noProof="0" smtClean="0"/>
              <a:t>24.11.2021</a:t>
            </a:fld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09050" y="533401"/>
            <a:ext cx="4573192" cy="2743199"/>
          </a:xfrm>
        </p:spPr>
        <p:txBody>
          <a:bodyPr rtlCol="0" anchor="b">
            <a:normAutofit/>
          </a:bodyPr>
          <a:lstStyle>
            <a:lvl1pPr algn="l">
              <a:lnSpc>
                <a:spcPct val="80000"/>
              </a:lnSpc>
              <a:defRPr sz="4000" b="0" i="0" baseline="0">
                <a:solidFill>
                  <a:schemeClr val="accent1"/>
                </a:solidFill>
              </a:defRPr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3" name="Рисунок 2" descr="Пустой заполнитель, вместо которого можно добавить изображение. Щелкните заполнитель и выберите изображение, которое необходимо добавить"/>
          <p:cNvSpPr>
            <a:spLocks noGrp="1"/>
          </p:cNvSpPr>
          <p:nvPr>
            <p:ph type="pic" idx="1"/>
          </p:nvPr>
        </p:nvSpPr>
        <p:spPr>
          <a:xfrm>
            <a:off x="0" y="3"/>
            <a:ext cx="6553318" cy="6004510"/>
          </a:xfrm>
          <a:custGeom>
            <a:avLst/>
            <a:gdLst/>
            <a:ahLst/>
            <a:cxnLst/>
            <a:rect l="l" t="t" r="r" b="b"/>
            <a:pathLst>
              <a:path w="6551611" h="6004510">
                <a:moveTo>
                  <a:pt x="0" y="0"/>
                </a:moveTo>
                <a:lnTo>
                  <a:pt x="6551611" y="0"/>
                </a:lnTo>
                <a:lnTo>
                  <a:pt x="6551611" y="6004510"/>
                </a:lnTo>
                <a:cubicBezTo>
                  <a:pt x="4321482" y="5960049"/>
                  <a:pt x="2628293" y="5340418"/>
                  <a:pt x="0" y="5768658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noProof="0"/>
              <a:t>Вставка рисунка</a:t>
            </a:r>
            <a:endParaRPr lang="ru-RU" noProof="0" dirty="0"/>
          </a:p>
        </p:txBody>
      </p:sp>
      <p:sp>
        <p:nvSpPr>
          <p:cNvPr id="4" name="Замещающий текст 3"/>
          <p:cNvSpPr>
            <a:spLocks noGrp="1"/>
          </p:cNvSpPr>
          <p:nvPr>
            <p:ph type="body" sz="half" idx="2"/>
          </p:nvPr>
        </p:nvSpPr>
        <p:spPr>
          <a:xfrm>
            <a:off x="7009049" y="3429001"/>
            <a:ext cx="4573191" cy="2362199"/>
          </a:xfrm>
        </p:spPr>
        <p:txBody>
          <a:bodyPr rtlCol="0">
            <a:normAutofit/>
          </a:bodyPr>
          <a:lstStyle>
            <a:lvl1pPr marL="0" indent="0">
              <a:lnSpc>
                <a:spcPct val="110000"/>
              </a:lnSpc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A0C0895-3D34-4C6A-81FC-0E17E0BE2DB1}" type="datetime1">
              <a:rPr lang="ru-RU" noProof="0" smtClean="0"/>
              <a:t>24.11.2021</a:t>
            </a:fld>
            <a:endParaRPr lang="ru-RU" noProof="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A013F82-EE5E-44EE-A61D-E31C6657F26F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063030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уппа 7"/>
          <p:cNvGrpSpPr/>
          <p:nvPr/>
        </p:nvGrpSpPr>
        <p:grpSpPr>
          <a:xfrm>
            <a:off x="-4585" y="5374939"/>
            <a:ext cx="12240113" cy="1559261"/>
            <a:chOff x="-4585" y="2764068"/>
            <a:chExt cx="12240113" cy="1559261"/>
          </a:xfrm>
        </p:grpSpPr>
        <p:sp>
          <p:nvSpPr>
            <p:cNvPr id="9" name="Полилиния 8"/>
            <p:cNvSpPr/>
            <p:nvPr/>
          </p:nvSpPr>
          <p:spPr>
            <a:xfrm rot="21388434">
              <a:off x="12235" y="2982534"/>
              <a:ext cx="12169907" cy="1238081"/>
            </a:xfrm>
            <a:custGeom>
              <a:avLst/>
              <a:gdLst/>
              <a:ahLst/>
              <a:cxnLst/>
              <a:rect l="l" t="t" r="r" b="b"/>
              <a:pathLst>
                <a:path w="12169907" h="1238081">
                  <a:moveTo>
                    <a:pt x="2807331" y="101460"/>
                  </a:moveTo>
                  <a:cubicBezTo>
                    <a:pt x="6135545" y="328205"/>
                    <a:pt x="6673951" y="1596392"/>
                    <a:pt x="12165744" y="982579"/>
                  </a:cubicBezTo>
                  <a:lnTo>
                    <a:pt x="12160227" y="1072100"/>
                  </a:lnTo>
                  <a:cubicBezTo>
                    <a:pt x="5416860" y="1825439"/>
                    <a:pt x="6141899" y="-258272"/>
                    <a:pt x="0" y="232833"/>
                  </a:cubicBezTo>
                  <a:lnTo>
                    <a:pt x="5492" y="143708"/>
                  </a:lnTo>
                  <a:cubicBezTo>
                    <a:pt x="1145422" y="52200"/>
                    <a:pt x="2048826" y="49784"/>
                    <a:pt x="2807331" y="101460"/>
                  </a:cubicBezTo>
                  <a:close/>
                  <a:moveTo>
                    <a:pt x="2811494" y="33894"/>
                  </a:moveTo>
                  <a:cubicBezTo>
                    <a:pt x="6139708" y="260639"/>
                    <a:pt x="6678114" y="1528826"/>
                    <a:pt x="12169907" y="915013"/>
                  </a:cubicBezTo>
                  <a:lnTo>
                    <a:pt x="12168059" y="945013"/>
                  </a:lnTo>
                  <a:cubicBezTo>
                    <a:pt x="5424692" y="1698351"/>
                    <a:pt x="6149730" y="-385359"/>
                    <a:pt x="7832" y="105746"/>
                  </a:cubicBezTo>
                  <a:lnTo>
                    <a:pt x="9656" y="76142"/>
                  </a:lnTo>
                  <a:cubicBezTo>
                    <a:pt x="1149586" y="-15366"/>
                    <a:pt x="2052990" y="-17782"/>
                    <a:pt x="2811494" y="33894"/>
                  </a:cubicBezTo>
                  <a:close/>
                </a:path>
              </a:pathLst>
            </a:custGeom>
            <a:gradFill>
              <a:gsLst>
                <a:gs pos="0">
                  <a:schemeClr val="bg2">
                    <a:alpha val="90000"/>
                    <a:lumMod val="80000"/>
                    <a:lumOff val="20000"/>
                  </a:schemeClr>
                </a:gs>
                <a:gs pos="18000">
                  <a:schemeClr val="bg2">
                    <a:lumMod val="92000"/>
                  </a:schemeClr>
                </a:gs>
                <a:gs pos="37000">
                  <a:schemeClr val="bg2">
                    <a:alpha val="90000"/>
                    <a:lumMod val="91000"/>
                  </a:schemeClr>
                </a:gs>
                <a:gs pos="100000">
                  <a:schemeClr val="bg2">
                    <a:lumMod val="80000"/>
                    <a:lumOff val="20000"/>
                  </a:schemeClr>
                </a:gs>
              </a:gsLst>
              <a:path path="shape">
                <a:fillToRect l="50000" t="50000" r="50000" b="50000"/>
              </a:path>
            </a:gradFill>
            <a:ln w="25400" cmpd="sng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 rtl="0"/>
              <a:endParaRPr lang="ru-RU" noProof="0" dirty="0"/>
            </a:p>
          </p:txBody>
        </p:sp>
        <p:sp>
          <p:nvSpPr>
            <p:cNvPr id="10" name="Полилиния 9"/>
            <p:cNvSpPr/>
            <p:nvPr/>
          </p:nvSpPr>
          <p:spPr>
            <a:xfrm rot="21388434">
              <a:off x="29672" y="2764068"/>
              <a:ext cx="12205856" cy="1559261"/>
            </a:xfrm>
            <a:custGeom>
              <a:avLst/>
              <a:gdLst/>
              <a:ahLst/>
              <a:cxnLst/>
              <a:rect l="l" t="t" r="r" b="b"/>
              <a:pathLst>
                <a:path w="12205856" h="1559261">
                  <a:moveTo>
                    <a:pt x="12190266" y="1521455"/>
                  </a:moveTo>
                  <a:lnTo>
                    <a:pt x="12190701" y="1521482"/>
                  </a:lnTo>
                  <a:lnTo>
                    <a:pt x="12188851" y="1559261"/>
                  </a:lnTo>
                  <a:lnTo>
                    <a:pt x="12188416" y="1559245"/>
                  </a:lnTo>
                  <a:close/>
                  <a:moveTo>
                    <a:pt x="12205856" y="208119"/>
                  </a:moveTo>
                  <a:lnTo>
                    <a:pt x="12203734" y="242562"/>
                  </a:lnTo>
                  <a:cubicBezTo>
                    <a:pt x="6796720" y="1874914"/>
                    <a:pt x="3447529" y="-395170"/>
                    <a:pt x="0" y="109344"/>
                  </a:cubicBezTo>
                  <a:lnTo>
                    <a:pt x="2124" y="74883"/>
                  </a:lnTo>
                  <a:cubicBezTo>
                    <a:pt x="3449654" y="-429611"/>
                    <a:pt x="6798843" y="1840472"/>
                    <a:pt x="12205856" y="208119"/>
                  </a:cubicBezTo>
                  <a:close/>
                </a:path>
              </a:pathLst>
            </a:custGeom>
            <a:gradFill>
              <a:gsLst>
                <a:gs pos="36000">
                  <a:schemeClr val="bg2">
                    <a:alpha val="30000"/>
                    <a:lumMod val="0"/>
                    <a:lumOff val="100000"/>
                  </a:schemeClr>
                </a:gs>
                <a:gs pos="100000">
                  <a:schemeClr val="bg2">
                    <a:alpha val="48000"/>
                  </a:schemeClr>
                </a:gs>
              </a:gsLst>
              <a:lin ang="2700000" scaled="1"/>
            </a:gradFill>
            <a:ln w="254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 rtl="0"/>
              <a:endParaRPr lang="ru-RU" noProof="0" dirty="0"/>
            </a:p>
          </p:txBody>
        </p:sp>
        <p:sp>
          <p:nvSpPr>
            <p:cNvPr id="11" name="Полилиния 10"/>
            <p:cNvSpPr/>
            <p:nvPr/>
          </p:nvSpPr>
          <p:spPr>
            <a:xfrm rot="21388434">
              <a:off x="-4585" y="3108508"/>
              <a:ext cx="12215153" cy="1052652"/>
            </a:xfrm>
            <a:custGeom>
              <a:avLst/>
              <a:gdLst/>
              <a:ahLst/>
              <a:cxnLst/>
              <a:rect l="l" t="t" r="r" b="b"/>
              <a:pathLst>
                <a:path w="12215153" h="1052652">
                  <a:moveTo>
                    <a:pt x="12199582" y="613499"/>
                  </a:moveTo>
                  <a:lnTo>
                    <a:pt x="12196535" y="662961"/>
                  </a:lnTo>
                  <a:cubicBezTo>
                    <a:pt x="8659170" y="1895884"/>
                    <a:pt x="3236150" y="-250863"/>
                    <a:pt x="0" y="412868"/>
                  </a:cubicBezTo>
                  <a:lnTo>
                    <a:pt x="3057" y="363268"/>
                  </a:lnTo>
                  <a:cubicBezTo>
                    <a:pt x="3239190" y="-300459"/>
                    <a:pt x="8662172" y="1846263"/>
                    <a:pt x="12199582" y="613499"/>
                  </a:cubicBezTo>
                  <a:close/>
                  <a:moveTo>
                    <a:pt x="12208353" y="471141"/>
                  </a:moveTo>
                  <a:lnTo>
                    <a:pt x="12202868" y="560177"/>
                  </a:lnTo>
                  <a:cubicBezTo>
                    <a:pt x="8665592" y="1793383"/>
                    <a:pt x="3242519" y="-353436"/>
                    <a:pt x="6325" y="310230"/>
                  </a:cubicBezTo>
                  <a:lnTo>
                    <a:pt x="11827" y="220949"/>
                  </a:lnTo>
                  <a:cubicBezTo>
                    <a:pt x="3247993" y="-442711"/>
                    <a:pt x="8670998" y="1704066"/>
                    <a:pt x="12208353" y="471141"/>
                  </a:cubicBezTo>
                  <a:close/>
                  <a:moveTo>
                    <a:pt x="12215153" y="360807"/>
                  </a:moveTo>
                  <a:lnTo>
                    <a:pt x="12212631" y="401743"/>
                  </a:lnTo>
                  <a:cubicBezTo>
                    <a:pt x="8696050" y="1669577"/>
                    <a:pt x="3274141" y="-472216"/>
                    <a:pt x="15523" y="160967"/>
                  </a:cubicBezTo>
                  <a:lnTo>
                    <a:pt x="18051" y="119938"/>
                  </a:lnTo>
                  <a:cubicBezTo>
                    <a:pt x="3276657" y="-513245"/>
                    <a:pt x="8698537" y="1628531"/>
                    <a:pt x="12215153" y="360807"/>
                  </a:cubicBezTo>
                  <a:close/>
                </a:path>
              </a:pathLst>
            </a:custGeom>
            <a:gradFill>
              <a:gsLst>
                <a:gs pos="36000">
                  <a:schemeClr val="bg2">
                    <a:alpha val="47000"/>
                    <a:lumMod val="0"/>
                    <a:lumOff val="100000"/>
                  </a:schemeClr>
                </a:gs>
                <a:gs pos="100000">
                  <a:schemeClr val="bg2">
                    <a:alpha val="82000"/>
                    <a:lumMod val="87000"/>
                    <a:lumOff val="13000"/>
                  </a:schemeClr>
                </a:gs>
              </a:gsLst>
              <a:path path="rect">
                <a:fillToRect l="100000" t="100000"/>
              </a:path>
            </a:gradFill>
            <a:ln w="254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 rtl="0"/>
              <a:endParaRPr lang="ru-RU" noProof="0" dirty="0"/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93813" y="304800"/>
            <a:ext cx="9601200" cy="12192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ru-RU" noProof="0" dirty="0"/>
              <a:t>Образец заголовка</a:t>
            </a:r>
          </a:p>
        </p:txBody>
      </p:sp>
      <p:sp>
        <p:nvSpPr>
          <p:cNvPr id="3" name="Замещающий текст 2"/>
          <p:cNvSpPr>
            <a:spLocks noGrp="1"/>
          </p:cNvSpPr>
          <p:nvPr>
            <p:ph type="body" idx="1"/>
          </p:nvPr>
        </p:nvSpPr>
        <p:spPr>
          <a:xfrm>
            <a:off x="1293814" y="1828801"/>
            <a:ext cx="9601198" cy="3962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ru-RU" noProof="0" dirty="0"/>
              <a:t>Образец текста</a:t>
            </a:r>
          </a:p>
          <a:p>
            <a:pPr lvl="1" rtl="0"/>
            <a:r>
              <a:rPr lang="ru-RU" noProof="0" dirty="0"/>
              <a:t>Второй уровень</a:t>
            </a:r>
          </a:p>
          <a:p>
            <a:pPr lvl="2" rtl="0"/>
            <a:r>
              <a:rPr lang="ru-RU" noProof="0" dirty="0"/>
              <a:t>Третий уровень</a:t>
            </a:r>
          </a:p>
          <a:p>
            <a:pPr lvl="3" rtl="0"/>
            <a:r>
              <a:rPr lang="ru-RU" noProof="0" dirty="0"/>
              <a:t>Четвертый уровень</a:t>
            </a:r>
          </a:p>
          <a:p>
            <a:pPr lvl="4" rtl="0"/>
            <a:r>
              <a:rPr lang="ru-RU" noProof="0" dirty="0"/>
              <a:t>Пятый уровень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1299152" y="6400800"/>
            <a:ext cx="5954835" cy="2762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7989510" y="6400800"/>
            <a:ext cx="1548660" cy="2762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D2A192B3-86A2-4DBD-B2E8-ECF77A8CF8C2}" type="datetime1">
              <a:rPr lang="ru-RU" noProof="0" smtClean="0"/>
              <a:t>24.11.2021</a:t>
            </a:fld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818310" y="6400800"/>
            <a:ext cx="1066802" cy="2762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CA8D9AD5-F248-4919-864A-CFD76CC027D6}" type="slidenum">
              <a:rPr lang="ru-RU" noProof="0" smtClean="0"/>
              <a:pPr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SzPct val="80000"/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2860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88720" indent="-22860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45920" indent="-22860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103120" indent="-22860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60320" indent="-22860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indent="-22860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74720" indent="-22860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931920" indent="-22860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wmf"/><Relationship Id="rId4" Type="http://schemas.openxmlformats.org/officeDocument/2006/relationships/oleObject" Target="../embeddings/oleObject10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wmf"/><Relationship Id="rId4" Type="http://schemas.openxmlformats.org/officeDocument/2006/relationships/oleObject" Target="../embeddings/oleObject12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99692" y="3965107"/>
            <a:ext cx="9601200" cy="914100"/>
          </a:xfrm>
        </p:spPr>
        <p:txBody>
          <a:bodyPr rtlCol="0"/>
          <a:lstStyle/>
          <a:p>
            <a:pPr algn="ctr" rtl="0"/>
            <a:r>
              <a:rPr lang="ru-UA" b="1" dirty="0" err="1">
                <a:latin typeface="Arial" panose="020B0604020202020204" pitchFamily="34" charset="0"/>
                <a:cs typeface="Arial" panose="020B0604020202020204" pitchFamily="34" charset="0"/>
              </a:rPr>
              <a:t>Алкалоїди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306405" y="5090962"/>
            <a:ext cx="11579190" cy="1676868"/>
          </a:xfrm>
        </p:spPr>
        <p:txBody>
          <a:bodyPr rtlCol="0">
            <a:noAutofit/>
          </a:bodyPr>
          <a:lstStyle/>
          <a:p>
            <a:pPr algn="ctr" rtl="0">
              <a:lnSpc>
                <a:spcPct val="100000"/>
              </a:lnSpc>
            </a:pPr>
            <a:r>
              <a:rPr lang="ru-RU" sz="24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Алкалоїдами</a:t>
            </a:r>
            <a:r>
              <a:rPr lang="ru-RU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називають</a:t>
            </a:r>
            <a:r>
              <a:rPr lang="ru-RU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нітрогеновмісні</a:t>
            </a:r>
            <a:r>
              <a:rPr lang="ru-RU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гетероциклічні</a:t>
            </a:r>
            <a:r>
              <a:rPr lang="ru-RU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сполуки</a:t>
            </a:r>
            <a:r>
              <a:rPr lang="ru-RU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основного характеру, </a:t>
            </a:r>
            <a:r>
              <a:rPr lang="ru-RU" sz="2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переважно</a:t>
            </a:r>
            <a:r>
              <a:rPr lang="ru-RU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рослинного</a:t>
            </a:r>
            <a:r>
              <a:rPr lang="ru-RU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походження</a:t>
            </a:r>
            <a:r>
              <a:rPr lang="ru-RU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br>
              <a:rPr lang="ru-UA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які</a:t>
            </a:r>
            <a:r>
              <a:rPr lang="ru-RU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мають</a:t>
            </a:r>
            <a:r>
              <a:rPr lang="ru-RU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сильну</a:t>
            </a:r>
            <a:r>
              <a:rPr lang="ru-RU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фізіологічну</a:t>
            </a:r>
            <a:r>
              <a:rPr lang="ru-RU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дію</a:t>
            </a:r>
            <a:r>
              <a:rPr lang="ru-RU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2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організм</a:t>
            </a:r>
            <a:r>
              <a:rPr lang="ru-RU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людини</a:t>
            </a:r>
            <a:r>
              <a:rPr lang="ru-RU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і </a:t>
            </a:r>
            <a:r>
              <a:rPr lang="ru-RU" sz="2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тварини</a:t>
            </a:r>
            <a:r>
              <a:rPr lang="ru-UA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7177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E30213D-D9ED-4E6C-9FDE-5D16029D60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758" y="304799"/>
            <a:ext cx="11540690" cy="2188143"/>
          </a:xfrm>
        </p:spPr>
        <p:txBody>
          <a:bodyPr>
            <a:normAutofit/>
          </a:bodyPr>
          <a:lstStyle/>
          <a:p>
            <a:pPr algn="ctr"/>
            <a:r>
              <a:rPr lang="ru-UA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основі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структури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хініну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були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синтезовані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більш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ефективні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протималярійні</a:t>
            </a:r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препарати</a:t>
            </a:r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примахін</a:t>
            </a:r>
            <a:r>
              <a:rPr lang="ru-RU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плазмохін</a:t>
            </a:r>
            <a:r>
              <a:rPr lang="ru-UA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B0A0736C-D528-4548-A250-D95F58C065D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6673073"/>
              </p:ext>
            </p:extLst>
          </p:nvPr>
        </p:nvGraphicFramePr>
        <p:xfrm>
          <a:off x="3436218" y="2657959"/>
          <a:ext cx="4995511" cy="38244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Точечный рисунок" r:id="rId2" imgW="1733400" imgH="1327320" progId="Paint.Picture">
                  <p:embed/>
                </p:oleObj>
              </mc:Choice>
              <mc:Fallback>
                <p:oleObj name="Точечный рисунок" r:id="rId2" imgW="1733400" imgH="1327320" progId="Paint.Picture">
                  <p:embed/>
                  <p:pic>
                    <p:nvPicPr>
                      <p:cNvPr id="4" name="Объект 3">
                        <a:extLst>
                          <a:ext uri="{FF2B5EF4-FFF2-40B4-BE49-F238E27FC236}">
                            <a16:creationId xmlns:a16="http://schemas.microsoft.com/office/drawing/2014/main" id="{B0A0736C-D528-4548-A250-D95F58C065D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436218" y="2657959"/>
                        <a:ext cx="4995511" cy="382440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87816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9E98E04-9E3B-4191-9DCC-B75A8A1E75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Алкалоїди</a:t>
            </a:r>
            <a:r>
              <a:rPr lang="ru-RU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ізохінолінового</a:t>
            </a:r>
            <a:r>
              <a:rPr lang="ru-RU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ряд</a:t>
            </a:r>
            <a:r>
              <a:rPr lang="ru-UA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275F5A9-D350-4DAE-8615-EC1181D3F3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255" y="1828801"/>
            <a:ext cx="12018745" cy="3962400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Більше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алкалоїдів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ізохіноліновім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ядром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було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знайдено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опіумі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згущеному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соці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недозрілих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голівок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маку (</a:t>
            </a:r>
            <a:r>
              <a:rPr lang="en-US" i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Papaver </a:t>
            </a:r>
            <a:r>
              <a:rPr lang="en-US" i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somniferum</a:t>
            </a:r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endParaRPr lang="ru-UA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частка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морфіну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цій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кількості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складає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більше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10%. </a:t>
            </a:r>
            <a:endParaRPr lang="ru-UA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UA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Морфін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інші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алкалоїди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опіуму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називають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опіатами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UA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8799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E38FBE-C30B-425D-9E6D-2C9FEA654A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2057" y="0"/>
            <a:ext cx="9601200" cy="1219200"/>
          </a:xfrm>
        </p:spPr>
        <p:txBody>
          <a:bodyPr/>
          <a:lstStyle/>
          <a:p>
            <a:pPr algn="ctr"/>
            <a:r>
              <a:rPr lang="ru-RU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Алкалоїди</a:t>
            </a:r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тропанового</a:t>
            </a:r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ряд</a:t>
            </a:r>
            <a:r>
              <a:rPr lang="ru-UA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4514114-CC3F-4B66-986A-23468D12EC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77" y="1828801"/>
            <a:ext cx="11925701" cy="3962400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Тропан</a:t>
            </a:r>
            <a:r>
              <a:rPr lang="ru-RU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(8-метил-8-азабіцикло[3,2,1]октан) 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є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біциклічною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конденсованою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системою, яка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складається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піролідинового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піперидинового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циклів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містить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метильну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групу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біля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атома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Нітрогену</a:t>
            </a:r>
            <a:r>
              <a:rPr lang="ru-UA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13EA3EF9-F910-46D8-AC0A-8D7B8AA3773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514339"/>
              </p:ext>
            </p:extLst>
          </p:nvPr>
        </p:nvGraphicFramePr>
        <p:xfrm>
          <a:off x="2618070" y="3428999"/>
          <a:ext cx="6776187" cy="30053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Точечный рисунок" r:id="rId2" imgW="3822840" imgH="1695600" progId="Paint.Picture">
                  <p:embed/>
                </p:oleObj>
              </mc:Choice>
              <mc:Fallback>
                <p:oleObj name="Точечный рисунок" r:id="rId2" imgW="3822840" imgH="1695600" progId="Paint.Picture">
                  <p:embed/>
                  <p:pic>
                    <p:nvPicPr>
                      <p:cNvPr id="4" name="Объект 3">
                        <a:extLst>
                          <a:ext uri="{FF2B5EF4-FFF2-40B4-BE49-F238E27FC236}">
                            <a16:creationId xmlns:a16="http://schemas.microsoft.com/office/drawing/2014/main" id="{13EA3EF9-F910-46D8-AC0A-8D7B8AA3773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618070" y="3428999"/>
                        <a:ext cx="6776187" cy="30053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97738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B983476-F92B-44C8-A652-C74C9CCC9C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54004"/>
            <a:ext cx="12192000" cy="5637197"/>
          </a:xfrm>
        </p:spPr>
        <p:txBody>
          <a:bodyPr/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числа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алкалоїдів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рослин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родини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пасльонових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i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Solanaceae</a:t>
            </a:r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входять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атропін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і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гіосціамін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UA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промислових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масштабах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їх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вилучають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екстракцією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ru-UA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коренів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беладони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насіння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дурману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тощо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UA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Атропін</a:t>
            </a:r>
            <a:r>
              <a:rPr lang="ru-RU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має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властивості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спазмолітика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br>
              <a:rPr lang="ru-UA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також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властивість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розширювати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зіницю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ока,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й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застосовують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ru-UA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лікуванні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діагностиці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хвороб очей. </a:t>
            </a:r>
            <a:endParaRPr lang="ru-UA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UA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тропін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є антидотом при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отруєннях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деякими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наркотичними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засобами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снодійними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токсичними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речовинами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UA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UA" dirty="0"/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CC690AB9-572A-4848-BE14-1962685710B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9469700"/>
              </p:ext>
            </p:extLst>
          </p:nvPr>
        </p:nvGraphicFramePr>
        <p:xfrm>
          <a:off x="444440" y="4232325"/>
          <a:ext cx="3955616" cy="23813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Точечный рисунок" r:id="rId2" imgW="1898640" imgH="1143000" progId="Paint.Picture">
                  <p:embed/>
                </p:oleObj>
              </mc:Choice>
              <mc:Fallback>
                <p:oleObj name="Точечный рисунок" r:id="rId2" imgW="1898640" imgH="1143000" progId="Paint.Picture">
                  <p:embed/>
                  <p:pic>
                    <p:nvPicPr>
                      <p:cNvPr id="5" name="Объект 4">
                        <a:extLst>
                          <a:ext uri="{FF2B5EF4-FFF2-40B4-BE49-F238E27FC236}">
                            <a16:creationId xmlns:a16="http://schemas.microsoft.com/office/drawing/2014/main" id="{CC690AB9-572A-4848-BE14-1962685710B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44440" y="4232325"/>
                        <a:ext cx="3955616" cy="238130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AABAA98B-1C9D-4EDD-B97B-5BA2132000B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0448919"/>
              </p:ext>
            </p:extLst>
          </p:nvPr>
        </p:nvGraphicFramePr>
        <p:xfrm>
          <a:off x="6816783" y="4232324"/>
          <a:ext cx="4443989" cy="23813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Точечный рисунок" r:id="rId4" imgW="1682640" imgH="901800" progId="Paint.Picture">
                  <p:embed/>
                </p:oleObj>
              </mc:Choice>
              <mc:Fallback>
                <p:oleObj name="Точечный рисунок" r:id="rId4" imgW="1682640" imgH="901800" progId="Paint.Picture">
                  <p:embed/>
                  <p:pic>
                    <p:nvPicPr>
                      <p:cNvPr id="6" name="Объект 5">
                        <a:extLst>
                          <a:ext uri="{FF2B5EF4-FFF2-40B4-BE49-F238E27FC236}">
                            <a16:creationId xmlns:a16="http://schemas.microsoft.com/office/drawing/2014/main" id="{AABAA98B-1C9D-4EDD-B97B-5BA2132000B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816783" y="4232324"/>
                        <a:ext cx="4443989" cy="238130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11334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8BB8D2-7D69-4302-AE5C-A40999BC08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2378" y="365760"/>
            <a:ext cx="9147244" cy="40746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Алкалоїди</a:t>
            </a:r>
            <a:r>
              <a:rPr lang="ru-RU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індольного</a:t>
            </a:r>
            <a:r>
              <a:rPr lang="ru-RU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ряд</a:t>
            </a:r>
            <a:r>
              <a:rPr lang="ru-UA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E423747-6747-4A5E-9002-280DDBA613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627" y="847023"/>
            <a:ext cx="11983453" cy="494417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Конденсована</a:t>
            </a:r>
            <a:r>
              <a:rPr lang="ru-RU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система </a:t>
            </a:r>
            <a:r>
              <a:rPr lang="ru-RU" sz="2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індолу</a:t>
            </a:r>
            <a:r>
              <a:rPr lang="ru-RU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входить до складу </a:t>
            </a:r>
            <a:r>
              <a:rPr lang="ru-RU" sz="2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багатьох</a:t>
            </a:r>
            <a:r>
              <a:rPr lang="ru-RU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алкалоїдів</a:t>
            </a:r>
            <a:r>
              <a:rPr lang="ru-RU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br>
              <a:rPr lang="ru-UA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мають</a:t>
            </a:r>
            <a:r>
              <a:rPr lang="ru-RU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досить</a:t>
            </a:r>
            <a:r>
              <a:rPr lang="ru-RU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складну</a:t>
            </a:r>
            <a:r>
              <a:rPr lang="ru-RU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будову</a:t>
            </a:r>
            <a:r>
              <a:rPr lang="ru-RU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ru-UA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Цей</a:t>
            </a:r>
            <a:r>
              <a:rPr lang="ru-RU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клас</a:t>
            </a:r>
            <a:r>
              <a:rPr lang="ru-RU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алкалоїдів</a:t>
            </a:r>
            <a:r>
              <a:rPr lang="ru-RU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є одним з </a:t>
            </a:r>
            <a:r>
              <a:rPr lang="ru-RU" sz="2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найбільш</a:t>
            </a:r>
            <a:r>
              <a:rPr lang="ru-RU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чисельних</a:t>
            </a:r>
            <a:r>
              <a:rPr lang="ru-RU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br>
              <a:rPr lang="ru-UA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Відомо</a:t>
            </a:r>
            <a:r>
              <a:rPr lang="ru-RU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більше</a:t>
            </a:r>
            <a:r>
              <a:rPr lang="ru-RU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за 4100 </a:t>
            </a:r>
            <a:r>
              <a:rPr lang="ru-RU" sz="2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індольних</a:t>
            </a:r>
            <a:r>
              <a:rPr lang="ru-RU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алкалоїди</a:t>
            </a:r>
            <a:r>
              <a:rPr lang="ru-RU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UA" sz="2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Дуже</a:t>
            </a:r>
            <a:r>
              <a:rPr lang="ru-RU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часто у </a:t>
            </a:r>
            <a:r>
              <a:rPr lang="ru-RU" sz="2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молекули</a:t>
            </a:r>
            <a:r>
              <a:rPr lang="ru-RU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цих</a:t>
            </a:r>
            <a:r>
              <a:rPr lang="ru-RU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сполук</a:t>
            </a:r>
            <a:r>
              <a:rPr lang="ru-RU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входять</a:t>
            </a:r>
            <a:r>
              <a:rPr lang="ru-RU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ізопреноїдні</a:t>
            </a:r>
            <a:r>
              <a:rPr lang="ru-RU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структурні</a:t>
            </a:r>
            <a:r>
              <a:rPr lang="ru-RU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елементи</a:t>
            </a:r>
            <a:r>
              <a:rPr lang="ru-RU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Багато</a:t>
            </a:r>
            <a:r>
              <a:rPr lang="ru-RU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індольни</a:t>
            </a:r>
            <a:r>
              <a:rPr lang="ru-UA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 </a:t>
            </a:r>
            <a:r>
              <a:rPr lang="ru-RU" sz="2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алкалоїдів</a:t>
            </a:r>
            <a:r>
              <a:rPr lang="ru-RU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мають</a:t>
            </a:r>
            <a:r>
              <a:rPr lang="ru-RU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біологічну</a:t>
            </a:r>
            <a:r>
              <a:rPr lang="ru-RU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активність</a:t>
            </a:r>
            <a:r>
              <a:rPr lang="ru-RU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деякі</a:t>
            </a:r>
            <a:r>
              <a:rPr lang="ru-RU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 них </a:t>
            </a:r>
            <a:r>
              <a:rPr lang="ru-RU" sz="2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застосовують</a:t>
            </a:r>
            <a:r>
              <a:rPr lang="ru-RU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ru-RU" sz="2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медицині</a:t>
            </a:r>
            <a:r>
              <a:rPr lang="ru-RU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UA" sz="2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Найбільшу</a:t>
            </a:r>
            <a:r>
              <a:rPr lang="ru-RU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практичну</a:t>
            </a:r>
            <a:r>
              <a:rPr lang="ru-RU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цінність</a:t>
            </a:r>
            <a:r>
              <a:rPr lang="ru-RU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має</a:t>
            </a:r>
            <a:r>
              <a:rPr lang="ru-RU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стрихнін</a:t>
            </a:r>
            <a:r>
              <a:rPr lang="ru-RU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знайдений</a:t>
            </a:r>
            <a:r>
              <a:rPr lang="ru-RU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у </a:t>
            </a:r>
            <a:r>
              <a:rPr lang="ru-RU" sz="2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насінні</a:t>
            </a:r>
            <a:r>
              <a:rPr lang="ru-RU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чилібухи</a:t>
            </a:r>
            <a:r>
              <a:rPr lang="ru-RU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2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рослина</a:t>
            </a:r>
            <a:r>
              <a:rPr lang="ru-RU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роду </a:t>
            </a:r>
            <a:r>
              <a:rPr lang="en-US" sz="2400" i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Strychnos</a:t>
            </a:r>
            <a:r>
              <a:rPr lang="en-US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  <a:r>
              <a:rPr lang="ru-RU" sz="2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Алкалоїд</a:t>
            </a:r>
            <a:r>
              <a:rPr lang="ru-RU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вперше</a:t>
            </a:r>
            <a:r>
              <a:rPr lang="ru-RU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був</a:t>
            </a:r>
            <a:r>
              <a:rPr lang="ru-RU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виділений</a:t>
            </a:r>
            <a:r>
              <a:rPr lang="ru-RU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1818 р. П. </a:t>
            </a:r>
            <a:r>
              <a:rPr lang="ru-RU" sz="2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Пеллетьє</a:t>
            </a:r>
            <a:r>
              <a:rPr lang="ru-RU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і Ж. </a:t>
            </a:r>
            <a:r>
              <a:rPr lang="ru-RU" sz="2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Кавенту</a:t>
            </a:r>
            <a:r>
              <a:rPr lang="ru-RU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Молекула </a:t>
            </a:r>
            <a:r>
              <a:rPr lang="ru-RU" sz="2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стрихніну</a:t>
            </a:r>
            <a:r>
              <a:rPr lang="ru-RU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складається</a:t>
            </a:r>
            <a:r>
              <a:rPr lang="ru-RU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 7 </a:t>
            </a:r>
            <a:r>
              <a:rPr lang="ru-RU" sz="2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конденсованих</a:t>
            </a:r>
            <a:r>
              <a:rPr lang="ru-RU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кілець</a:t>
            </a:r>
            <a:r>
              <a:rPr lang="ru-UA" sz="2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720F74BB-E931-432F-B090-81B03C5A351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1276053"/>
              </p:ext>
            </p:extLst>
          </p:nvPr>
        </p:nvGraphicFramePr>
        <p:xfrm>
          <a:off x="86627" y="4687967"/>
          <a:ext cx="5040196" cy="19754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Точечный рисунок" r:id="rId2" imgW="3467160" imgH="1359000" progId="Paint.Picture">
                  <p:embed/>
                </p:oleObj>
              </mc:Choice>
              <mc:Fallback>
                <p:oleObj name="Точечный рисунок" r:id="rId2" imgW="3467160" imgH="1359000" progId="Paint.Picture">
                  <p:embed/>
                  <p:pic>
                    <p:nvPicPr>
                      <p:cNvPr id="4" name="Объект 3">
                        <a:extLst>
                          <a:ext uri="{FF2B5EF4-FFF2-40B4-BE49-F238E27FC236}">
                            <a16:creationId xmlns:a16="http://schemas.microsoft.com/office/drawing/2014/main" id="{720F74BB-E931-432F-B090-81B03C5A351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86627" y="4687967"/>
                        <a:ext cx="5040196" cy="197546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6FE3E6B3-511C-49FA-BC5C-E26C2652AF4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6132812"/>
              </p:ext>
            </p:extLst>
          </p:nvPr>
        </p:nvGraphicFramePr>
        <p:xfrm>
          <a:off x="9086249" y="4687967"/>
          <a:ext cx="2449647" cy="20996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Точечный рисунок" r:id="rId4" imgW="1511280" imgH="1295280" progId="Paint.Picture">
                  <p:embed/>
                </p:oleObj>
              </mc:Choice>
              <mc:Fallback>
                <p:oleObj name="Точечный рисунок" r:id="rId4" imgW="1511280" imgH="1295280" progId="Paint.Picture">
                  <p:embed/>
                  <p:pic>
                    <p:nvPicPr>
                      <p:cNvPr id="5" name="Объект 4">
                        <a:extLst>
                          <a:ext uri="{FF2B5EF4-FFF2-40B4-BE49-F238E27FC236}">
                            <a16:creationId xmlns:a16="http://schemas.microsoft.com/office/drawing/2014/main" id="{6FE3E6B3-511C-49FA-BC5C-E26C2652AF4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086249" y="4687967"/>
                        <a:ext cx="2449647" cy="209969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3129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004" y="533400"/>
            <a:ext cx="11925701" cy="3393707"/>
          </a:xfrm>
        </p:spPr>
        <p:txBody>
          <a:bodyPr rtlCol="0">
            <a:normAutofit/>
          </a:bodyPr>
          <a:lstStyle/>
          <a:p>
            <a:pPr algn="ctr"/>
            <a:r>
              <a:rPr lang="ru-UA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Дякую</a:t>
            </a:r>
            <a:r>
              <a:rPr lang="ru-UA" sz="8000" b="1" dirty="0">
                <a:latin typeface="Arial" panose="020B0604020202020204" pitchFamily="34" charset="0"/>
                <a:cs typeface="Arial" panose="020B0604020202020204" pitchFamily="34" charset="0"/>
              </a:rPr>
              <a:t> за </a:t>
            </a:r>
            <a:r>
              <a:rPr lang="ru-UA" sz="8000" b="1" dirty="0" err="1">
                <a:latin typeface="Arial" panose="020B0604020202020204" pitchFamily="34" charset="0"/>
                <a:cs typeface="Arial" panose="020B0604020202020204" pitchFamily="34" charset="0"/>
              </a:rPr>
              <a:t>увагу</a:t>
            </a:r>
            <a:r>
              <a:rPr lang="ru-UA" sz="8000" b="1" dirty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8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2420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Объект 13"/>
          <p:cNvSpPr>
            <a:spLocks noGrp="1"/>
          </p:cNvSpPr>
          <p:nvPr>
            <p:ph idx="1"/>
          </p:nvPr>
        </p:nvSpPr>
        <p:spPr>
          <a:xfrm>
            <a:off x="182879" y="288758"/>
            <a:ext cx="11502189" cy="5502443"/>
          </a:xfrm>
        </p:spPr>
        <p:txBody>
          <a:bodyPr rtlCol="0"/>
          <a:lstStyle/>
          <a:p>
            <a:pPr marL="0" indent="0" algn="ctr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Алкалоїди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є основами, і в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рослинах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містяться</a:t>
            </a:r>
            <a:r>
              <a:rPr lang="ru-RU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у </a:t>
            </a:r>
            <a:r>
              <a:rPr lang="ru-RU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вигляді</a:t>
            </a:r>
            <a:r>
              <a:rPr lang="ru-RU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солей </a:t>
            </a:r>
            <a:r>
              <a:rPr lang="ru-RU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органічних</a:t>
            </a:r>
            <a:r>
              <a:rPr lang="ru-RU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кислот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винної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яблучної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щавлевої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лимонної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зустрічаються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вони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також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</a:t>
            </a:r>
            <a:r>
              <a:rPr lang="ru-RU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вигляді</a:t>
            </a:r>
            <a:r>
              <a:rPr lang="ru-RU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естерів</a:t>
            </a:r>
            <a:r>
              <a:rPr lang="ru-RU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амідів</a:t>
            </a:r>
            <a:r>
              <a:rPr lang="ru-RU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тощо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UA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 rtl="0">
              <a:lnSpc>
                <a:spcPct val="100000"/>
              </a:lnSpc>
              <a:spcBef>
                <a:spcPts val="0"/>
              </a:spcBef>
              <a:buNone/>
            </a:pPr>
            <a:endParaRPr lang="ru-UA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Вони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можуть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знаходитись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будь-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якій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частині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рослини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наприклад</a:t>
            </a:r>
            <a:r>
              <a:rPr lang="ru-UA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опій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міститься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насінні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маку, </a:t>
            </a:r>
            <a:endParaRPr lang="ru-UA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нікотин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в листках табаку, </a:t>
            </a:r>
            <a:endParaRPr lang="ru-UA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 rtl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хінін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в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корі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хінного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дерева і т.д.</a:t>
            </a:r>
          </a:p>
        </p:txBody>
      </p:sp>
    </p:spTree>
    <p:extLst>
      <p:ext uri="{BB962C8B-B14F-4D97-AF65-F5344CB8AC3E}">
        <p14:creationId xmlns:p14="http://schemas.microsoft.com/office/powerpoint/2010/main" val="478088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19777" y="225393"/>
            <a:ext cx="11752446" cy="6377538"/>
          </a:xfrm>
        </p:spPr>
        <p:txBody>
          <a:bodyPr rtlCol="0">
            <a:normAutofit/>
          </a:bodyPr>
          <a:lstStyle/>
          <a:p>
            <a:pPr algn="ctr" rtl="0">
              <a:lnSpc>
                <a:spcPct val="100000"/>
              </a:lnSpc>
            </a:pPr>
            <a:r>
              <a:rPr lang="ru-RU" sz="32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Більшість</a:t>
            </a:r>
            <a:r>
              <a:rPr lang="ru-RU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алкалоїдів</a:t>
            </a:r>
            <a:r>
              <a:rPr lang="ru-RU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є </a:t>
            </a:r>
            <a:r>
              <a:rPr lang="ru-RU" sz="32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безбарвними</a:t>
            </a:r>
            <a:r>
              <a:rPr lang="ru-RU" sz="3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кристалічними</a:t>
            </a:r>
            <a:r>
              <a:rPr lang="ru-RU" sz="3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ru-UA" sz="3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2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або</a:t>
            </a:r>
            <a:r>
              <a:rPr lang="ru-RU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аморфними</a:t>
            </a:r>
            <a:r>
              <a:rPr lang="ru-RU" sz="3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речовинами</a:t>
            </a:r>
            <a:r>
              <a:rPr lang="ru-RU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проте</a:t>
            </a:r>
            <a:r>
              <a:rPr lang="ru-RU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діякі</a:t>
            </a:r>
            <a:r>
              <a:rPr lang="ru-RU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 них </a:t>
            </a:r>
            <a:br>
              <a:rPr lang="ru-UA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2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мають</a:t>
            </a:r>
            <a:r>
              <a:rPr lang="ru-RU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забарвлення</a:t>
            </a:r>
            <a:r>
              <a:rPr lang="ru-UA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32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наприклад</a:t>
            </a:r>
            <a:r>
              <a:rPr lang="ru-RU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алкалоїд</a:t>
            </a:r>
            <a:r>
              <a:rPr lang="ru-RU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берберин</a:t>
            </a:r>
            <a:r>
              <a:rPr lang="ru-UA" sz="3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32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міститься</a:t>
            </a:r>
            <a:r>
              <a:rPr lang="ru-RU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ru-RU" sz="32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барбарисі</a:t>
            </a:r>
            <a:r>
              <a:rPr lang="ru-UA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ru-RU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має</a:t>
            </a:r>
            <a:r>
              <a:rPr lang="ru-RU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жовтий</a:t>
            </a:r>
            <a:r>
              <a:rPr lang="ru-RU" sz="3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колір</a:t>
            </a:r>
            <a:r>
              <a:rPr lang="ru-UA" sz="3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ru-RU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br>
              <a:rPr lang="ru-UA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ru-UA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UA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ru-RU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они </a:t>
            </a:r>
            <a:r>
              <a:rPr lang="ru-RU" sz="32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мають</a:t>
            </a:r>
            <a:r>
              <a:rPr lang="ru-RU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гіркий</a:t>
            </a:r>
            <a:r>
              <a:rPr lang="ru-RU" sz="3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смак</a:t>
            </a:r>
            <a:r>
              <a:rPr lang="ru-RU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інколи</a:t>
            </a:r>
            <a:r>
              <a:rPr lang="ru-RU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різкий</a:t>
            </a:r>
            <a:r>
              <a:rPr lang="ru-RU" sz="3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неприємний</a:t>
            </a:r>
            <a:r>
              <a:rPr lang="ru-RU" sz="3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запах </a:t>
            </a:r>
            <a:r>
              <a:rPr lang="ru-RU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32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наприклад</a:t>
            </a:r>
            <a:r>
              <a:rPr lang="ru-RU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нікотин</a:t>
            </a:r>
            <a:r>
              <a:rPr lang="ru-RU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 табака, </a:t>
            </a:r>
            <a:r>
              <a:rPr lang="ru-RU" sz="32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коніїн</a:t>
            </a:r>
            <a:r>
              <a:rPr lang="ru-RU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 болиголову). </a:t>
            </a:r>
            <a:br>
              <a:rPr lang="ru-UA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2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Алкалоїди</a:t>
            </a:r>
            <a:r>
              <a:rPr lang="ru-RU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</a:t>
            </a:r>
            <a:r>
              <a:rPr lang="ru-RU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вигляді</a:t>
            </a:r>
            <a:r>
              <a:rPr lang="ru-RU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основ </a:t>
            </a:r>
            <a:r>
              <a:rPr lang="ru-RU" sz="3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практично </a:t>
            </a:r>
            <a:r>
              <a:rPr lang="ru-RU" sz="32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нерозчинні</a:t>
            </a:r>
            <a:r>
              <a:rPr lang="ru-RU" sz="3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у </a:t>
            </a:r>
            <a:r>
              <a:rPr lang="ru-RU" sz="32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воді</a:t>
            </a:r>
            <a:r>
              <a:rPr lang="ru-RU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br>
              <a:rPr lang="ru-UA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</a:t>
            </a:r>
            <a:r>
              <a:rPr lang="ru-RU" sz="32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розчинні</a:t>
            </a:r>
            <a:r>
              <a:rPr lang="ru-RU" sz="3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ru-RU" sz="32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органічних</a:t>
            </a:r>
            <a:r>
              <a:rPr lang="ru-RU" sz="3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розчинниках</a:t>
            </a:r>
            <a:r>
              <a:rPr lang="ru-RU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br>
              <a:rPr lang="ru-UA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Солі</a:t>
            </a:r>
            <a:r>
              <a:rPr lang="ru-RU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алкалоїдів</a:t>
            </a:r>
            <a:r>
              <a:rPr lang="ru-RU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навпаки</a:t>
            </a:r>
            <a:r>
              <a:rPr lang="ru-RU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ru-RU" sz="32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розчинні</a:t>
            </a:r>
            <a:r>
              <a:rPr lang="ru-RU" sz="3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у </a:t>
            </a:r>
            <a:r>
              <a:rPr lang="ru-RU" sz="32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воді</a:t>
            </a:r>
            <a:r>
              <a:rPr lang="ru-RU" sz="3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та спиртах</a:t>
            </a:r>
            <a:r>
              <a:rPr lang="ru-RU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32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Більшість</a:t>
            </a:r>
            <a:r>
              <a:rPr lang="ru-RU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сполук</a:t>
            </a:r>
            <a:r>
              <a:rPr lang="ru-RU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цього</a:t>
            </a:r>
            <a:r>
              <a:rPr lang="ru-RU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класу</a:t>
            </a:r>
            <a:r>
              <a:rPr lang="ru-RU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мають</a:t>
            </a:r>
            <a:r>
              <a:rPr lang="ru-RU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асиметричні</a:t>
            </a:r>
            <a:r>
              <a:rPr lang="ru-RU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атоми</a:t>
            </a:r>
            <a:r>
              <a:rPr lang="ru-RU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Карбону, тому </a:t>
            </a:r>
            <a:r>
              <a:rPr lang="ru-RU" sz="32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оптично</a:t>
            </a:r>
            <a:r>
              <a:rPr lang="ru-RU" sz="3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активні</a:t>
            </a:r>
            <a:r>
              <a:rPr lang="ru-UA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8675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96766" y="304800"/>
            <a:ext cx="10298247" cy="1219200"/>
          </a:xfrm>
        </p:spPr>
        <p:txBody>
          <a:bodyPr rtlCol="0">
            <a:normAutofit/>
          </a:bodyPr>
          <a:lstStyle/>
          <a:p>
            <a:pPr algn="ctr" rtl="0"/>
            <a:r>
              <a:rPr lang="ru-RU" sz="3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Алкалоїди</a:t>
            </a:r>
            <a:r>
              <a:rPr lang="ru-RU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піридинового</a:t>
            </a:r>
            <a:r>
              <a:rPr lang="ru-RU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sz="32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піперидинового</a:t>
            </a:r>
            <a:r>
              <a:rPr lang="ru-RU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ряду </a:t>
            </a:r>
            <a:br>
              <a:rPr lang="ru-UA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2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Коніїн</a:t>
            </a:r>
            <a:r>
              <a:rPr lang="ru-RU" sz="3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(2-пропілпіперидин</a:t>
            </a:r>
            <a:r>
              <a:rPr lang="ru-UA" sz="3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0EFED9E-81E2-4269-B5D8-80B985D97D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8383" y="1828801"/>
            <a:ext cx="11656194" cy="4533498"/>
          </a:xfrm>
        </p:spPr>
        <p:txBody>
          <a:bodyPr>
            <a:normAutofit fontScale="92500" lnSpcReduction="10000"/>
          </a:bodyPr>
          <a:lstStyle/>
          <a:p>
            <a:pPr marL="45720" indent="0">
              <a:buNone/>
            </a:pPr>
            <a:endParaRPr lang="ru-UA" dirty="0"/>
          </a:p>
          <a:p>
            <a:pPr marL="45720" indent="0">
              <a:buNone/>
            </a:pPr>
            <a:endParaRPr lang="ru-UA" dirty="0"/>
          </a:p>
          <a:p>
            <a:pPr marL="45720" indent="0">
              <a:buNone/>
            </a:pPr>
            <a:endParaRPr lang="ru-UA" dirty="0"/>
          </a:p>
          <a:p>
            <a:pPr marL="45720" indent="0">
              <a:buNone/>
            </a:pPr>
            <a:endParaRPr lang="ru-UA" dirty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Сполука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міститься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рослинах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болиголова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крапчастого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UA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Речовина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є </a:t>
            </a:r>
            <a:r>
              <a:rPr lang="ru-RU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отруйною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діє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центральну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нервову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систему, </a:t>
            </a:r>
            <a:endParaRPr lang="ru-UA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викликає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параліч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дихальних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шляхів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UA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UA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зв’язку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високою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гострою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токсичністю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коніїн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ru-UA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застосовують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медицині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UA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BE55C927-E9FF-4035-A1E4-10CEB7E945F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1108121"/>
              </p:ext>
            </p:extLst>
          </p:nvPr>
        </p:nvGraphicFramePr>
        <p:xfrm>
          <a:off x="3969217" y="1787093"/>
          <a:ext cx="3924884" cy="18287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Точечный рисунок" r:id="rId3" imgW="1771560" imgH="825480" progId="Paint.Picture">
                  <p:embed/>
                </p:oleObj>
              </mc:Choice>
              <mc:Fallback>
                <p:oleObj name="Точечный рисунок" r:id="rId3" imgW="1771560" imgH="825480" progId="Paint.Picture">
                  <p:embed/>
                  <p:pic>
                    <p:nvPicPr>
                      <p:cNvPr id="4" name="Объект 3">
                        <a:extLst>
                          <a:ext uri="{FF2B5EF4-FFF2-40B4-BE49-F238E27FC236}">
                            <a16:creationId xmlns:a16="http://schemas.microsoft.com/office/drawing/2014/main" id="{BE55C927-E9FF-4035-A1E4-10CEB7E945F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969217" y="1787093"/>
                        <a:ext cx="3924884" cy="182879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78752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CB42A4-AAC0-49C9-AF74-E1F6FA0FE4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2665" y="173255"/>
            <a:ext cx="9404684" cy="751614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Нікотин</a:t>
            </a:r>
            <a:r>
              <a:rPr lang="ru-RU" sz="3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(3-[2-(</a:t>
            </a:r>
            <a:r>
              <a:rPr lang="en-US" sz="3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N-</a:t>
            </a:r>
            <a:r>
              <a:rPr lang="ru-RU" sz="32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метилпіролідил</a:t>
            </a:r>
            <a:r>
              <a:rPr lang="ru-RU" sz="3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)]-</a:t>
            </a:r>
            <a:r>
              <a:rPr lang="ru-RU" sz="32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піридин</a:t>
            </a:r>
            <a:r>
              <a:rPr lang="ru-UA" sz="3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E267C6A-45D5-4449-990E-304CAED2B5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77" y="1828800"/>
            <a:ext cx="12021954" cy="5149515"/>
          </a:xfrm>
        </p:spPr>
        <p:txBody>
          <a:bodyPr>
            <a:normAutofit fontScale="77500" lnSpcReduction="20000"/>
          </a:bodyPr>
          <a:lstStyle/>
          <a:p>
            <a:endParaRPr lang="ru-UA" dirty="0"/>
          </a:p>
          <a:p>
            <a:endParaRPr lang="ru-UA" dirty="0"/>
          </a:p>
          <a:p>
            <a:pPr marL="45720" indent="0">
              <a:buNone/>
            </a:pPr>
            <a:endParaRPr lang="ru-UA" dirty="0"/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Алкалоїд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міститься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листках та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корінні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тютюну </a:t>
            </a:r>
            <a:endParaRPr lang="ru-UA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</a:t>
            </a:r>
            <a:r>
              <a:rPr lang="ru-RU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вигляді</a:t>
            </a:r>
            <a:r>
              <a:rPr lang="ru-RU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солей </a:t>
            </a:r>
            <a:r>
              <a:rPr lang="ru-RU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лимонної</a:t>
            </a:r>
            <a:r>
              <a:rPr lang="ru-RU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яблучної</a:t>
            </a:r>
            <a:r>
              <a:rPr lang="ru-RU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кислот. </a:t>
            </a:r>
            <a:endParaRPr lang="ru-UA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Назва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«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нікотин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походить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латинської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назви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табаку </a:t>
            </a:r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Nicotiana tabacum. </a:t>
            </a:r>
            <a:endParaRPr lang="ru-UA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Нікотин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гігроскопічна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олієподібна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рідина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має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гіркий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смак та запах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амінів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UA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повітрі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набуває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бурого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кольору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внаслідок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окиснення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UA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невеликих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кількістях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здатний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збуджувати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нервову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систему,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звужувати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кровоносні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судини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У великих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кількістях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отруйний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викликає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параліч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нервових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центрів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UA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(смертельна доза для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людини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складає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30</a:t>
            </a:r>
            <a:r>
              <a:rPr lang="ru-UA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60 мг). </a:t>
            </a:r>
            <a:endParaRPr lang="ru-UA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Вживання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нікотину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викликає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фізичну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психічну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залежність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UA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Речовина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має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інсектицидні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властивості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на початку ХХ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</a:t>
            </a:r>
            <a:r>
              <a:rPr lang="ru-UA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був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основним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інсектицидом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UA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наш час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застосовують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його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синтетичні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аналоги.</a:t>
            </a:r>
            <a:endParaRPr lang="ru-UA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C88DD4D3-D330-4460-ABF1-C22E7FD69B3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8808856"/>
              </p:ext>
            </p:extLst>
          </p:nvPr>
        </p:nvGraphicFramePr>
        <p:xfrm>
          <a:off x="4186991" y="924869"/>
          <a:ext cx="3521686" cy="20076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Точечный рисунок" r:id="rId2" imgW="1359000" imgH="774720" progId="Paint.Picture">
                  <p:embed/>
                </p:oleObj>
              </mc:Choice>
              <mc:Fallback>
                <p:oleObj name="Точечный рисунок" r:id="rId2" imgW="1359000" imgH="774720" progId="Paint.Picture">
                  <p:embed/>
                  <p:pic>
                    <p:nvPicPr>
                      <p:cNvPr id="4" name="Объект 3">
                        <a:extLst>
                          <a:ext uri="{FF2B5EF4-FFF2-40B4-BE49-F238E27FC236}">
                            <a16:creationId xmlns:a16="http://schemas.microsoft.com/office/drawing/2014/main" id="{C88DD4D3-D330-4460-ABF1-C22E7FD69B3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186991" y="924869"/>
                        <a:ext cx="3521686" cy="200769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30738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7E6DCCB-89D8-4907-8D8C-D0FBCC893F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4451" y="269508"/>
            <a:ext cx="9403097" cy="580724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Анабазин [2-(3-піридил)-</a:t>
            </a:r>
            <a:r>
              <a:rPr lang="ru-RU" sz="32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піперидин</a:t>
            </a:r>
            <a:r>
              <a:rPr lang="ru-RU" sz="3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]</a:t>
            </a:r>
            <a:endParaRPr lang="ru-UA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CC86E2B-F353-448F-BBA7-9C1AB9DC02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25127" y="1828800"/>
            <a:ext cx="12317128" cy="4759691"/>
          </a:xfrm>
        </p:spPr>
        <p:txBody>
          <a:bodyPr>
            <a:normAutofit fontScale="92500" lnSpcReduction="10000"/>
          </a:bodyPr>
          <a:lstStyle/>
          <a:p>
            <a:pPr marL="45720" indent="0">
              <a:buNone/>
            </a:pPr>
            <a:endParaRPr lang="ru-UA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" indent="0">
              <a:buNone/>
            </a:pPr>
            <a:endParaRPr lang="ru-UA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UA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Алкалоїд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також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міститься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у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листі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табаку</a:t>
            </a:r>
            <a:r>
              <a:rPr lang="ru-UA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UA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Був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вперше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виділений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А.П.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Орєховим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1929 р. </a:t>
            </a:r>
            <a:endParaRPr lang="ru-UA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UA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Анабазин за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будовою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подібний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до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нікотину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також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дуже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отруйний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UA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UA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Анабазин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більш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стійкий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до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окиснення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ніж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нікотин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UA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UA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Речовина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використовується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якості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інсектициду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фармацевтичного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засобу</a:t>
            </a:r>
            <a:r>
              <a:rPr lang="ru-UA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99F97B69-671A-4E57-AD52-3E073F96465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8518928"/>
              </p:ext>
            </p:extLst>
          </p:nvPr>
        </p:nvGraphicFramePr>
        <p:xfrm>
          <a:off x="4610501" y="1066799"/>
          <a:ext cx="2243957" cy="18505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Точечный рисунок" r:id="rId2" imgW="977760" imgH="806400" progId="Paint.Picture">
                  <p:embed/>
                </p:oleObj>
              </mc:Choice>
              <mc:Fallback>
                <p:oleObj name="Точечный рисунок" r:id="rId2" imgW="977760" imgH="806400" progId="Paint.Picture">
                  <p:embed/>
                  <p:pic>
                    <p:nvPicPr>
                      <p:cNvPr id="4" name="Объект 3">
                        <a:extLst>
                          <a:ext uri="{FF2B5EF4-FFF2-40B4-BE49-F238E27FC236}">
                            <a16:creationId xmlns:a16="http://schemas.microsoft.com/office/drawing/2014/main" id="{99F97B69-671A-4E57-AD52-3E073F96465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610501" y="1066799"/>
                        <a:ext cx="2243957" cy="185053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79051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413E33-C157-45BF-BF9C-8D876B8DB7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9146" y="457232"/>
            <a:ext cx="8873708" cy="46037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Лобелін</a:t>
            </a:r>
            <a:endParaRPr lang="ru-UA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A5C5BFE-CC50-4CE8-8332-AE6B764A66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276" y="2030931"/>
            <a:ext cx="11675445" cy="3962400"/>
          </a:xfrm>
        </p:spPr>
        <p:txBody>
          <a:bodyPr/>
          <a:lstStyle/>
          <a:p>
            <a:pPr marL="45720" indent="0">
              <a:buNone/>
            </a:pPr>
            <a:endParaRPr lang="ru-UA" dirty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U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UA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Ця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речовина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збуджує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процеси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дихання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UA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застосовується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медицині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як стимулятор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дихання</a:t>
            </a:r>
            <a:r>
              <a:rPr lang="ru-UA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8059C6ED-9C98-4175-8D9F-75A72E57142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996765"/>
              </p:ext>
            </p:extLst>
          </p:nvPr>
        </p:nvGraphicFramePr>
        <p:xfrm>
          <a:off x="3094685" y="1175490"/>
          <a:ext cx="5517737" cy="18757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Точечный рисунок" r:id="rId2" imgW="2241720" imgH="762120" progId="Paint.Picture">
                  <p:embed/>
                </p:oleObj>
              </mc:Choice>
              <mc:Fallback>
                <p:oleObj name="Точечный рисунок" r:id="rId2" imgW="2241720" imgH="762120" progId="Paint.Picture">
                  <p:embed/>
                  <p:pic>
                    <p:nvPicPr>
                      <p:cNvPr id="4" name="Объект 3">
                        <a:extLst>
                          <a:ext uri="{FF2B5EF4-FFF2-40B4-BE49-F238E27FC236}">
                            <a16:creationId xmlns:a16="http://schemas.microsoft.com/office/drawing/2014/main" id="{8059C6ED-9C98-4175-8D9F-75A72E57142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094685" y="1175490"/>
                        <a:ext cx="5517737" cy="187571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77500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B671FC-120B-4BD1-8826-BEC475186D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0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Піперин</a:t>
            </a:r>
            <a:endParaRPr lang="ru-UA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FDFA483-D6DE-4782-B109-DC5A39EE2A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5011" y="1828801"/>
            <a:ext cx="11405936" cy="3962400"/>
          </a:xfrm>
        </p:spPr>
        <p:txBody>
          <a:bodyPr>
            <a:normAutofit fontScale="92500" lnSpcReduction="10000"/>
          </a:bodyPr>
          <a:lstStyle/>
          <a:p>
            <a:pPr marL="45720" indent="0" algn="ctr">
              <a:buNone/>
            </a:pPr>
            <a:endParaRPr lang="ru-UA" sz="3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" indent="0" algn="ctr">
              <a:buNone/>
            </a:pPr>
            <a:endParaRPr lang="ru-UA" sz="3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" indent="0" algn="ctr">
              <a:buNone/>
            </a:pPr>
            <a:endParaRPr lang="ru-UA" sz="3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" indent="0" algn="ctr">
              <a:buNone/>
            </a:pPr>
            <a:endParaRPr lang="ru-UA" sz="3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" indent="0" algn="ctr">
              <a:buNone/>
            </a:pPr>
            <a:r>
              <a:rPr lang="ru-RU" sz="32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Піперин</a:t>
            </a:r>
            <a:r>
              <a:rPr lang="ru-RU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знаходиться</a:t>
            </a:r>
            <a:r>
              <a:rPr lang="ru-RU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у </a:t>
            </a:r>
            <a:r>
              <a:rPr lang="ru-RU" sz="32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різних</a:t>
            </a:r>
            <a:r>
              <a:rPr lang="ru-RU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сортах </a:t>
            </a:r>
            <a:r>
              <a:rPr lang="ru-RU" sz="32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перцю</a:t>
            </a:r>
            <a:r>
              <a:rPr lang="ru-RU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UA" sz="3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" indent="0" algn="ctr">
              <a:buNone/>
            </a:pPr>
            <a:r>
              <a:rPr lang="ru-RU" sz="32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Вміст</a:t>
            </a:r>
            <a:r>
              <a:rPr lang="ru-RU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цього</a:t>
            </a:r>
            <a:r>
              <a:rPr lang="ru-RU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алкалоїду</a:t>
            </a:r>
            <a:r>
              <a:rPr lang="ru-RU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складає</a:t>
            </a:r>
            <a:r>
              <a:rPr lang="ru-RU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</a:t>
            </a:r>
            <a:r>
              <a:rPr lang="ru-RU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</a:t>
            </a:r>
            <a:r>
              <a:rPr lang="ru-UA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2% до 5</a:t>
            </a:r>
            <a:r>
              <a:rPr lang="ru-UA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9% </a:t>
            </a:r>
            <a:br>
              <a:rPr lang="ru-UA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(у </a:t>
            </a:r>
            <a:r>
              <a:rPr lang="ru-RU" sz="32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чорному</a:t>
            </a:r>
            <a:r>
              <a:rPr lang="ru-RU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перці</a:t>
            </a:r>
            <a:r>
              <a:rPr lang="ru-RU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ru-UA" sz="32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98544C7F-0EDE-47ED-909E-B5DB31E8575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2080064"/>
              </p:ext>
            </p:extLst>
          </p:nvPr>
        </p:nvGraphicFramePr>
        <p:xfrm>
          <a:off x="3537267" y="1913339"/>
          <a:ext cx="6428787" cy="20426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Точечный рисунок" r:id="rId2" imgW="2577960" imgH="819000" progId="Paint.Picture">
                  <p:embed/>
                </p:oleObj>
              </mc:Choice>
              <mc:Fallback>
                <p:oleObj name="Точечный рисунок" r:id="rId2" imgW="2577960" imgH="819000" progId="Paint.Picture">
                  <p:embed/>
                  <p:pic>
                    <p:nvPicPr>
                      <p:cNvPr id="4" name="Объект 3">
                        <a:extLst>
                          <a:ext uri="{FF2B5EF4-FFF2-40B4-BE49-F238E27FC236}">
                            <a16:creationId xmlns:a16="http://schemas.microsoft.com/office/drawing/2014/main" id="{98544C7F-0EDE-47ED-909E-B5DB31E8575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537267" y="1913339"/>
                        <a:ext cx="6428787" cy="204264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39234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E17866-813E-4CFB-B5F1-62BDC87DD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20315"/>
            <a:ext cx="10683257" cy="94648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Алкалоїди</a:t>
            </a:r>
            <a:r>
              <a:rPr lang="ru-RU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хінолінового</a:t>
            </a:r>
            <a:r>
              <a:rPr lang="ru-RU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ряду </a:t>
            </a:r>
            <a:r>
              <a:rPr lang="ru-RU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ru-UA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UA" sz="3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32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інін</a:t>
            </a:r>
            <a:endParaRPr lang="ru-UA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05489E7-0733-463B-8ED8-80E068C97E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28800"/>
            <a:ext cx="12192000" cy="5029199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алкалоїдів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хіноліновим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циклом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відносять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 </a:t>
            </a:r>
            <a:r>
              <a:rPr lang="ru-RU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алкалоїдів</a:t>
            </a:r>
            <a:r>
              <a:rPr lang="ru-RU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ru-UA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хінного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дерева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цинхони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Cínchona</a:t>
            </a:r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UA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endParaRPr lang="ru-UA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UA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Хінін</a:t>
            </a:r>
            <a:r>
              <a:rPr lang="ru-UA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UA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б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езбарвна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кристалічна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речовина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погано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розчиняється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у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воді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br>
              <a:rPr lang="ru-UA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гірка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 смак,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природний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протималярійний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засіб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UA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Початком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роботи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по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встановленню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структури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хініну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можна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вважати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1820 р., </a:t>
            </a:r>
            <a:br>
              <a:rPr lang="ru-UA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коли П.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Пеллетьє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і Ж.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Кавенту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виділили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хінної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кори "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цинхоніно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 два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алкалоїда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br>
              <a:rPr lang="ru-UA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одержали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назви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хінін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цинхонін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UA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1854 р. А.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Штрекер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встановив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його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брутто-формулу. </a:t>
            </a:r>
            <a:endParaRPr lang="ru-UA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Потім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пішов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більш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ніж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піввіковий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період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робіт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багатьох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хіміків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ru-UA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включаючи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О. Бутлерова),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призвів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до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одержання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ймовірної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структури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ru-UA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(яка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згодом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виявилася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вірною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  <a:endParaRPr lang="ru-UA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Остаточну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крапку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підтвердженні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структури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хініну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поставив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американський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хімік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ru-UA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Р.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Вудворд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який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(разом з В.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Дерінгом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в 1944 р.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здійснив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його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повний</a:t>
            </a:r>
            <a:r>
              <a:rPr lang="ru-RU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синтез</a:t>
            </a:r>
            <a:r>
              <a:rPr lang="ru-UA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587B56D8-001C-4A04-BFA1-5722DFF0653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5307317"/>
              </p:ext>
            </p:extLst>
          </p:nvPr>
        </p:nvGraphicFramePr>
        <p:xfrm>
          <a:off x="8299032" y="20242"/>
          <a:ext cx="3363579" cy="18085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Точечный рисунок" r:id="rId2" imgW="2527200" imgH="1359000" progId="Paint.Picture">
                  <p:embed/>
                </p:oleObj>
              </mc:Choice>
              <mc:Fallback>
                <p:oleObj name="Точечный рисунок" r:id="rId2" imgW="2527200" imgH="1359000" progId="Paint.Picture">
                  <p:embed/>
                  <p:pic>
                    <p:nvPicPr>
                      <p:cNvPr id="4" name="Объект 3">
                        <a:extLst>
                          <a:ext uri="{FF2B5EF4-FFF2-40B4-BE49-F238E27FC236}">
                            <a16:creationId xmlns:a16="http://schemas.microsoft.com/office/drawing/2014/main" id="{587B56D8-001C-4A04-BFA1-5722DFF0653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8299032" y="20242"/>
                        <a:ext cx="3363579" cy="180855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57324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Ракушки 16x9">
  <a:themeElements>
    <a:clrScheme name="Seashells">
      <a:dk1>
        <a:srgbClr val="634823"/>
      </a:dk1>
      <a:lt1>
        <a:sysClr val="window" lastClr="FFFFFF"/>
      </a:lt1>
      <a:dk2>
        <a:srgbClr val="000000"/>
      </a:dk2>
      <a:lt2>
        <a:srgbClr val="F9EDD7"/>
      </a:lt2>
      <a:accent1>
        <a:srgbClr val="803C63"/>
      </a:accent1>
      <a:accent2>
        <a:srgbClr val="5A95A4"/>
      </a:accent2>
      <a:accent3>
        <a:srgbClr val="EBB419"/>
      </a:accent3>
      <a:accent4>
        <a:srgbClr val="E1771F"/>
      </a:accent4>
      <a:accent5>
        <a:srgbClr val="648C7A"/>
      </a:accent5>
      <a:accent6>
        <a:srgbClr val="ACBB51"/>
      </a:accent6>
      <a:hlink>
        <a:srgbClr val="5A95A4"/>
      </a:hlink>
      <a:folHlink>
        <a:srgbClr val="E1771F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6064325_TF02895255.potx" id="{7E541BF4-4A04-4568-A388-4591619AE906}" vid="{BF2D65FF-FBDA-4DCC-BD3F-1A7EA4826F60}"/>
    </a:ext>
  </a:extLst>
</a:theme>
</file>

<file path=ppt/theme/theme2.xml><?xml version="1.0" encoding="utf-8"?>
<a:theme xmlns:a="http://schemas.openxmlformats.org/drawingml/2006/main" name="Тема Office">
  <a:themeElements>
    <a:clrScheme name="Seashells">
      <a:dk1>
        <a:srgbClr val="634823"/>
      </a:dk1>
      <a:lt1>
        <a:sysClr val="window" lastClr="FFFFFF"/>
      </a:lt1>
      <a:dk2>
        <a:srgbClr val="000000"/>
      </a:dk2>
      <a:lt2>
        <a:srgbClr val="F9EDD7"/>
      </a:lt2>
      <a:accent1>
        <a:srgbClr val="803C63"/>
      </a:accent1>
      <a:accent2>
        <a:srgbClr val="5A95A4"/>
      </a:accent2>
      <a:accent3>
        <a:srgbClr val="EBB419"/>
      </a:accent3>
      <a:accent4>
        <a:srgbClr val="E1771F"/>
      </a:accent4>
      <a:accent5>
        <a:srgbClr val="648C7A"/>
      </a:accent5>
      <a:accent6>
        <a:srgbClr val="ACBB51"/>
      </a:accent6>
      <a:hlink>
        <a:srgbClr val="5A95A4"/>
      </a:hlink>
      <a:folHlink>
        <a:srgbClr val="E1771F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Seashells">
      <a:dk1>
        <a:srgbClr val="634823"/>
      </a:dk1>
      <a:lt1>
        <a:sysClr val="window" lastClr="FFFFFF"/>
      </a:lt1>
      <a:dk2>
        <a:srgbClr val="000000"/>
      </a:dk2>
      <a:lt2>
        <a:srgbClr val="F9EDD7"/>
      </a:lt2>
      <a:accent1>
        <a:srgbClr val="803C63"/>
      </a:accent1>
      <a:accent2>
        <a:srgbClr val="5A95A4"/>
      </a:accent2>
      <a:accent3>
        <a:srgbClr val="EBB419"/>
      </a:accent3>
      <a:accent4>
        <a:srgbClr val="E1771F"/>
      </a:accent4>
      <a:accent5>
        <a:srgbClr val="648C7A"/>
      </a:accent5>
      <a:accent6>
        <a:srgbClr val="ACBB51"/>
      </a:accent6>
      <a:hlink>
        <a:srgbClr val="5A95A4"/>
      </a:hlink>
      <a:folHlink>
        <a:srgbClr val="E1771F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Пестрые ракушки</Template>
  <TotalTime>39</TotalTime>
  <Words>876</Words>
  <Application>Microsoft Office PowerPoint</Application>
  <PresentationFormat>Широкоэкранный</PresentationFormat>
  <Paragraphs>88</Paragraphs>
  <Slides>15</Slides>
  <Notes>5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9" baseType="lpstr">
      <vt:lpstr>Arial</vt:lpstr>
      <vt:lpstr>Corbel</vt:lpstr>
      <vt:lpstr>Ракушки 16x9</vt:lpstr>
      <vt:lpstr>Изображение Paintbrush</vt:lpstr>
      <vt:lpstr>Алкалоїди</vt:lpstr>
      <vt:lpstr>Презентация PowerPoint</vt:lpstr>
      <vt:lpstr>Більшість алкалоїдів є безбарвними кристалічними  або аморфними речовинами, проте діякі з них  мають забарвлення (наприклад, алкалоїд берберин: міститься в барбарисі, має жовтий колір).   Вони мають гіркий смак, інколи різкий неприємний запах (наприклад нікотин з табака, коніїн з болиголову).  Алкалоїди у вигляді основ практично нерозчинні у воді,  а розчинні в органічних розчинниках.  Солі алкалоїдів навпаки – розчинні у воді та спиртах. Більшість сполук цього класу мають асиметричні атоми Карбону, тому оптично активні.</vt:lpstr>
      <vt:lpstr>Алкалоїди піридинового та піперидинового ряду  Коніїн (2-пропілпіперидин)</vt:lpstr>
      <vt:lpstr>Нікотин (3-[2-(N-метилпіролідил)]-піридин)</vt:lpstr>
      <vt:lpstr>Анабазин [2-(3-піридил)-піперидин]</vt:lpstr>
      <vt:lpstr>Лобелін</vt:lpstr>
      <vt:lpstr>Піперин</vt:lpstr>
      <vt:lpstr>Алкалоїди хінолінового ряду   Хінін</vt:lpstr>
      <vt:lpstr>На основі структури хініну були синтезовані більш ефективні протималярійні препарати примахін та плазмохін.</vt:lpstr>
      <vt:lpstr>Алкалоїди ізохінолінового ряду</vt:lpstr>
      <vt:lpstr>Алкалоїди тропанового ряду</vt:lpstr>
      <vt:lpstr>Презентация PowerPoint</vt:lpstr>
      <vt:lpstr>Алкалоїди індольного ряду</vt:lpstr>
      <vt:lpstr>Дякую за увагу!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Алкалоїди</dc:title>
  <dc:creator>Viktoriia Gencheva</dc:creator>
  <cp:lastModifiedBy>Viktoriia Gencheva</cp:lastModifiedBy>
  <cp:revision>2</cp:revision>
  <dcterms:created xsi:type="dcterms:W3CDTF">2021-11-24T08:42:02Z</dcterms:created>
  <dcterms:modified xsi:type="dcterms:W3CDTF">2021-11-24T09:21:53Z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</Properties>
</file>