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  <p:sldId id="258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21" y="1412776"/>
            <a:ext cx="867737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Кібербезпека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національна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6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29" y="0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БЛОК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 та нормативно-правове забезпечення захисту інформації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інформації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безпека держави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 системи та системне програмування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 математика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ймовірностей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кібербезпеці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розділи програмування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 даних та їх захист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Інформаційно-телекомунікаційні системи та їх захист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 вірусологія та антивірусне програмне забезпечення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Програмно-технічні засоби захисту інформації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системи захисту інформації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аналіз в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кібербезпеці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ризиків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криптографії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доступом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захищеності інформаційних систем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стеганографії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обробка інцидентів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життєдіяльності та основи охорони праці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кібербезпекою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9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КУРСИ ВЕРЕСЕНЬ 2022 р\КІБЕРБЕЗПЕКА 22-23\МАТЕРІАЛ КІБЕРБЕЗПЕКА\КІБЕРБЕЗПЕКА ГРАФІКА\kibersecurit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77272" cy="64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УРСИ ВЕРЕСЕНЬ 2022 р\КІБЕРБЕЗПЕКА 22-23\МАТЕРІАЛ КІБЕРБЕЗПЕКА\КІБЕРБЕЗПЕКА ГРАФІКА\kibersecurit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2" y="-4584"/>
            <a:ext cx="7610067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КУРСИ ВЕРЕСЕНЬ 2022 р\КІБЕРБЕЗПЕКА 22-23\МАТЕРІАЛ КІБЕРБЕЗПЕКА\КІБЕРБЕЗПЕКА ГРАФІКА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90613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4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КУРСИ ВЕРЕСЕНЬ 2022 р\КІБЕРБЕЗПЕКА 22-23\МАТЕРІАЛ КІБЕРБЕЗПЕКА\КІБЕРБЕЗПЕКА ГРАФІКА\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47356" cy="5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1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УРСИ ВЕРЕСЕНЬ 2022 р\КІБЕРБЕЗПЕКА 22-23\МАТЕРІАЛ КІБЕРБЕЗПЕКА\КІБЕРБЕЗПЕКА ПІДРУЧНИКИ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2492"/>
            <a:ext cx="5193928" cy="38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596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8</cp:revision>
  <dcterms:created xsi:type="dcterms:W3CDTF">2022-09-06T08:07:36Z</dcterms:created>
  <dcterms:modified xsi:type="dcterms:W3CDTF">2022-09-13T09:52:50Z</dcterms:modified>
</cp:coreProperties>
</file>