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2DB6A-1FB2-42C0-B736-0BA52EE82C34}" type="datetimeFigureOut">
              <a:rPr lang="en-US" smtClean="0"/>
              <a:pPr/>
              <a:t>4/15/2022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F694C-6660-46D2-9C92-462FE1BF5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286015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Тема: Соціально-трудові відносини як система.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143116"/>
            <a:ext cx="7929618" cy="4500594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викладу матеріалу.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соціально-трудових відносин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соціально-трудових  відносин.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 соціально-трудових відносин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 соціально-трудових відносин та їх принципи.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/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4.Соціально-трудові відносини, пов'язані з оплатою праці та власністю.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Сюди відносять питання оплати праці (мінімальні га­рантії, процедури встановлення й захисту, заохочення, компенсації, надбавки, доплати); участі працівників у власності підприємства; матеріальної відповідальності за завдані збитки.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0258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       Соціально-трудові відносини як система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мають дві форми існування: 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перша — фактичні соціально-трудові відносини, що функціонують на об'єктивному і суб'єктивному рівнях, 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друга — соціально-трудові відносини, що відбивають проекцію фактичних соціально-трудових відносин на інституціональному, законодавчому, нормотворчому рівні.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217443"/>
          </a:xfrm>
        </p:spPr>
        <p:txBody>
          <a:bodyPr/>
          <a:lstStyle/>
          <a:p>
            <a:pPr algn="ctr">
              <a:buNone/>
            </a:pPr>
            <a:r>
              <a:rPr lang="uk-UA" dirty="0"/>
              <a:t>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Класифікація соціально-трудових відносин за суб'єктами передбачає їхній розподіл на індивідуальні, що передбачають взаємодію одного працівника з роботодавцем, колективні, коли роботодавці і працівники взаємодіють між собою.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Виходячи з даних передумов, суб'єктами соціально-трудових відносин є: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найманий робітник,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роботодавець,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Суб'єктами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соціально-трудових відносин є індивідууми чи соціальні групи.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Для сучасної економіки найбільш важливими суб'єктами розглянутих відносин є: </a:t>
            </a: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роботодавець, </a:t>
            </a: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спілка роботодавців, </a:t>
            </a: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держава.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i="1" dirty="0"/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Найманий робітник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громадянин, що уклав трудовий договір з роботодавцем, керівником підприємства чи окремою особою. Договір наймання може бути письмовим чи усним, але в будь-якому випадку він визначає соціально-трудові відносний між його учасниками.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 найманий працівник — суб'єкт соціально-трудових відносин можуть виступати як окремі працівники, а також і групи працівників, що розрізняються на своїм становищем у соціально-професійній структурі, спрямованістю інтересів, мотивацією праці й іншими ознаками.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Роботодавець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відповідно до міжнародної класифікації статусу в зайнятості, — це людина, котра працює самостійно і постійно наймає для здійснення трудового процесу одного чи декількох працівників. Звичайно роботодавець є власником засобів виробництва.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Однак у господарській практиці України роботодавцем вважається і керівник у державному секторі економіки, що наймає працівників за договором, наприклад, директор державного заводу, хоча сам він також с найманим працівником держави і не володіє засобами виробництва.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algn="ctr"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Взаємозв'язки між суб'єктами соціально-трудових відносин виникають на різних </a:t>
            </a:r>
            <a:r>
              <a:rPr lang="uk-UA" sz="3600" i="1" dirty="0">
                <a:latin typeface="Times New Roman" pitchFamily="18" charset="0"/>
                <a:cs typeface="Times New Roman" pitchFamily="18" charset="0"/>
              </a:rPr>
              <a:t>рівнях: </a:t>
            </a:r>
          </a:p>
          <a:p>
            <a:pPr>
              <a:buFont typeface="Wingdings" pitchFamily="2" charset="2"/>
              <a:buChar char="§"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працівник—працівник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§"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працівник—роботодавець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§"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профспілка—роботодавець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§"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роботодавець—держава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§"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працівник—держава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й ін.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0668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Як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предмети соціально-трудових відносин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рівні працівників виступають визначені сторони трудового життя людини, зміст яких залежить від її життєвих етапів і специфіки цілей та задач, що вирішує вона на кожному з цих етапів.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Як предмет групових (колективних) соціально-трудових відносин, приміром, між працівниками і роботодавцями може виступати кадрова політика в цілому і (чи) її окремі елементи: атестація кадрів, контроль та аналіз трудової діяльності, оцінка ефективності праці, організація праці, нормування праці, трудові конфлікти і їхній розвиток, трудова мотивація.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Соціально-трудові відносини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залежно від способу їхнього регулювання, методів розв'язання проблем класифікують за типами.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Тип соціально-трудових відносин визначається їхнім характером, а саме тим, яким конкретно чином приймаються рішення в соціально-трудовій сфері.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Важливу роль у формуванні типів соціально-трудових відносин відіграють принципі рівності чи нерівності прав і можливостей суб'єктів соціально-трудових відносин.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 того, якою мірою і яким чином комбінуються ці базисні принципи, залежать конкретний тип соціально-трудових відно­син та інші принципи, що його визначають: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Основний принцип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системи соціально-трудових відносин — законодавче забезпечення прав у соціально-трудовій сфері, визначення об'єктів, суб'єктів, порядку їхніх взаємодій, охоплення сфер взаємин суб'єктів, а також контроль за дотриманням цих прав.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солідарності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ідеал, вироблений людством у процесі його соціально-економічного розвитку, — припускає спільну відповідальність людей, засновану на особистій відповідальності і згоді, єдності і спільності інтересів.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субсидіарності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ґрунтується на особистій відповідальності. Однак відповідно до нього принципу, завжди варто віддати перевагу «самозахисту», ніж допомозі зі сторони, а при можливості перенесення соціальної відповідальності на третю особу, наприклад, на державу, перевагу повинно бути віддано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“субсидіарній”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допомозі.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партнерства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припускає здійснення захисту своїх інтересів суб'єктами соціально-трудових відносин і їхню самореалізацію в політику узгодження взаємних пріоритетів.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2885"/>
            <a:ext cx="8229600" cy="6072230"/>
          </a:xfrm>
        </p:spPr>
        <p:txBody>
          <a:bodyPr>
            <a:normAutofit fontScale="92500" lnSpcReduction="10000"/>
          </a:bodyPr>
          <a:lstStyle/>
          <a:p>
            <a:pPr indent="342900" algn="just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Соціальні відносини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відносини між соціальними групами (спіль­нотами) і окремими індивідами які складаються з огляду на їхнє суспіль­не становище, спосіб та уклад життя, умов формування та розвитку осо­бистості, соціальних спільнот.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Вони виявляються в положенні окремих груп працівників у трудовому процесі, комунікаційних зв'язках між ни­ми, тобто у взаємному обміні інформацією для впливу на поводження і результати діяльності інших, а також для оцінки власного положення, що впливає па формування інтересів і поводження цих груп.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загальності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повинен бути визначальним у механізмі соціаль­ного захисту. Звуження кола захисту на користь найбільш нужденних, малозабезпечених груп, безсумнівно, буде викликати в них утриманські настрої. Необхідне поширення дії соціального захисту па всіх осіб: працюючих, безробітних, непрацездатних, незалежно від соціального статусу.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адресності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має актуальне значення на етапі реалізації соці­ального захисту. Законодавча практика найчастіше мас декларативну форму. При ньому існує ряд законів і положень, практичне втілення яких відсутнє. Декларування різних положень і зобов'язань держави з питань соціального захисту не знімає гостроти проблем у ціп сфері. Слідом за прийняттям законодавчих норм необхідні механізми і адресні програми їхньої реалізації.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Принцип партнерства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містить у собі обов'язковість взаємозв'язку і взаємодії усіх форм, елементів і методів соціального захисту, організацію їх у єдину систему на всіх рівнях і структурних ланках суспільного життєзабезпечення.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Конфлікт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зіткнення суб'єктів взаємодії, викликане протилежною спрямованістю цілей і інтересів, позицій і поглядів. Конфлікт (конфліктна ситуація) як тип соціально-трудових відносин — граничний випадок загострення суперечностей у трудових відносинах.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Трудовий конфлікт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різновид соціального конфлікту. Причинами трудових конфліктів можуть бути обставини, пов'язані з техніко-технологічними параметрами виробництва, а також економічні, адміністративно-управлінські, соціально-психологічні аспекти діяльності організації. Трудовий конфлікт може мати різні форми прояву: мовчазне невдоволення, відкрите невдоволення, сварка, страйк, трудова суперечка і т. д.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Дискримінація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довільне, необґрунтоване обмеження,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прав і можливостей кого-небудь. Як тин соціально-трудових відносин дискримінація являє собою довільне обмеження прав суб'єктів цих відносин, що перепиняє доступ їм до рівних можливостей на рийку праці.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5289451"/>
          </a:xfrm>
        </p:spPr>
        <p:txBody>
          <a:bodyPr/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Соціальна політика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стратегічний соціально-економічний напрям розвитку суспільства. Вона являє собою систему управлінських, організаційних, регулюючих дій і заходів, спрямованих насамперед на забезпечення зайнятості громадян, їх всебічний розвиток, гарантування відповідного рівня їх життя і праці, на соціальний захист населення.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Пріоритетним механізмом соціальної політики є соціальне управлінця та регулювання соціальних процесів.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i="1" u="sng" dirty="0">
                <a:latin typeface="Times New Roman" pitchFamily="18" charset="0"/>
                <a:cs typeface="Times New Roman" pitchFamily="18" charset="0"/>
              </a:rPr>
              <a:t>Мета соціальної політики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полягає у цілеспрямованому формуванні визначених умов для розвитку та оптимального функціонування соціальних відносин, повного розкриття творчого потенціалу людини, підвищення рівня та якості життя громадян на основі стимулювання трудової і господарської активності населення, а також досягнення в суспільстві соціальної злагоди, стабільності та цілісності.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Суб'єктами соціальної політик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є люди, держава, суспільство, соціальні інститути і товариства, політичні партії, громадські організації, колективи, профспілки, спілки підприємців, різноманітні фонди тощо.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Важливим суб'єктом соціальної політики у сучасних умовах є держава. За своїм потенціалом вона переважає можливості інших суб'єктів цього процесу.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619268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Держава розробляє та здійснює комплекс заходів, які охоплюють різні сфери розвитку суспільства, а саме: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сферу праці, соціально-трудових відносин;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сферу доходів населення;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проблеми зайнятості,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регулювання ринку праці;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міграційні процеси;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соціальну сферу;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демографічні процеси;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dirty="0">
                <a:latin typeface="Times New Roman" pitchFamily="18" charset="0"/>
                <a:cs typeface="Times New Roman" pitchFamily="18" charset="0"/>
              </a:rPr>
              <a:t>питання екологічного стану суспільства.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Серед громадських організацій найважливіше місце належить профспілкам.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масове самокероване громадське об'єднання трудящих певної галузі або суміжних галузей для захисту і представництва їхніх соціальних інтересів.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найбільш масове об'єднання трудящих, доступне для всіх. Для вступу в профспілку необхідно тільки визнання об'єднання і пов'язаної з цим товариської дисципліни незалежно від рівня кваліфікації, освіти, політичних орієнтацій, статі, віку, національності.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Соціальний захист 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система заходів, які забезпечують соціальну захищеність переважно непрацездатного населення і соціальне уразливих верств працездатного населення (соціальне страхування, пенсійне забезпечення, страховий захист від небезпек, медичне страхування).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indent="34290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Важливим напрямом соціального захисту є пенсійне забезпечення.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Пенсійна система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сукупність правових, економічних та соціальних інститутів і норм, які забезпечують надання пенсій за віком, по інвалідності, а також у зв'язку з втратою годувальника.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пенсійної системи є матеріальне забезпечення непрацездатного населення.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Пенсія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являє собою щомісячну грошову виплату громадянам при досягненні установленого законом пенсійного віку, настанні інвалідності, втраті годувальника.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Трудові пенсії призначаються громадянам, які досягли пенсійного віку, мають трудовий стаж, застраховані через систему соціального страхування. Пенсії виплачуються в повному розмірі без урахування одержуваного заробітку (іншого доходу).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Соціально-трудові відносини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— не об'єктивно існуюча взаємозалежність і взаємодія суб'єктів цих відносин у процесі праці, спрямовані на регулювання якості трудового життя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Соціальна підтримка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система заходів, які стосуються здебільшого економічно активного населення і спрямовані на створення умов, що дають змогу найманим працівникам забезпечити їх соціальну захищеність.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Соціальна допомога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заходи, які стосуються всього населення і являють собою допомогу, як правило, короткочасного характеру. Здебільшого вона надається людям, які потрапили в екстремальні життєві ситуації, що потребують додаткових витрат.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Соціальні нормативи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вимірник і критерій розподілу бюджетних коштів для задоволення певного рівня соціальних потреб населення в освіті, медицині, пенсійному забезпеченні, соціальному страхуванні, а також це мінімальний розмір заробітної плати, пенсій. Нормативи встановлюються урядом.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7760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Соціальний індикатор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споживчий кошик. Мінімальний споживчий кошик застосовується для визначення нижньої границі малозабезпеченості, абсолютного числа бідних людей.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Соціальні стандарти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- це показник який характеризує рівень життя (досягнутого і бажаного). Соціальні стандарти досягнутого дають уяву про матеріальні і соціальні блага для даної країни, для даного часу; бажаного - з точки зору рівня і якості життя населення в перспективі.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Термін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"соціальне партнерство"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це система взаємозв'язків між робітниками (їх представниками) і роботодавцями (їх представниками), яка дозволяє враховувати двохсторонні інтереси, досягнення згоди із соціально-трудових і соціально-економічних питань, які укладаються в колективних договорах.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 системі соціально-трудових відносин, залежно від особливостей суб’єктів та характеристик соціально-економічного простору, виділяються такі їх рівні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(працівник-роботодавець, працівник-працівник, роботодавець –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роботодавець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dirty="0">
                <a:latin typeface="Times New Roman" pitchFamily="18" charset="0"/>
                <a:cs typeface="Times New Roman" pitchFamily="18" charset="0"/>
              </a:rPr>
              <a:t>Мікроекономічний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(рівень підприємства), відносини на якому можуть мати як індивідуальний (працівник-роботодавець, працівник-працівник), так і комбінований характер (об’єднання працівників - роботодавець);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Мезоекономічний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рівень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окремих адміністративних територій і галузей). На цьому рівні соціально-трудові відносини мають переважно груповий характер (об'єднання працівників об'єднання роботодавців), однак можливі й відносини комбінованою характеру (напр., окремий працівник або роботодавець — органи місцевої влади);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макроекономічний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(національний) рівень, на якому, крім держави (її представляє уряд), діють багато об'єднань найманих праців­ників і об'єднань роботодавців. І на цьому рівні можливі відносини комбінованого характеру (окремий працівник або роботодавець — (органи центральної влади), але виникають вони тоді, коли певна проблема не вирішується на нижчих рівнях;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мегаекономічний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(глобальний, міжнародний) рівень, значен­ня якого зростає в міру глобалізації економіки та суспільного жит­тя загалом. Однак відносини на цьому рівні ще лише формуються, зокрема, під егідою Організації Об'єднаних Націй та її спеціалізованої установи — Міжнародної організації праці.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соціально-трудових відносин на індивідуальному рівні є конкретні аспекти трудового життя людини, зміст яких залежить як від її індивідуальних характеристик (рівень освіти ти професіоналізму, стать, стан здоров'я тощо), так і від специфіки етапів життєвого циклу працівника (професійне становлення, ак­тивне трудове життя — професійний розвиток, перехід на пенсію). </a:t>
            </a:r>
          </a:p>
          <a:p>
            <a:pPr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Відповідно предметом соціально-трудових відносин можуть виступати: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трудове самовизначення;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профорієнтація;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освіта;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професійна підготовка на підприємстві;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процедури наймання і звільнення;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професійний розвиток і кар'єрне просування;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умови праці;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оцінювання праці;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трудова винагорода;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система пільг і компенсацій;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міри продуктивної зайнятості та ін.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073427"/>
          </a:xfrm>
        </p:spPr>
        <p:txBody>
          <a:bodyPr/>
          <a:lstStyle/>
          <a:p>
            <a:pPr algn="ctr">
              <a:buNone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За змістом всю багатоманітність соціально-економічних процесів, що виступають предметом соціально-трудових відносин на всіх рівнях, можна структурувати у такі відносно самостійні предметні блоки: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indent="34290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1.Соціально-трудові відносини формування й відтворення людського капіталу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Сюди відносять питання: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а) підтримання кваліфі­кації: професійної орієнтації та самовизначення, здійснення і фінансування первинного професійного навчання та підвищення кваліфікації на підприємствах, розробки взаємоприйнятних кваліфікаційних вимог і стандартів, заохочення працівників до підтримання кваліфікації, впровадження безперервного навчання на підприємствах, забезпечення правового статусу учнів, відшкоду­вання втрати заробітку внаслідок навчання тощо; пільг для працівників, які навчаються без відриву від виробництва; розподілу доходів від інвестицій в людський капітал тощо;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б) підтримання здоров'я: медичного обслуговування, оздоровлення, відновлення працездатності, включаючи питання відшкодування втрати заробітку внаслідок тимчасової втрати працездатності (захворювання), інвалідності та компенсацію моральних і матеріальних збитків внаслідок цих причин та ін.;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в) житлово-побутове забезпечення (надання житла, побутових приміщень і послуг, організація та оплата харчування, пільги для членів сім'ї працівника тощо.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/>
              <a:t>   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2.Соціально-трудові відносини забезпечення зайнятості.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Цей блок включає питання прийому на роботу і звільнення; соціальних гарантій, зокрема соціального страхування; додаткового пенсійно­го забезпечення;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повної і продуктивної зайнятості (компенсації у випадках неповної зайнятості або простоїв з організаційно-виробничих причин); мотивації праці, стимулювання ефективної праці й виробничої творчості; вирішення індивідуальних і колективних трудових спорів та конфліктів.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3. Соціально-трудові відносини у сфері безпосереднього докладання праці. </a:t>
            </a:r>
          </a:p>
          <a:p>
            <a:pPr algn="ctr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Цей блок включає питання умов праці (дотримання норм безпеки і гігієни праці, граничних рівнів важкості праці й шкідливості умов, режимів праці і відпочинку); стану виробничого середовища; особливих умов праці жінок, молоді, інвалідів; орга­нізації праці й виробництва; нормування праці; захисту від нещас­них випадків на виробництві та профзахворювань; дисципліни праці; умов допуску до роботи і усунення від неї; участі працівників в управлінні виробництвом тощо.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2379</Words>
  <Application>Microsoft Office PowerPoint</Application>
  <PresentationFormat>Экран (4:3)</PresentationFormat>
  <Paragraphs>106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Тема Office</vt:lpstr>
      <vt:lpstr>Тема: Соціально-трудові відносини як система.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3: Соціально-трудові відносини як система.</dc:title>
  <dc:creator>MS</dc:creator>
  <cp:lastModifiedBy>legion noutbuk</cp:lastModifiedBy>
  <cp:revision>40</cp:revision>
  <dcterms:created xsi:type="dcterms:W3CDTF">2011-10-23T06:50:35Z</dcterms:created>
  <dcterms:modified xsi:type="dcterms:W3CDTF">2022-04-15T04:23:55Z</dcterms:modified>
</cp:coreProperties>
</file>