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35B5B9-AA38-4747-9C11-CEF3768B1127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230AE456-809B-43B9-B185-CAD1F0688AAC}">
      <dgm:prSet/>
      <dgm:spPr/>
      <dgm:t>
        <a:bodyPr/>
        <a:lstStyle/>
        <a:p>
          <a:pPr rtl="0"/>
          <a:r>
            <a:rPr lang="uk-UA" smtClean="0"/>
            <a:t>Історія</a:t>
          </a:r>
          <a:endParaRPr lang="ru-RU"/>
        </a:p>
      </dgm:t>
    </dgm:pt>
    <dgm:pt modelId="{0F9D22A9-EE09-48ED-8A42-A2060F37C21B}" type="parTrans" cxnId="{005DF122-0B47-4A2A-A4C3-377F3D40CB51}">
      <dgm:prSet/>
      <dgm:spPr/>
      <dgm:t>
        <a:bodyPr/>
        <a:lstStyle/>
        <a:p>
          <a:endParaRPr lang="ru-RU"/>
        </a:p>
      </dgm:t>
    </dgm:pt>
    <dgm:pt modelId="{C06ED6D6-C5A9-4EE8-884A-95F524EC3A50}" type="sibTrans" cxnId="{005DF122-0B47-4A2A-A4C3-377F3D40CB51}">
      <dgm:prSet/>
      <dgm:spPr/>
      <dgm:t>
        <a:bodyPr/>
        <a:lstStyle/>
        <a:p>
          <a:endParaRPr lang="ru-RU"/>
        </a:p>
      </dgm:t>
    </dgm:pt>
    <dgm:pt modelId="{320A899C-AF3E-4CE3-A486-38B8EEC07E69}">
      <dgm:prSet/>
      <dgm:spPr/>
      <dgm:t>
        <a:bodyPr/>
        <a:lstStyle/>
        <a:p>
          <a:pPr rtl="0"/>
          <a:r>
            <a:rPr lang="uk-UA" smtClean="0"/>
            <a:t>Право</a:t>
          </a:r>
          <a:endParaRPr lang="ru-RU"/>
        </a:p>
      </dgm:t>
    </dgm:pt>
    <dgm:pt modelId="{8E3F90BC-1700-453E-B590-DA53F13D8A18}" type="parTrans" cxnId="{982370CE-0DEA-43B6-B9CB-BCBB5BC60F73}">
      <dgm:prSet/>
      <dgm:spPr/>
      <dgm:t>
        <a:bodyPr/>
        <a:lstStyle/>
        <a:p>
          <a:endParaRPr lang="ru-RU"/>
        </a:p>
      </dgm:t>
    </dgm:pt>
    <dgm:pt modelId="{18FC9BD1-9A7C-4755-96E5-04BD1365A957}" type="sibTrans" cxnId="{982370CE-0DEA-43B6-B9CB-BCBB5BC60F73}">
      <dgm:prSet/>
      <dgm:spPr/>
      <dgm:t>
        <a:bodyPr/>
        <a:lstStyle/>
        <a:p>
          <a:endParaRPr lang="ru-RU"/>
        </a:p>
      </dgm:t>
    </dgm:pt>
    <dgm:pt modelId="{375564D8-71DB-473C-B890-8D42BF4D60E2}">
      <dgm:prSet/>
      <dgm:spPr/>
      <dgm:t>
        <a:bodyPr/>
        <a:lstStyle/>
        <a:p>
          <a:pPr rtl="0"/>
          <a:r>
            <a:rPr lang="uk-UA" smtClean="0"/>
            <a:t>Політична філософія</a:t>
          </a:r>
          <a:endParaRPr lang="ru-RU"/>
        </a:p>
      </dgm:t>
    </dgm:pt>
    <dgm:pt modelId="{78BE3316-968B-4E05-996A-80549287956E}" type="parTrans" cxnId="{66EDB474-9119-43A5-97F7-C95267386A08}">
      <dgm:prSet/>
      <dgm:spPr/>
      <dgm:t>
        <a:bodyPr/>
        <a:lstStyle/>
        <a:p>
          <a:endParaRPr lang="ru-RU"/>
        </a:p>
      </dgm:t>
    </dgm:pt>
    <dgm:pt modelId="{AC15052E-4835-4943-95CE-C4536066C4CE}" type="sibTrans" cxnId="{66EDB474-9119-43A5-97F7-C95267386A08}">
      <dgm:prSet/>
      <dgm:spPr/>
      <dgm:t>
        <a:bodyPr/>
        <a:lstStyle/>
        <a:p>
          <a:endParaRPr lang="ru-RU"/>
        </a:p>
      </dgm:t>
    </dgm:pt>
    <dgm:pt modelId="{357DCA55-4845-4F26-9125-036075C982C5}" type="pres">
      <dgm:prSet presAssocID="{5C35B5B9-AA38-4747-9C11-CEF3768B1127}" presName="compositeShape" presStyleCnt="0">
        <dgm:presLayoutVars>
          <dgm:chMax val="7"/>
          <dgm:dir/>
          <dgm:resizeHandles val="exact"/>
        </dgm:presLayoutVars>
      </dgm:prSet>
      <dgm:spPr/>
    </dgm:pt>
    <dgm:pt modelId="{8DB37BE1-C5F4-4004-8C1E-E09F6C27419D}" type="pres">
      <dgm:prSet presAssocID="{230AE456-809B-43B9-B185-CAD1F0688AAC}" presName="circ1" presStyleLbl="vennNode1" presStyleIdx="0" presStyleCnt="3"/>
      <dgm:spPr/>
    </dgm:pt>
    <dgm:pt modelId="{632A2300-652F-4212-A037-54B18048E0AB}" type="pres">
      <dgm:prSet presAssocID="{230AE456-809B-43B9-B185-CAD1F0688AA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762B397-4617-4631-82A6-B23A1ED817D0}" type="pres">
      <dgm:prSet presAssocID="{320A899C-AF3E-4CE3-A486-38B8EEC07E69}" presName="circ2" presStyleLbl="vennNode1" presStyleIdx="1" presStyleCnt="3"/>
      <dgm:spPr/>
    </dgm:pt>
    <dgm:pt modelId="{58ADA307-1E07-45F2-9990-E72446378C92}" type="pres">
      <dgm:prSet presAssocID="{320A899C-AF3E-4CE3-A486-38B8EEC07E6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23FF554-9479-43A4-B6D2-0EF7528E7863}" type="pres">
      <dgm:prSet presAssocID="{375564D8-71DB-473C-B890-8D42BF4D60E2}" presName="circ3" presStyleLbl="vennNode1" presStyleIdx="2" presStyleCnt="3"/>
      <dgm:spPr/>
    </dgm:pt>
    <dgm:pt modelId="{398A59F4-BDD6-4198-B498-5CB2D0B2F41E}" type="pres">
      <dgm:prSet presAssocID="{375564D8-71DB-473C-B890-8D42BF4D60E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05DF122-0B47-4A2A-A4C3-377F3D40CB51}" srcId="{5C35B5B9-AA38-4747-9C11-CEF3768B1127}" destId="{230AE456-809B-43B9-B185-CAD1F0688AAC}" srcOrd="0" destOrd="0" parTransId="{0F9D22A9-EE09-48ED-8A42-A2060F37C21B}" sibTransId="{C06ED6D6-C5A9-4EE8-884A-95F524EC3A50}"/>
    <dgm:cxn modelId="{E60C3032-B650-4E6B-ABF5-4917AB06D135}" type="presOf" srcId="{375564D8-71DB-473C-B890-8D42BF4D60E2}" destId="{A23FF554-9479-43A4-B6D2-0EF7528E7863}" srcOrd="0" destOrd="0" presId="urn:microsoft.com/office/officeart/2005/8/layout/venn1"/>
    <dgm:cxn modelId="{3AFC492E-F0A0-443A-ADA5-6E2A834AD2E8}" type="presOf" srcId="{230AE456-809B-43B9-B185-CAD1F0688AAC}" destId="{8DB37BE1-C5F4-4004-8C1E-E09F6C27419D}" srcOrd="0" destOrd="0" presId="urn:microsoft.com/office/officeart/2005/8/layout/venn1"/>
    <dgm:cxn modelId="{C8F43E76-2668-41B6-BD3A-5C6C62010B2B}" type="presOf" srcId="{375564D8-71DB-473C-B890-8D42BF4D60E2}" destId="{398A59F4-BDD6-4198-B498-5CB2D0B2F41E}" srcOrd="1" destOrd="0" presId="urn:microsoft.com/office/officeart/2005/8/layout/venn1"/>
    <dgm:cxn modelId="{66EDB474-9119-43A5-97F7-C95267386A08}" srcId="{5C35B5B9-AA38-4747-9C11-CEF3768B1127}" destId="{375564D8-71DB-473C-B890-8D42BF4D60E2}" srcOrd="2" destOrd="0" parTransId="{78BE3316-968B-4E05-996A-80549287956E}" sibTransId="{AC15052E-4835-4943-95CE-C4536066C4CE}"/>
    <dgm:cxn modelId="{982370CE-0DEA-43B6-B9CB-BCBB5BC60F73}" srcId="{5C35B5B9-AA38-4747-9C11-CEF3768B1127}" destId="{320A899C-AF3E-4CE3-A486-38B8EEC07E69}" srcOrd="1" destOrd="0" parTransId="{8E3F90BC-1700-453E-B590-DA53F13D8A18}" sibTransId="{18FC9BD1-9A7C-4755-96E5-04BD1365A957}"/>
    <dgm:cxn modelId="{FBF0C98E-06C2-41A9-9311-7A938D9FE0FC}" type="presOf" srcId="{320A899C-AF3E-4CE3-A486-38B8EEC07E69}" destId="{7762B397-4617-4631-82A6-B23A1ED817D0}" srcOrd="0" destOrd="0" presId="urn:microsoft.com/office/officeart/2005/8/layout/venn1"/>
    <dgm:cxn modelId="{928FAD1C-7543-403C-B3FA-3F7468846EED}" type="presOf" srcId="{230AE456-809B-43B9-B185-CAD1F0688AAC}" destId="{632A2300-652F-4212-A037-54B18048E0AB}" srcOrd="1" destOrd="0" presId="urn:microsoft.com/office/officeart/2005/8/layout/venn1"/>
    <dgm:cxn modelId="{D15F5C2F-1A59-4BBB-91C1-E403838EBA67}" type="presOf" srcId="{5C35B5B9-AA38-4747-9C11-CEF3768B1127}" destId="{357DCA55-4845-4F26-9125-036075C982C5}" srcOrd="0" destOrd="0" presId="urn:microsoft.com/office/officeart/2005/8/layout/venn1"/>
    <dgm:cxn modelId="{16C8AC66-6E57-4EF1-B0F1-FEB1D03FEF45}" type="presOf" srcId="{320A899C-AF3E-4CE3-A486-38B8EEC07E69}" destId="{58ADA307-1E07-45F2-9990-E72446378C92}" srcOrd="1" destOrd="0" presId="urn:microsoft.com/office/officeart/2005/8/layout/venn1"/>
    <dgm:cxn modelId="{844E9FFC-8E90-4798-8C11-B57E19D995BC}" type="presParOf" srcId="{357DCA55-4845-4F26-9125-036075C982C5}" destId="{8DB37BE1-C5F4-4004-8C1E-E09F6C27419D}" srcOrd="0" destOrd="0" presId="urn:microsoft.com/office/officeart/2005/8/layout/venn1"/>
    <dgm:cxn modelId="{3DBFA04C-B31A-4AB2-B5B8-5545302BBDC1}" type="presParOf" srcId="{357DCA55-4845-4F26-9125-036075C982C5}" destId="{632A2300-652F-4212-A037-54B18048E0AB}" srcOrd="1" destOrd="0" presId="urn:microsoft.com/office/officeart/2005/8/layout/venn1"/>
    <dgm:cxn modelId="{4414342C-452D-4B22-82DF-A5E7FA338DB7}" type="presParOf" srcId="{357DCA55-4845-4F26-9125-036075C982C5}" destId="{7762B397-4617-4631-82A6-B23A1ED817D0}" srcOrd="2" destOrd="0" presId="urn:microsoft.com/office/officeart/2005/8/layout/venn1"/>
    <dgm:cxn modelId="{F39708F6-C6EB-429E-8E6D-028DB597FA6C}" type="presParOf" srcId="{357DCA55-4845-4F26-9125-036075C982C5}" destId="{58ADA307-1E07-45F2-9990-E72446378C92}" srcOrd="3" destOrd="0" presId="urn:microsoft.com/office/officeart/2005/8/layout/venn1"/>
    <dgm:cxn modelId="{A68B0849-0FB8-4BD5-B6A8-11D1BF4AA60D}" type="presParOf" srcId="{357DCA55-4845-4F26-9125-036075C982C5}" destId="{A23FF554-9479-43A4-B6D2-0EF7528E7863}" srcOrd="4" destOrd="0" presId="urn:microsoft.com/office/officeart/2005/8/layout/venn1"/>
    <dgm:cxn modelId="{59D17DB0-2A2D-4AA2-93C6-EDBB6BDD7247}" type="presParOf" srcId="{357DCA55-4845-4F26-9125-036075C982C5}" destId="{398A59F4-BDD6-4198-B498-5CB2D0B2F41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2C16310-2283-4B41-B887-06AB6540CB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89F5D-846E-4283-9386-AF6A3725AC23}">
      <dgm:prSet/>
      <dgm:spPr/>
      <dgm:t>
        <a:bodyPr/>
        <a:lstStyle/>
        <a:p>
          <a:pPr rtl="0"/>
          <a:r>
            <a:rPr lang="ru-RU" baseline="0" dirty="0" smtClean="0"/>
            <a:t>1) </a:t>
          </a:r>
          <a:r>
            <a:rPr lang="ru-RU" baseline="0" dirty="0" err="1" smtClean="0">
              <a:solidFill>
                <a:srgbClr val="FF0000"/>
              </a:solidFill>
            </a:rPr>
            <a:t>номос</a:t>
          </a:r>
          <a:r>
            <a:rPr lang="ru-RU" baseline="0" dirty="0" smtClean="0">
              <a:solidFill>
                <a:srgbClr val="FF0000"/>
              </a:solidFill>
            </a:rPr>
            <a:t> до Великих </a:t>
          </a:r>
          <a:r>
            <a:rPr lang="ru-RU" baseline="0" dirty="0" err="1" smtClean="0">
              <a:solidFill>
                <a:srgbClr val="FF0000"/>
              </a:solidFill>
            </a:rPr>
            <a:t>географічних</a:t>
          </a:r>
          <a:r>
            <a:rPr lang="ru-RU" baseline="0" dirty="0" smtClean="0">
              <a:solidFill>
                <a:srgbClr val="FF0000"/>
              </a:solidFill>
            </a:rPr>
            <a:t> </a:t>
          </a:r>
          <a:r>
            <a:rPr lang="ru-RU" baseline="0" dirty="0" err="1" smtClean="0">
              <a:solidFill>
                <a:srgbClr val="FF0000"/>
              </a:solidFill>
            </a:rPr>
            <a:t>відкриттів</a:t>
          </a:r>
          <a:r>
            <a:rPr lang="ru-RU" baseline="0" dirty="0" smtClean="0"/>
            <a:t>: у </a:t>
          </a:r>
          <a:r>
            <a:rPr lang="ru-RU" baseline="0" dirty="0" err="1" smtClean="0"/>
            <a:t>цей</a:t>
          </a:r>
          <a:r>
            <a:rPr lang="ru-RU" baseline="0" dirty="0" smtClean="0"/>
            <a:t> </a:t>
          </a:r>
          <a:r>
            <a:rPr lang="ru-RU" baseline="0" dirty="0" err="1" smtClean="0"/>
            <a:t>період</a:t>
          </a:r>
          <a:r>
            <a:rPr lang="ru-RU" baseline="0" dirty="0" smtClean="0"/>
            <a:t> </a:t>
          </a:r>
          <a:r>
            <a:rPr lang="ru-RU" baseline="0" dirty="0" err="1" smtClean="0"/>
            <a:t>кожен</a:t>
          </a:r>
          <a:r>
            <a:rPr lang="ru-RU" baseline="0" dirty="0" smtClean="0"/>
            <a:t> </a:t>
          </a:r>
          <a:r>
            <a:rPr lang="ru-RU" baseline="0" dirty="0" err="1" smtClean="0"/>
            <a:t>численний</a:t>
          </a:r>
          <a:r>
            <a:rPr lang="ru-RU" baseline="0" dirty="0" smtClean="0"/>
            <a:t> добре </a:t>
          </a:r>
          <a:r>
            <a:rPr lang="ru-RU" baseline="0" dirty="0" err="1" smtClean="0"/>
            <a:t>організований</a:t>
          </a:r>
          <a:r>
            <a:rPr lang="ru-RU" baseline="0" dirty="0" smtClean="0"/>
            <a:t> народ </a:t>
          </a:r>
          <a:r>
            <a:rPr lang="ru-RU" baseline="0" dirty="0" err="1" smtClean="0"/>
            <a:t>вів</a:t>
          </a:r>
          <a:r>
            <a:rPr lang="ru-RU" baseline="0" dirty="0" smtClean="0"/>
            <a:t> </a:t>
          </a:r>
          <a:r>
            <a:rPr lang="ru-RU" baseline="0" dirty="0" err="1" smtClean="0"/>
            <a:t>експансію</a:t>
          </a:r>
          <a:r>
            <a:rPr lang="ru-RU" baseline="0" dirty="0" smtClean="0"/>
            <a:t> на </a:t>
          </a:r>
          <a:r>
            <a:rPr lang="ru-RU" baseline="0" dirty="0" err="1" smtClean="0"/>
            <a:t>суші</a:t>
          </a:r>
          <a:r>
            <a:rPr lang="ru-RU" baseline="0" dirty="0" smtClean="0"/>
            <a:t>, </a:t>
          </a:r>
          <a:r>
            <a:rPr lang="ru-RU" baseline="0" dirty="0" err="1" smtClean="0"/>
            <a:t>поки</a:t>
          </a:r>
          <a:r>
            <a:rPr lang="ru-RU" baseline="0" dirty="0" smtClean="0"/>
            <a:t> не </a:t>
          </a:r>
          <a:r>
            <a:rPr lang="ru-RU" baseline="0" dirty="0" err="1" smtClean="0"/>
            <a:t>стикався</a:t>
          </a:r>
          <a:r>
            <a:rPr lang="ru-RU" baseline="0" dirty="0" smtClean="0"/>
            <a:t> з </a:t>
          </a:r>
          <a:r>
            <a:rPr lang="ru-RU" baseline="0" dirty="0" err="1" smtClean="0"/>
            <a:t>іншим</a:t>
          </a:r>
          <a:r>
            <a:rPr lang="ru-RU" baseline="0" dirty="0" smtClean="0"/>
            <a:t> таким же, і </a:t>
          </a:r>
          <a:r>
            <a:rPr lang="ru-RU" baseline="0" dirty="0" err="1" smtClean="0"/>
            <a:t>тоді</a:t>
          </a:r>
          <a:r>
            <a:rPr lang="ru-RU" baseline="0" dirty="0" smtClean="0"/>
            <a:t> </a:t>
          </a:r>
          <a:r>
            <a:rPr lang="ru-RU" baseline="0" dirty="0" err="1" smtClean="0"/>
            <a:t>встановлювався</a:t>
          </a:r>
          <a:r>
            <a:rPr lang="ru-RU" baseline="0" dirty="0" smtClean="0"/>
            <a:t> кордон і </a:t>
          </a:r>
          <a:r>
            <a:rPr lang="ru-RU" baseline="0" dirty="0" err="1" smtClean="0"/>
            <a:t>рівновагу</a:t>
          </a:r>
          <a:r>
            <a:rPr lang="ru-RU" baseline="0" dirty="0" smtClean="0"/>
            <a:t> сил;</a:t>
          </a:r>
          <a:endParaRPr lang="ru-RU" dirty="0"/>
        </a:p>
      </dgm:t>
    </dgm:pt>
    <dgm:pt modelId="{ADAFEF3E-2BF1-408B-A333-224939F0DFD6}" type="parTrans" cxnId="{A64A477C-A125-41C7-9A22-3FF1EA38C30E}">
      <dgm:prSet/>
      <dgm:spPr/>
      <dgm:t>
        <a:bodyPr/>
        <a:lstStyle/>
        <a:p>
          <a:endParaRPr lang="ru-RU"/>
        </a:p>
      </dgm:t>
    </dgm:pt>
    <dgm:pt modelId="{202645F1-9D06-4280-BC39-99DD8A71325C}" type="sibTrans" cxnId="{A64A477C-A125-41C7-9A22-3FF1EA38C30E}">
      <dgm:prSet/>
      <dgm:spPr/>
      <dgm:t>
        <a:bodyPr/>
        <a:lstStyle/>
        <a:p>
          <a:endParaRPr lang="ru-RU"/>
        </a:p>
      </dgm:t>
    </dgm:pt>
    <dgm:pt modelId="{82FC3A58-46AA-40EC-B6D2-2BEBCCD8BCB6}">
      <dgm:prSet/>
      <dgm:spPr/>
      <dgm:t>
        <a:bodyPr/>
        <a:lstStyle/>
        <a:p>
          <a:pPr rtl="0"/>
          <a:r>
            <a:rPr lang="ru-RU" baseline="0" dirty="0" smtClean="0"/>
            <a:t>2) </a:t>
          </a:r>
          <a:r>
            <a:rPr lang="ru-RU" baseline="0" dirty="0" err="1" smtClean="0">
              <a:solidFill>
                <a:srgbClr val="FF0000"/>
              </a:solidFill>
            </a:rPr>
            <a:t>номос</a:t>
          </a:r>
          <a:r>
            <a:rPr lang="ru-RU" baseline="0" dirty="0" smtClean="0">
              <a:solidFill>
                <a:srgbClr val="FF0000"/>
              </a:solidFill>
            </a:rPr>
            <a:t> </a:t>
          </a:r>
          <a:r>
            <a:rPr lang="ru-RU" baseline="0" dirty="0" err="1" smtClean="0">
              <a:solidFill>
                <a:srgbClr val="FF0000"/>
              </a:solidFill>
            </a:rPr>
            <a:t>від</a:t>
          </a:r>
          <a:r>
            <a:rPr lang="ru-RU" baseline="0" dirty="0" smtClean="0">
              <a:solidFill>
                <a:srgbClr val="FF0000"/>
              </a:solidFill>
            </a:rPr>
            <a:t> Великих </a:t>
          </a:r>
          <a:r>
            <a:rPr lang="ru-RU" baseline="0" dirty="0" err="1" smtClean="0">
              <a:solidFill>
                <a:srgbClr val="FF0000"/>
              </a:solidFill>
            </a:rPr>
            <a:t>географічних</a:t>
          </a:r>
          <a:r>
            <a:rPr lang="ru-RU" baseline="0" dirty="0" smtClean="0">
              <a:solidFill>
                <a:srgbClr val="FF0000"/>
              </a:solidFill>
            </a:rPr>
            <a:t> </a:t>
          </a:r>
          <a:r>
            <a:rPr lang="ru-RU" baseline="0" dirty="0" err="1" smtClean="0">
              <a:solidFill>
                <a:srgbClr val="FF0000"/>
              </a:solidFill>
            </a:rPr>
            <a:t>відкриттів</a:t>
          </a:r>
          <a:r>
            <a:rPr lang="ru-RU" baseline="0" dirty="0" smtClean="0">
              <a:solidFill>
                <a:srgbClr val="FF0000"/>
              </a:solidFill>
            </a:rPr>
            <a:t> до </a:t>
          </a:r>
          <a:r>
            <a:rPr lang="ru-RU" baseline="0" dirty="0" err="1" smtClean="0">
              <a:solidFill>
                <a:srgbClr val="FF0000"/>
              </a:solidFill>
            </a:rPr>
            <a:t>Першої</a:t>
          </a:r>
          <a:r>
            <a:rPr lang="ru-RU" baseline="0" dirty="0" smtClean="0">
              <a:solidFill>
                <a:srgbClr val="FF0000"/>
              </a:solidFill>
            </a:rPr>
            <a:t> </a:t>
          </a:r>
          <a:r>
            <a:rPr lang="ru-RU" baseline="0" dirty="0" err="1" smtClean="0">
              <a:solidFill>
                <a:srgbClr val="FF0000"/>
              </a:solidFill>
            </a:rPr>
            <a:t>світової</a:t>
          </a:r>
          <a:r>
            <a:rPr lang="ru-RU" baseline="0" dirty="0" smtClean="0">
              <a:solidFill>
                <a:srgbClr val="FF0000"/>
              </a:solidFill>
            </a:rPr>
            <a:t> </a:t>
          </a:r>
          <a:r>
            <a:rPr lang="ru-RU" baseline="0" dirty="0" err="1" smtClean="0">
              <a:solidFill>
                <a:srgbClr val="FF0000"/>
              </a:solidFill>
            </a:rPr>
            <a:t>війни</a:t>
          </a:r>
          <a:r>
            <a:rPr lang="ru-RU" baseline="0" dirty="0" smtClean="0"/>
            <a:t>. Сушу </a:t>
          </a:r>
          <a:r>
            <a:rPr lang="ru-RU" baseline="0" dirty="0" err="1" smtClean="0"/>
            <a:t>поділили</a:t>
          </a:r>
          <a:r>
            <a:rPr lang="ru-RU" baseline="0" dirty="0" smtClean="0"/>
            <a:t>, </a:t>
          </a:r>
          <a:r>
            <a:rPr lang="ru-RU" baseline="0" dirty="0" err="1" smtClean="0"/>
            <a:t>експансія</a:t>
          </a:r>
          <a:r>
            <a:rPr lang="ru-RU" baseline="0" dirty="0" smtClean="0"/>
            <a:t> перенесена на моря, </a:t>
          </a:r>
          <a:r>
            <a:rPr lang="ru-RU" baseline="0" dirty="0" err="1" smtClean="0"/>
            <a:t>встановити</a:t>
          </a:r>
          <a:r>
            <a:rPr lang="ru-RU" baseline="0" dirty="0" smtClean="0"/>
            <a:t> </a:t>
          </a:r>
          <a:r>
            <a:rPr lang="ru-RU" baseline="0" dirty="0" err="1" smtClean="0"/>
            <a:t>своє</a:t>
          </a:r>
          <a:r>
            <a:rPr lang="ru-RU" baseline="0" dirty="0" smtClean="0"/>
            <a:t> </a:t>
          </a:r>
          <a:r>
            <a:rPr lang="ru-RU" baseline="0" dirty="0" err="1" smtClean="0"/>
            <a:t>панування</a:t>
          </a:r>
          <a:r>
            <a:rPr lang="ru-RU" baseline="0" dirty="0" smtClean="0"/>
            <a:t> на морях </a:t>
          </a:r>
          <a:r>
            <a:rPr lang="ru-RU" baseline="0" dirty="0" err="1" smtClean="0"/>
            <a:t>змогла</a:t>
          </a:r>
          <a:r>
            <a:rPr lang="ru-RU" baseline="0" dirty="0" smtClean="0"/>
            <a:t> </a:t>
          </a:r>
          <a:r>
            <a:rPr lang="ru-RU" baseline="0" dirty="0" err="1" smtClean="0"/>
            <a:t>Великобританія</a:t>
          </a:r>
          <a:r>
            <a:rPr lang="ru-RU" baseline="0" dirty="0" smtClean="0"/>
            <a:t>, яка стала гарантом </a:t>
          </a:r>
          <a:r>
            <a:rPr lang="ru-RU" baseline="0" dirty="0" err="1" smtClean="0"/>
            <a:t>європейської</a:t>
          </a:r>
          <a:r>
            <a:rPr lang="ru-RU" baseline="0" dirty="0" smtClean="0"/>
            <a:t> </a:t>
          </a:r>
          <a:r>
            <a:rPr lang="ru-RU" baseline="0" dirty="0" err="1" smtClean="0"/>
            <a:t>рівноваги</a:t>
          </a:r>
          <a:r>
            <a:rPr lang="ru-RU" baseline="0" dirty="0" smtClean="0"/>
            <a:t>. З </a:t>
          </a:r>
          <a:r>
            <a:rPr lang="ru-RU" baseline="0" dirty="0" err="1" smtClean="0"/>
            <a:t>цього</a:t>
          </a:r>
          <a:r>
            <a:rPr lang="ru-RU" baseline="0" dirty="0" smtClean="0"/>
            <a:t> часу в </a:t>
          </a:r>
          <a:r>
            <a:rPr lang="ru-RU" baseline="0" dirty="0" err="1" smtClean="0"/>
            <a:t>Європі</a:t>
          </a:r>
          <a:r>
            <a:rPr lang="ru-RU" baseline="0" dirty="0" smtClean="0"/>
            <a:t> </a:t>
          </a:r>
          <a:r>
            <a:rPr lang="ru-RU" baseline="0" dirty="0" err="1" smtClean="0"/>
            <a:t>зберігався</a:t>
          </a:r>
          <a:r>
            <a:rPr lang="ru-RU" baseline="0" dirty="0" smtClean="0"/>
            <a:t> і </a:t>
          </a:r>
          <a:r>
            <a:rPr lang="ru-RU" baseline="0" dirty="0" err="1" smtClean="0"/>
            <a:t>підтримувався</a:t>
          </a:r>
          <a:r>
            <a:rPr lang="ru-RU" baseline="0" dirty="0" smtClean="0"/>
            <a:t> принцип </a:t>
          </a:r>
          <a:r>
            <a:rPr lang="ru-RU" baseline="0" dirty="0" err="1" smtClean="0"/>
            <a:t>рівноваги</a:t>
          </a:r>
          <a:r>
            <a:rPr lang="ru-RU" baseline="0" dirty="0" smtClean="0"/>
            <a:t> сил, </a:t>
          </a:r>
          <a:r>
            <a:rPr lang="ru-RU" baseline="0" dirty="0" err="1" smtClean="0"/>
            <a:t>тобто</a:t>
          </a:r>
          <a:r>
            <a:rPr lang="ru-RU" baseline="0" dirty="0" smtClean="0"/>
            <a:t> </a:t>
          </a:r>
          <a:r>
            <a:rPr lang="ru-RU" baseline="0" dirty="0" err="1" smtClean="0"/>
            <a:t>жодна</a:t>
          </a:r>
          <a:r>
            <a:rPr lang="ru-RU" baseline="0" dirty="0" smtClean="0"/>
            <a:t> держава не повинна </a:t>
          </a:r>
          <a:r>
            <a:rPr lang="ru-RU" baseline="0" dirty="0" err="1" smtClean="0"/>
            <a:t>домінувати</a:t>
          </a:r>
          <a:r>
            <a:rPr lang="ru-RU" baseline="0" dirty="0" smtClean="0"/>
            <a:t> над </a:t>
          </a:r>
          <a:r>
            <a:rPr lang="ru-RU" baseline="0" dirty="0" err="1" smtClean="0"/>
            <a:t>іншими</a:t>
          </a:r>
          <a:r>
            <a:rPr lang="ru-RU" baseline="0" dirty="0" smtClean="0"/>
            <a:t>;</a:t>
          </a:r>
          <a:endParaRPr lang="ru-RU" dirty="0"/>
        </a:p>
      </dgm:t>
    </dgm:pt>
    <dgm:pt modelId="{C60FA293-08DE-441C-84C4-E486607D3EC2}" type="parTrans" cxnId="{26C6EBD9-4860-41D7-BEA1-2B68A9A0113B}">
      <dgm:prSet/>
      <dgm:spPr/>
      <dgm:t>
        <a:bodyPr/>
        <a:lstStyle/>
        <a:p>
          <a:endParaRPr lang="ru-RU"/>
        </a:p>
      </dgm:t>
    </dgm:pt>
    <dgm:pt modelId="{242BEAFC-DBBA-4DE5-A9B7-1C6D7D053BC9}" type="sibTrans" cxnId="{26C6EBD9-4860-41D7-BEA1-2B68A9A0113B}">
      <dgm:prSet/>
      <dgm:spPr/>
      <dgm:t>
        <a:bodyPr/>
        <a:lstStyle/>
        <a:p>
          <a:endParaRPr lang="ru-RU"/>
        </a:p>
      </dgm:t>
    </dgm:pt>
    <dgm:pt modelId="{425353BD-3FB6-4978-B2BD-900D9BC03AED}">
      <dgm:prSet/>
      <dgm:spPr/>
      <dgm:t>
        <a:bodyPr/>
        <a:lstStyle/>
        <a:p>
          <a:pPr rtl="0"/>
          <a:r>
            <a:rPr lang="ru-RU" baseline="0" dirty="0" smtClean="0"/>
            <a:t>3) </a:t>
          </a:r>
          <a:r>
            <a:rPr lang="ru-RU" baseline="0" dirty="0" err="1" smtClean="0">
              <a:solidFill>
                <a:srgbClr val="FF0000"/>
              </a:solidFill>
            </a:rPr>
            <a:t>Сучасний</a:t>
          </a:r>
          <a:r>
            <a:rPr lang="ru-RU" baseline="0" dirty="0" smtClean="0">
              <a:solidFill>
                <a:srgbClr val="FF0000"/>
              </a:solidFill>
            </a:rPr>
            <a:t> </a:t>
          </a:r>
          <a:r>
            <a:rPr lang="ru-RU" baseline="0" dirty="0" err="1" smtClean="0">
              <a:solidFill>
                <a:srgbClr val="FF0000"/>
              </a:solidFill>
            </a:rPr>
            <a:t>світ</a:t>
          </a:r>
          <a:r>
            <a:rPr lang="ru-RU" baseline="0" dirty="0" smtClean="0">
              <a:solidFill>
                <a:srgbClr val="FF0000"/>
              </a:solidFill>
            </a:rPr>
            <a:t>: </a:t>
          </a:r>
          <a:r>
            <a:rPr lang="ru-RU" baseline="0" dirty="0" smtClean="0"/>
            <a:t>у </a:t>
          </a:r>
          <a:r>
            <a:rPr lang="ru-RU" baseline="0" dirty="0" err="1" smtClean="0"/>
            <a:t>світі</a:t>
          </a:r>
          <a:r>
            <a:rPr lang="ru-RU" baseline="0" dirty="0" smtClean="0"/>
            <a:t> </a:t>
          </a:r>
          <a:r>
            <a:rPr lang="ru-RU" baseline="0" dirty="0" err="1" smtClean="0"/>
            <a:t>відбувається</a:t>
          </a:r>
          <a:r>
            <a:rPr lang="ru-RU" baseline="0" dirty="0" smtClean="0"/>
            <a:t> </a:t>
          </a:r>
          <a:r>
            <a:rPr lang="ru-RU" baseline="0" dirty="0" err="1" smtClean="0"/>
            <a:t>глобальне</a:t>
          </a:r>
          <a:r>
            <a:rPr lang="ru-RU" baseline="0" dirty="0" smtClean="0"/>
            <a:t> </a:t>
          </a:r>
          <a:r>
            <a:rPr lang="ru-RU" baseline="0" dirty="0" err="1" smtClean="0"/>
            <a:t>протиборство</a:t>
          </a:r>
          <a:r>
            <a:rPr lang="ru-RU" baseline="0" dirty="0" smtClean="0"/>
            <a:t> </a:t>
          </a:r>
          <a:r>
            <a:rPr lang="ru-RU" baseline="0" dirty="0" err="1" smtClean="0"/>
            <a:t>між</a:t>
          </a:r>
          <a:r>
            <a:rPr lang="ru-RU" baseline="0" dirty="0" smtClean="0"/>
            <a:t> </a:t>
          </a:r>
          <a:r>
            <a:rPr lang="ru-RU" baseline="0" dirty="0" err="1" smtClean="0"/>
            <a:t>таласократією</a:t>
          </a:r>
          <a:r>
            <a:rPr lang="ru-RU" baseline="0" dirty="0" smtClean="0"/>
            <a:t> і </a:t>
          </a:r>
          <a:r>
            <a:rPr lang="ru-RU" baseline="0" dirty="0" err="1" smtClean="0"/>
            <a:t>телурократією</a:t>
          </a:r>
          <a:r>
            <a:rPr lang="ru-RU" baseline="0" dirty="0" smtClean="0"/>
            <a:t>, </a:t>
          </a:r>
          <a:r>
            <a:rPr lang="ru-RU" baseline="0" dirty="0" err="1" smtClean="0"/>
            <a:t>протистояння</a:t>
          </a:r>
          <a:r>
            <a:rPr lang="ru-RU" baseline="0" dirty="0" smtClean="0"/>
            <a:t> </a:t>
          </a:r>
          <a:r>
            <a:rPr lang="ru-RU" baseline="0" dirty="0" err="1" smtClean="0"/>
            <a:t>між</a:t>
          </a:r>
          <a:r>
            <a:rPr lang="ru-RU" baseline="0" dirty="0" smtClean="0"/>
            <a:t> ними </a:t>
          </a:r>
          <a:r>
            <a:rPr lang="ru-RU" baseline="0" dirty="0" err="1" smtClean="0"/>
            <a:t>може</a:t>
          </a:r>
          <a:r>
            <a:rPr lang="ru-RU" baseline="0" dirty="0" smtClean="0"/>
            <a:t> </a:t>
          </a:r>
          <a:r>
            <a:rPr lang="ru-RU" baseline="0" dirty="0" err="1" smtClean="0"/>
            <a:t>завершитися</a:t>
          </a:r>
          <a:r>
            <a:rPr lang="ru-RU" baseline="0" dirty="0" smtClean="0"/>
            <a:t> </a:t>
          </a:r>
          <a:r>
            <a:rPr lang="ru-RU" baseline="0" dirty="0" err="1" smtClean="0"/>
            <a:t>великої</a:t>
          </a:r>
          <a:r>
            <a:rPr lang="ru-RU" baseline="0" dirty="0" smtClean="0"/>
            <a:t> </a:t>
          </a:r>
          <a:r>
            <a:rPr lang="ru-RU" baseline="0" dirty="0" err="1" smtClean="0"/>
            <a:t>цивілізаційною</a:t>
          </a:r>
          <a:r>
            <a:rPr lang="ru-RU" baseline="0" dirty="0" smtClean="0"/>
            <a:t> катастрофою.</a:t>
          </a:r>
          <a:endParaRPr lang="ru-RU" dirty="0"/>
        </a:p>
      </dgm:t>
    </dgm:pt>
    <dgm:pt modelId="{D7D325EF-7485-477A-9E64-D62693177909}" type="parTrans" cxnId="{2140D0A5-7991-49CF-96A5-5DAC97EA1F92}">
      <dgm:prSet/>
      <dgm:spPr/>
      <dgm:t>
        <a:bodyPr/>
        <a:lstStyle/>
        <a:p>
          <a:endParaRPr lang="ru-RU"/>
        </a:p>
      </dgm:t>
    </dgm:pt>
    <dgm:pt modelId="{BCA000BF-997F-4485-86CB-F4CA33AF9C78}" type="sibTrans" cxnId="{2140D0A5-7991-49CF-96A5-5DAC97EA1F92}">
      <dgm:prSet/>
      <dgm:spPr/>
      <dgm:t>
        <a:bodyPr/>
        <a:lstStyle/>
        <a:p>
          <a:endParaRPr lang="ru-RU"/>
        </a:p>
      </dgm:t>
    </dgm:pt>
    <dgm:pt modelId="{F2B52BC4-5646-432C-9465-0D6489B56F63}" type="pres">
      <dgm:prSet presAssocID="{72C16310-2283-4B41-B887-06AB6540CB9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72B0E4F-A2D9-4AB1-A75B-62023E9DB23E}" type="pres">
      <dgm:prSet presAssocID="{14389F5D-846E-4283-9386-AF6A3725AC23}" presName="circle1" presStyleLbl="node1" presStyleIdx="0" presStyleCnt="3"/>
      <dgm:spPr/>
    </dgm:pt>
    <dgm:pt modelId="{81608650-C235-45B9-A7BC-57CD81E52B44}" type="pres">
      <dgm:prSet presAssocID="{14389F5D-846E-4283-9386-AF6A3725AC23}" presName="space" presStyleCnt="0"/>
      <dgm:spPr/>
    </dgm:pt>
    <dgm:pt modelId="{D3D3B3E7-BB8B-429A-86E1-122C85735031}" type="pres">
      <dgm:prSet presAssocID="{14389F5D-846E-4283-9386-AF6A3725AC23}" presName="rect1" presStyleLbl="alignAcc1" presStyleIdx="0" presStyleCnt="3"/>
      <dgm:spPr/>
    </dgm:pt>
    <dgm:pt modelId="{ED166281-B7FD-40D3-B6A6-BF7326496C03}" type="pres">
      <dgm:prSet presAssocID="{82FC3A58-46AA-40EC-B6D2-2BEBCCD8BCB6}" presName="vertSpace2" presStyleLbl="node1" presStyleIdx="0" presStyleCnt="3"/>
      <dgm:spPr/>
    </dgm:pt>
    <dgm:pt modelId="{1727F936-EE71-4050-BFFC-1A99057BFA7E}" type="pres">
      <dgm:prSet presAssocID="{82FC3A58-46AA-40EC-B6D2-2BEBCCD8BCB6}" presName="circle2" presStyleLbl="node1" presStyleIdx="1" presStyleCnt="3"/>
      <dgm:spPr/>
    </dgm:pt>
    <dgm:pt modelId="{21A4A18B-758C-4254-9DF5-61B37585DFB7}" type="pres">
      <dgm:prSet presAssocID="{82FC3A58-46AA-40EC-B6D2-2BEBCCD8BCB6}" presName="rect2" presStyleLbl="alignAcc1" presStyleIdx="1" presStyleCnt="3"/>
      <dgm:spPr/>
    </dgm:pt>
    <dgm:pt modelId="{B5B965DC-198F-4BB8-BDB3-80789D78EE3F}" type="pres">
      <dgm:prSet presAssocID="{425353BD-3FB6-4978-B2BD-900D9BC03AED}" presName="vertSpace3" presStyleLbl="node1" presStyleIdx="1" presStyleCnt="3"/>
      <dgm:spPr/>
    </dgm:pt>
    <dgm:pt modelId="{EB5FB7BD-4C3B-44E9-A520-54C14B39FB0F}" type="pres">
      <dgm:prSet presAssocID="{425353BD-3FB6-4978-B2BD-900D9BC03AED}" presName="circle3" presStyleLbl="node1" presStyleIdx="2" presStyleCnt="3"/>
      <dgm:spPr/>
    </dgm:pt>
    <dgm:pt modelId="{D66A4070-3092-416A-A2F2-DAE05A34D01F}" type="pres">
      <dgm:prSet presAssocID="{425353BD-3FB6-4978-B2BD-900D9BC03AED}" presName="rect3" presStyleLbl="alignAcc1" presStyleIdx="2" presStyleCnt="3"/>
      <dgm:spPr/>
    </dgm:pt>
    <dgm:pt modelId="{9EED4E91-909D-4A44-BD11-CAD56A7CED59}" type="pres">
      <dgm:prSet presAssocID="{14389F5D-846E-4283-9386-AF6A3725AC23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81E94D7B-2DC0-4F51-A021-1840BCD61ECF}" type="pres">
      <dgm:prSet presAssocID="{82FC3A58-46AA-40EC-B6D2-2BEBCCD8BCB6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670938F9-5161-4F49-BC34-62875A4EE3E8}" type="pres">
      <dgm:prSet presAssocID="{425353BD-3FB6-4978-B2BD-900D9BC03AED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F3228A15-0930-4E30-9D04-19A34CA8FDA4}" type="presOf" srcId="{82FC3A58-46AA-40EC-B6D2-2BEBCCD8BCB6}" destId="{21A4A18B-758C-4254-9DF5-61B37585DFB7}" srcOrd="0" destOrd="0" presId="urn:microsoft.com/office/officeart/2005/8/layout/target3"/>
    <dgm:cxn modelId="{18628627-AC15-492E-8920-5B53253D554A}" type="presOf" srcId="{72C16310-2283-4B41-B887-06AB6540CB92}" destId="{F2B52BC4-5646-432C-9465-0D6489B56F63}" srcOrd="0" destOrd="0" presId="urn:microsoft.com/office/officeart/2005/8/layout/target3"/>
    <dgm:cxn modelId="{EE869E16-66A9-4FBC-BABB-763E16BFCE07}" type="presOf" srcId="{425353BD-3FB6-4978-B2BD-900D9BC03AED}" destId="{670938F9-5161-4F49-BC34-62875A4EE3E8}" srcOrd="1" destOrd="0" presId="urn:microsoft.com/office/officeart/2005/8/layout/target3"/>
    <dgm:cxn modelId="{26C6EBD9-4860-41D7-BEA1-2B68A9A0113B}" srcId="{72C16310-2283-4B41-B887-06AB6540CB92}" destId="{82FC3A58-46AA-40EC-B6D2-2BEBCCD8BCB6}" srcOrd="1" destOrd="0" parTransId="{C60FA293-08DE-441C-84C4-E486607D3EC2}" sibTransId="{242BEAFC-DBBA-4DE5-A9B7-1C6D7D053BC9}"/>
    <dgm:cxn modelId="{1C19A0D2-FF97-4AF5-AB6F-5E3D56C80082}" type="presOf" srcId="{82FC3A58-46AA-40EC-B6D2-2BEBCCD8BCB6}" destId="{81E94D7B-2DC0-4F51-A021-1840BCD61ECF}" srcOrd="1" destOrd="0" presId="urn:microsoft.com/office/officeart/2005/8/layout/target3"/>
    <dgm:cxn modelId="{A64A477C-A125-41C7-9A22-3FF1EA38C30E}" srcId="{72C16310-2283-4B41-B887-06AB6540CB92}" destId="{14389F5D-846E-4283-9386-AF6A3725AC23}" srcOrd="0" destOrd="0" parTransId="{ADAFEF3E-2BF1-408B-A333-224939F0DFD6}" sibTransId="{202645F1-9D06-4280-BC39-99DD8A71325C}"/>
    <dgm:cxn modelId="{7A7DDAD6-7B63-4C65-B0F5-716B964072D0}" type="presOf" srcId="{14389F5D-846E-4283-9386-AF6A3725AC23}" destId="{9EED4E91-909D-4A44-BD11-CAD56A7CED59}" srcOrd="1" destOrd="0" presId="urn:microsoft.com/office/officeart/2005/8/layout/target3"/>
    <dgm:cxn modelId="{E1984953-B226-471B-BB16-F0D7806843D0}" type="presOf" srcId="{425353BD-3FB6-4978-B2BD-900D9BC03AED}" destId="{D66A4070-3092-416A-A2F2-DAE05A34D01F}" srcOrd="0" destOrd="0" presId="urn:microsoft.com/office/officeart/2005/8/layout/target3"/>
    <dgm:cxn modelId="{43753781-9396-4374-84CB-6F80CE0B05EF}" type="presOf" srcId="{14389F5D-846E-4283-9386-AF6A3725AC23}" destId="{D3D3B3E7-BB8B-429A-86E1-122C85735031}" srcOrd="0" destOrd="0" presId="urn:microsoft.com/office/officeart/2005/8/layout/target3"/>
    <dgm:cxn modelId="{2140D0A5-7991-49CF-96A5-5DAC97EA1F92}" srcId="{72C16310-2283-4B41-B887-06AB6540CB92}" destId="{425353BD-3FB6-4978-B2BD-900D9BC03AED}" srcOrd="2" destOrd="0" parTransId="{D7D325EF-7485-477A-9E64-D62693177909}" sibTransId="{BCA000BF-997F-4485-86CB-F4CA33AF9C78}"/>
    <dgm:cxn modelId="{5634E086-BDF8-4212-8701-702D89A56639}" type="presParOf" srcId="{F2B52BC4-5646-432C-9465-0D6489B56F63}" destId="{472B0E4F-A2D9-4AB1-A75B-62023E9DB23E}" srcOrd="0" destOrd="0" presId="urn:microsoft.com/office/officeart/2005/8/layout/target3"/>
    <dgm:cxn modelId="{8FC28AF4-9219-427B-89E3-3BB7316BA718}" type="presParOf" srcId="{F2B52BC4-5646-432C-9465-0D6489B56F63}" destId="{81608650-C235-45B9-A7BC-57CD81E52B44}" srcOrd="1" destOrd="0" presId="urn:microsoft.com/office/officeart/2005/8/layout/target3"/>
    <dgm:cxn modelId="{A11609CA-1F8C-4D24-A962-A8B85443E1F2}" type="presParOf" srcId="{F2B52BC4-5646-432C-9465-0D6489B56F63}" destId="{D3D3B3E7-BB8B-429A-86E1-122C85735031}" srcOrd="2" destOrd="0" presId="urn:microsoft.com/office/officeart/2005/8/layout/target3"/>
    <dgm:cxn modelId="{722D715E-4DE6-4FD5-BB8E-3B8FA5CB4EC1}" type="presParOf" srcId="{F2B52BC4-5646-432C-9465-0D6489B56F63}" destId="{ED166281-B7FD-40D3-B6A6-BF7326496C03}" srcOrd="3" destOrd="0" presId="urn:microsoft.com/office/officeart/2005/8/layout/target3"/>
    <dgm:cxn modelId="{C34080CB-C379-42BD-828F-86168207A381}" type="presParOf" srcId="{F2B52BC4-5646-432C-9465-0D6489B56F63}" destId="{1727F936-EE71-4050-BFFC-1A99057BFA7E}" srcOrd="4" destOrd="0" presId="urn:microsoft.com/office/officeart/2005/8/layout/target3"/>
    <dgm:cxn modelId="{2FC0E988-06DA-4A1F-8C1D-53A28D449638}" type="presParOf" srcId="{F2B52BC4-5646-432C-9465-0D6489B56F63}" destId="{21A4A18B-758C-4254-9DF5-61B37585DFB7}" srcOrd="5" destOrd="0" presId="urn:microsoft.com/office/officeart/2005/8/layout/target3"/>
    <dgm:cxn modelId="{5BBB01F5-0BC7-4308-86E4-8960AF71AA06}" type="presParOf" srcId="{F2B52BC4-5646-432C-9465-0D6489B56F63}" destId="{B5B965DC-198F-4BB8-BDB3-80789D78EE3F}" srcOrd="6" destOrd="0" presId="urn:microsoft.com/office/officeart/2005/8/layout/target3"/>
    <dgm:cxn modelId="{01A8E530-150B-496B-A5C6-546A41D66A3D}" type="presParOf" srcId="{F2B52BC4-5646-432C-9465-0D6489B56F63}" destId="{EB5FB7BD-4C3B-44E9-A520-54C14B39FB0F}" srcOrd="7" destOrd="0" presId="urn:microsoft.com/office/officeart/2005/8/layout/target3"/>
    <dgm:cxn modelId="{7C7802E1-4D32-4636-9C32-8BAEAC46516F}" type="presParOf" srcId="{F2B52BC4-5646-432C-9465-0D6489B56F63}" destId="{D66A4070-3092-416A-A2F2-DAE05A34D01F}" srcOrd="8" destOrd="0" presId="urn:microsoft.com/office/officeart/2005/8/layout/target3"/>
    <dgm:cxn modelId="{64CA8CC2-C921-4D92-8DB7-EBC025FA7ADC}" type="presParOf" srcId="{F2B52BC4-5646-432C-9465-0D6489B56F63}" destId="{9EED4E91-909D-4A44-BD11-CAD56A7CED59}" srcOrd="9" destOrd="0" presId="urn:microsoft.com/office/officeart/2005/8/layout/target3"/>
    <dgm:cxn modelId="{20592720-3383-4B11-8D49-E99F035B0DB3}" type="presParOf" srcId="{F2B52BC4-5646-432C-9465-0D6489B56F63}" destId="{81E94D7B-2DC0-4F51-A021-1840BCD61ECF}" srcOrd="10" destOrd="0" presId="urn:microsoft.com/office/officeart/2005/8/layout/target3"/>
    <dgm:cxn modelId="{26540904-73C7-4B1E-96CC-736DCD50EFD4}" type="presParOf" srcId="{F2B52BC4-5646-432C-9465-0D6489B56F63}" destId="{670938F9-5161-4F49-BC34-62875A4EE3E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739FB8-27F3-4B82-8619-3EFFE18BF5BC}" type="doc">
      <dgm:prSet loTypeId="urn:microsoft.com/office/officeart/2005/8/layout/target3" loCatId="relationship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26764872-CCE9-454F-BB4B-99D22C4477A6}">
      <dgm:prSet/>
      <dgm:spPr/>
      <dgm:t>
        <a:bodyPr/>
        <a:lstStyle/>
        <a:p>
          <a:pPr rtl="0"/>
          <a:r>
            <a:rPr lang="uk-UA" smtClean="0"/>
            <a:t>державознавство (в силу того, що предметом дослідження називають державу і її відносини з іншими політичними інститутами)</a:t>
          </a:r>
          <a:endParaRPr lang="ru-RU"/>
        </a:p>
      </dgm:t>
    </dgm:pt>
    <dgm:pt modelId="{701E5A2C-6318-4D6A-84E4-741C84F69418}" type="parTrans" cxnId="{BA9612AC-1444-4322-9743-94873F1EE66D}">
      <dgm:prSet/>
      <dgm:spPr/>
      <dgm:t>
        <a:bodyPr/>
        <a:lstStyle/>
        <a:p>
          <a:endParaRPr lang="ru-RU"/>
        </a:p>
      </dgm:t>
    </dgm:pt>
    <dgm:pt modelId="{60AC1271-7D7A-4A48-AE4E-CACBD987FDD9}" type="sibTrans" cxnId="{BA9612AC-1444-4322-9743-94873F1EE66D}">
      <dgm:prSet/>
      <dgm:spPr/>
      <dgm:t>
        <a:bodyPr/>
        <a:lstStyle/>
        <a:p>
          <a:endParaRPr lang="ru-RU"/>
        </a:p>
      </dgm:t>
    </dgm:pt>
    <dgm:pt modelId="{13850B43-03DE-4ACE-AB37-773F440B12B3}">
      <dgm:prSet/>
      <dgm:spPr/>
      <dgm:t>
        <a:bodyPr/>
        <a:lstStyle/>
        <a:p>
          <a:pPr rtl="0"/>
          <a:r>
            <a:rPr lang="uk-UA" smtClean="0"/>
            <a:t>соціологічна наука (завдяки використанню соціологічних методів і взагалі тісному взаємозв’язку політології і соціології)</a:t>
          </a:r>
          <a:endParaRPr lang="ru-RU"/>
        </a:p>
      </dgm:t>
    </dgm:pt>
    <dgm:pt modelId="{FF171AC3-DEC1-4BB8-AB92-467F6E3138CD}" type="parTrans" cxnId="{01F30C2A-95DD-4A1C-82B3-8CBDD4677A70}">
      <dgm:prSet/>
      <dgm:spPr/>
      <dgm:t>
        <a:bodyPr/>
        <a:lstStyle/>
        <a:p>
          <a:endParaRPr lang="ru-RU"/>
        </a:p>
      </dgm:t>
    </dgm:pt>
    <dgm:pt modelId="{E8E533DF-6919-4249-90EF-36E8BEB4A977}" type="sibTrans" cxnId="{01F30C2A-95DD-4A1C-82B3-8CBDD4677A70}">
      <dgm:prSet/>
      <dgm:spPr/>
      <dgm:t>
        <a:bodyPr/>
        <a:lstStyle/>
        <a:p>
          <a:endParaRPr lang="ru-RU"/>
        </a:p>
      </dgm:t>
    </dgm:pt>
    <dgm:pt modelId="{17B88C52-722D-4F8E-9C49-29068B0B64B9}">
      <dgm:prSet/>
      <dgm:spPr/>
      <dgm:t>
        <a:bodyPr/>
        <a:lstStyle/>
        <a:p>
          <a:pPr rtl="0"/>
          <a:r>
            <a:rPr lang="uk-UA" smtClean="0"/>
            <a:t>сукупність кількох суспільних наук в аспекті їх політичної спрямованості</a:t>
          </a:r>
          <a:endParaRPr lang="ru-RU"/>
        </a:p>
      </dgm:t>
    </dgm:pt>
    <dgm:pt modelId="{33F526B6-548F-4EFB-B417-7B7369A21E2E}" type="parTrans" cxnId="{C41D3D95-F8A5-4442-A4B7-B363E679CE7F}">
      <dgm:prSet/>
      <dgm:spPr/>
      <dgm:t>
        <a:bodyPr/>
        <a:lstStyle/>
        <a:p>
          <a:endParaRPr lang="ru-RU"/>
        </a:p>
      </dgm:t>
    </dgm:pt>
    <dgm:pt modelId="{7E249EBE-91F7-43C2-B71F-FA0113AEB7A2}" type="sibTrans" cxnId="{C41D3D95-F8A5-4442-A4B7-B363E679CE7F}">
      <dgm:prSet/>
      <dgm:spPr/>
      <dgm:t>
        <a:bodyPr/>
        <a:lstStyle/>
        <a:p>
          <a:endParaRPr lang="ru-RU"/>
        </a:p>
      </dgm:t>
    </dgm:pt>
    <dgm:pt modelId="{74FB2AC8-2CFF-4E45-9BF2-6E2FA80F54AC}">
      <dgm:prSet/>
      <dgm:spPr/>
      <dgm:t>
        <a:bodyPr/>
        <a:lstStyle/>
        <a:p>
          <a:pPr rtl="0"/>
          <a:r>
            <a:rPr lang="uk-UA" smtClean="0"/>
            <a:t>самостійна - «має акумулювати в себе все соціальне знання, накопичене в межах державознавства, політичної соціології та соціальної філософії».</a:t>
          </a:r>
          <a:endParaRPr lang="ru-RU"/>
        </a:p>
      </dgm:t>
    </dgm:pt>
    <dgm:pt modelId="{D6EDDA42-7905-4EB5-AF13-093E45EAC720}" type="parTrans" cxnId="{14052F03-92B2-438B-B72F-A8FA47DD638B}">
      <dgm:prSet/>
      <dgm:spPr/>
      <dgm:t>
        <a:bodyPr/>
        <a:lstStyle/>
        <a:p>
          <a:endParaRPr lang="ru-RU"/>
        </a:p>
      </dgm:t>
    </dgm:pt>
    <dgm:pt modelId="{2EEBA3AB-9E3A-4FEC-B509-AF249A37F2C5}" type="sibTrans" cxnId="{14052F03-92B2-438B-B72F-A8FA47DD638B}">
      <dgm:prSet/>
      <dgm:spPr/>
      <dgm:t>
        <a:bodyPr/>
        <a:lstStyle/>
        <a:p>
          <a:endParaRPr lang="ru-RU"/>
        </a:p>
      </dgm:t>
    </dgm:pt>
    <dgm:pt modelId="{A921F7DE-D56E-48E0-B12A-1E2E390A5746}" type="pres">
      <dgm:prSet presAssocID="{16739FB8-27F3-4B82-8619-3EFFE18BF5B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F88A5F0-7079-4507-9DE8-4B04809B9D6F}" type="pres">
      <dgm:prSet presAssocID="{26764872-CCE9-454F-BB4B-99D22C4477A6}" presName="circle1" presStyleLbl="node1" presStyleIdx="0" presStyleCnt="4"/>
      <dgm:spPr/>
    </dgm:pt>
    <dgm:pt modelId="{B28E5FFB-8221-48EE-B033-BFA89DBC30B0}" type="pres">
      <dgm:prSet presAssocID="{26764872-CCE9-454F-BB4B-99D22C4477A6}" presName="space" presStyleCnt="0"/>
      <dgm:spPr/>
    </dgm:pt>
    <dgm:pt modelId="{4F36555A-343C-4E7D-8DC8-C5DE1CF95368}" type="pres">
      <dgm:prSet presAssocID="{26764872-CCE9-454F-BB4B-99D22C4477A6}" presName="rect1" presStyleLbl="alignAcc1" presStyleIdx="0" presStyleCnt="4"/>
      <dgm:spPr/>
    </dgm:pt>
    <dgm:pt modelId="{919A4137-D922-46BA-B93D-56C9B6E422B8}" type="pres">
      <dgm:prSet presAssocID="{13850B43-03DE-4ACE-AB37-773F440B12B3}" presName="vertSpace2" presStyleLbl="node1" presStyleIdx="0" presStyleCnt="4"/>
      <dgm:spPr/>
    </dgm:pt>
    <dgm:pt modelId="{3181DB34-90D5-4CA6-8B23-0494E50D900B}" type="pres">
      <dgm:prSet presAssocID="{13850B43-03DE-4ACE-AB37-773F440B12B3}" presName="circle2" presStyleLbl="node1" presStyleIdx="1" presStyleCnt="4"/>
      <dgm:spPr/>
    </dgm:pt>
    <dgm:pt modelId="{FBD36FD3-75E1-4662-8C61-B5098AA6BEEC}" type="pres">
      <dgm:prSet presAssocID="{13850B43-03DE-4ACE-AB37-773F440B12B3}" presName="rect2" presStyleLbl="alignAcc1" presStyleIdx="1" presStyleCnt="4"/>
      <dgm:spPr/>
    </dgm:pt>
    <dgm:pt modelId="{48DBA8D7-5850-475A-8976-E3712F24239C}" type="pres">
      <dgm:prSet presAssocID="{17B88C52-722D-4F8E-9C49-29068B0B64B9}" presName="vertSpace3" presStyleLbl="node1" presStyleIdx="1" presStyleCnt="4"/>
      <dgm:spPr/>
    </dgm:pt>
    <dgm:pt modelId="{6F33301D-FE31-4014-B520-7ABFDF121CE0}" type="pres">
      <dgm:prSet presAssocID="{17B88C52-722D-4F8E-9C49-29068B0B64B9}" presName="circle3" presStyleLbl="node1" presStyleIdx="2" presStyleCnt="4"/>
      <dgm:spPr/>
    </dgm:pt>
    <dgm:pt modelId="{C27DA984-1B6F-45FF-BBE9-9BEC97382703}" type="pres">
      <dgm:prSet presAssocID="{17B88C52-722D-4F8E-9C49-29068B0B64B9}" presName="rect3" presStyleLbl="alignAcc1" presStyleIdx="2" presStyleCnt="4"/>
      <dgm:spPr/>
    </dgm:pt>
    <dgm:pt modelId="{8FBF5ADA-FF7D-41AE-BF7C-FC9883B0615C}" type="pres">
      <dgm:prSet presAssocID="{74FB2AC8-2CFF-4E45-9BF2-6E2FA80F54AC}" presName="vertSpace4" presStyleLbl="node1" presStyleIdx="2" presStyleCnt="4"/>
      <dgm:spPr/>
    </dgm:pt>
    <dgm:pt modelId="{23D47632-232E-4139-99E2-B17685A67854}" type="pres">
      <dgm:prSet presAssocID="{74FB2AC8-2CFF-4E45-9BF2-6E2FA80F54AC}" presName="circle4" presStyleLbl="node1" presStyleIdx="3" presStyleCnt="4"/>
      <dgm:spPr/>
    </dgm:pt>
    <dgm:pt modelId="{83A353CA-3C09-42C1-9DD0-13FDF8D4C507}" type="pres">
      <dgm:prSet presAssocID="{74FB2AC8-2CFF-4E45-9BF2-6E2FA80F54AC}" presName="rect4" presStyleLbl="alignAcc1" presStyleIdx="3" presStyleCnt="4"/>
      <dgm:spPr/>
    </dgm:pt>
    <dgm:pt modelId="{8F9B9AAB-3A37-4013-9268-5B6C03101D35}" type="pres">
      <dgm:prSet presAssocID="{26764872-CCE9-454F-BB4B-99D22C4477A6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73B11CBF-908A-40CE-8A2A-C1DC4855CAA5}" type="pres">
      <dgm:prSet presAssocID="{13850B43-03DE-4ACE-AB37-773F440B12B3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04EEAA54-8CD0-4DB0-A0E2-4B33AFD007EB}" type="pres">
      <dgm:prSet presAssocID="{17B88C52-722D-4F8E-9C49-29068B0B64B9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224A1501-7EC7-4F3C-9998-FD5BFE02EA0B}" type="pres">
      <dgm:prSet presAssocID="{74FB2AC8-2CFF-4E45-9BF2-6E2FA80F54AC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2DAAE337-F0FF-4545-8845-2C117E40CFD2}" type="presOf" srcId="{13850B43-03DE-4ACE-AB37-773F440B12B3}" destId="{73B11CBF-908A-40CE-8A2A-C1DC4855CAA5}" srcOrd="1" destOrd="0" presId="urn:microsoft.com/office/officeart/2005/8/layout/target3"/>
    <dgm:cxn modelId="{EA6A9F3A-51DE-4AA4-B708-B26C2AAB03AF}" type="presOf" srcId="{74FB2AC8-2CFF-4E45-9BF2-6E2FA80F54AC}" destId="{224A1501-7EC7-4F3C-9998-FD5BFE02EA0B}" srcOrd="1" destOrd="0" presId="urn:microsoft.com/office/officeart/2005/8/layout/target3"/>
    <dgm:cxn modelId="{E285BA49-54BA-485A-B9C4-99F62E555877}" type="presOf" srcId="{17B88C52-722D-4F8E-9C49-29068B0B64B9}" destId="{C27DA984-1B6F-45FF-BBE9-9BEC97382703}" srcOrd="0" destOrd="0" presId="urn:microsoft.com/office/officeart/2005/8/layout/target3"/>
    <dgm:cxn modelId="{3FE8E563-4654-4697-B572-1026DC7B42FB}" type="presOf" srcId="{26764872-CCE9-454F-BB4B-99D22C4477A6}" destId="{4F36555A-343C-4E7D-8DC8-C5DE1CF95368}" srcOrd="0" destOrd="0" presId="urn:microsoft.com/office/officeart/2005/8/layout/target3"/>
    <dgm:cxn modelId="{BA9612AC-1444-4322-9743-94873F1EE66D}" srcId="{16739FB8-27F3-4B82-8619-3EFFE18BF5BC}" destId="{26764872-CCE9-454F-BB4B-99D22C4477A6}" srcOrd="0" destOrd="0" parTransId="{701E5A2C-6318-4D6A-84E4-741C84F69418}" sibTransId="{60AC1271-7D7A-4A48-AE4E-CACBD987FDD9}"/>
    <dgm:cxn modelId="{14052F03-92B2-438B-B72F-A8FA47DD638B}" srcId="{16739FB8-27F3-4B82-8619-3EFFE18BF5BC}" destId="{74FB2AC8-2CFF-4E45-9BF2-6E2FA80F54AC}" srcOrd="3" destOrd="0" parTransId="{D6EDDA42-7905-4EB5-AF13-093E45EAC720}" sibTransId="{2EEBA3AB-9E3A-4FEC-B509-AF249A37F2C5}"/>
    <dgm:cxn modelId="{919BBC28-2AC3-4817-A80D-C44A5EE4FFD7}" type="presOf" srcId="{13850B43-03DE-4ACE-AB37-773F440B12B3}" destId="{FBD36FD3-75E1-4662-8C61-B5098AA6BEEC}" srcOrd="0" destOrd="0" presId="urn:microsoft.com/office/officeart/2005/8/layout/target3"/>
    <dgm:cxn modelId="{76150174-A61E-450B-9F15-74C50013EB59}" type="presOf" srcId="{26764872-CCE9-454F-BB4B-99D22C4477A6}" destId="{8F9B9AAB-3A37-4013-9268-5B6C03101D35}" srcOrd="1" destOrd="0" presId="urn:microsoft.com/office/officeart/2005/8/layout/target3"/>
    <dgm:cxn modelId="{7FD6EAE6-A734-4D87-AE46-856DC4857EF9}" type="presOf" srcId="{17B88C52-722D-4F8E-9C49-29068B0B64B9}" destId="{04EEAA54-8CD0-4DB0-A0E2-4B33AFD007EB}" srcOrd="1" destOrd="0" presId="urn:microsoft.com/office/officeart/2005/8/layout/target3"/>
    <dgm:cxn modelId="{1CF5A983-5B9B-46F3-B22A-45A4DDC30618}" type="presOf" srcId="{16739FB8-27F3-4B82-8619-3EFFE18BF5BC}" destId="{A921F7DE-D56E-48E0-B12A-1E2E390A5746}" srcOrd="0" destOrd="0" presId="urn:microsoft.com/office/officeart/2005/8/layout/target3"/>
    <dgm:cxn modelId="{01F30C2A-95DD-4A1C-82B3-8CBDD4677A70}" srcId="{16739FB8-27F3-4B82-8619-3EFFE18BF5BC}" destId="{13850B43-03DE-4ACE-AB37-773F440B12B3}" srcOrd="1" destOrd="0" parTransId="{FF171AC3-DEC1-4BB8-AB92-467F6E3138CD}" sibTransId="{E8E533DF-6919-4249-90EF-36E8BEB4A977}"/>
    <dgm:cxn modelId="{C41D3D95-F8A5-4442-A4B7-B363E679CE7F}" srcId="{16739FB8-27F3-4B82-8619-3EFFE18BF5BC}" destId="{17B88C52-722D-4F8E-9C49-29068B0B64B9}" srcOrd="2" destOrd="0" parTransId="{33F526B6-548F-4EFB-B417-7B7369A21E2E}" sibTransId="{7E249EBE-91F7-43C2-B71F-FA0113AEB7A2}"/>
    <dgm:cxn modelId="{97843D6E-A1D5-488D-A135-A223C645EC66}" type="presOf" srcId="{74FB2AC8-2CFF-4E45-9BF2-6E2FA80F54AC}" destId="{83A353CA-3C09-42C1-9DD0-13FDF8D4C507}" srcOrd="0" destOrd="0" presId="urn:microsoft.com/office/officeart/2005/8/layout/target3"/>
    <dgm:cxn modelId="{41E38589-371B-4EA6-9D4C-12F970B21562}" type="presParOf" srcId="{A921F7DE-D56E-48E0-B12A-1E2E390A5746}" destId="{7F88A5F0-7079-4507-9DE8-4B04809B9D6F}" srcOrd="0" destOrd="0" presId="urn:microsoft.com/office/officeart/2005/8/layout/target3"/>
    <dgm:cxn modelId="{975C57A3-F030-4B1A-83AF-C59609FA3A0E}" type="presParOf" srcId="{A921F7DE-D56E-48E0-B12A-1E2E390A5746}" destId="{B28E5FFB-8221-48EE-B033-BFA89DBC30B0}" srcOrd="1" destOrd="0" presId="urn:microsoft.com/office/officeart/2005/8/layout/target3"/>
    <dgm:cxn modelId="{02679231-2ED5-4DBE-B739-ADFC0D5E8067}" type="presParOf" srcId="{A921F7DE-D56E-48E0-B12A-1E2E390A5746}" destId="{4F36555A-343C-4E7D-8DC8-C5DE1CF95368}" srcOrd="2" destOrd="0" presId="urn:microsoft.com/office/officeart/2005/8/layout/target3"/>
    <dgm:cxn modelId="{3782E1DC-7B52-4DA1-9FC9-C47FB77D6B10}" type="presParOf" srcId="{A921F7DE-D56E-48E0-B12A-1E2E390A5746}" destId="{919A4137-D922-46BA-B93D-56C9B6E422B8}" srcOrd="3" destOrd="0" presId="urn:microsoft.com/office/officeart/2005/8/layout/target3"/>
    <dgm:cxn modelId="{9E8B3F58-B7FB-48BE-B413-EC1A74ED889D}" type="presParOf" srcId="{A921F7DE-D56E-48E0-B12A-1E2E390A5746}" destId="{3181DB34-90D5-4CA6-8B23-0494E50D900B}" srcOrd="4" destOrd="0" presId="urn:microsoft.com/office/officeart/2005/8/layout/target3"/>
    <dgm:cxn modelId="{3F5B9C44-B765-41DC-BB67-1E4F074F1732}" type="presParOf" srcId="{A921F7DE-D56E-48E0-B12A-1E2E390A5746}" destId="{FBD36FD3-75E1-4662-8C61-B5098AA6BEEC}" srcOrd="5" destOrd="0" presId="urn:microsoft.com/office/officeart/2005/8/layout/target3"/>
    <dgm:cxn modelId="{D605A064-0326-411A-A60E-9C661FD1FFC0}" type="presParOf" srcId="{A921F7DE-D56E-48E0-B12A-1E2E390A5746}" destId="{48DBA8D7-5850-475A-8976-E3712F24239C}" srcOrd="6" destOrd="0" presId="urn:microsoft.com/office/officeart/2005/8/layout/target3"/>
    <dgm:cxn modelId="{EE9BAFE1-7C26-4287-9C0E-D414BA5869AE}" type="presParOf" srcId="{A921F7DE-D56E-48E0-B12A-1E2E390A5746}" destId="{6F33301D-FE31-4014-B520-7ABFDF121CE0}" srcOrd="7" destOrd="0" presId="urn:microsoft.com/office/officeart/2005/8/layout/target3"/>
    <dgm:cxn modelId="{4C0A382E-2D43-46FC-B586-C8D688D7FF35}" type="presParOf" srcId="{A921F7DE-D56E-48E0-B12A-1E2E390A5746}" destId="{C27DA984-1B6F-45FF-BBE9-9BEC97382703}" srcOrd="8" destOrd="0" presId="urn:microsoft.com/office/officeart/2005/8/layout/target3"/>
    <dgm:cxn modelId="{8319BE8C-C6A7-4940-9041-C005DD84D69E}" type="presParOf" srcId="{A921F7DE-D56E-48E0-B12A-1E2E390A5746}" destId="{8FBF5ADA-FF7D-41AE-BF7C-FC9883B0615C}" srcOrd="9" destOrd="0" presId="urn:microsoft.com/office/officeart/2005/8/layout/target3"/>
    <dgm:cxn modelId="{BA23E441-0A30-48FB-AF8D-A18C4E253C61}" type="presParOf" srcId="{A921F7DE-D56E-48E0-B12A-1E2E390A5746}" destId="{23D47632-232E-4139-99E2-B17685A67854}" srcOrd="10" destOrd="0" presId="urn:microsoft.com/office/officeart/2005/8/layout/target3"/>
    <dgm:cxn modelId="{4BCC167E-AA97-43BE-BFC1-F5FFC1AB8B57}" type="presParOf" srcId="{A921F7DE-D56E-48E0-B12A-1E2E390A5746}" destId="{83A353CA-3C09-42C1-9DD0-13FDF8D4C507}" srcOrd="11" destOrd="0" presId="urn:microsoft.com/office/officeart/2005/8/layout/target3"/>
    <dgm:cxn modelId="{728D1E82-BBD3-431D-98B0-6ED2C4E9AFF1}" type="presParOf" srcId="{A921F7DE-D56E-48E0-B12A-1E2E390A5746}" destId="{8F9B9AAB-3A37-4013-9268-5B6C03101D35}" srcOrd="12" destOrd="0" presId="urn:microsoft.com/office/officeart/2005/8/layout/target3"/>
    <dgm:cxn modelId="{65E83614-FABA-4A4E-BDAF-55549A055C17}" type="presParOf" srcId="{A921F7DE-D56E-48E0-B12A-1E2E390A5746}" destId="{73B11CBF-908A-40CE-8A2A-C1DC4855CAA5}" srcOrd="13" destOrd="0" presId="urn:microsoft.com/office/officeart/2005/8/layout/target3"/>
    <dgm:cxn modelId="{724B14B2-06CE-4F32-A3C6-D4FE8811A9B8}" type="presParOf" srcId="{A921F7DE-D56E-48E0-B12A-1E2E390A5746}" destId="{04EEAA54-8CD0-4DB0-A0E2-4B33AFD007EB}" srcOrd="14" destOrd="0" presId="urn:microsoft.com/office/officeart/2005/8/layout/target3"/>
    <dgm:cxn modelId="{6659A5CE-47D0-47A4-983B-FD213FF97A2C}" type="presParOf" srcId="{A921F7DE-D56E-48E0-B12A-1E2E390A5746}" destId="{224A1501-7EC7-4F3C-9998-FD5BFE02EA0B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E059E1-EE86-412C-9E1C-5AB761B44AFE}" type="doc">
      <dgm:prSet loTypeId="urn:microsoft.com/office/officeart/2005/8/layout/vList2" loCatId="list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FFE4E51E-33A6-46CA-A72F-42C693FF9E60}">
      <dgm:prSet/>
      <dgm:spPr/>
      <dgm:t>
        <a:bodyPr/>
        <a:lstStyle/>
        <a:p>
          <a:pPr rtl="0"/>
          <a:r>
            <a:rPr lang="uk-UA" b="1" i="1" smtClean="0"/>
            <a:t>Нормативізм</a:t>
          </a:r>
          <a:r>
            <a:rPr lang="uk-UA" smtClean="0"/>
            <a:t>, або нормативно-онтологічна політологія (Е. Фьоггелін, Г. Майєр). Нормативісти говорять про необхідність поєднання політики і етики, вважають, що етика (норми моралі) повинна бути мірилом політики. У наукових працях нормативістів приділяється увага визначенню мети політики з врахуванням норм моралі, проблемам патріотичного виховання і політичної соціалізації. Нормативізм не є відірваним від політичних реалій вченням, оскільки науковці досліджують актуальні політичні проблеми німецького суспільства, розробляють прогнози розвитку соціально-політичних процесів. Про наближеність нормативізму до політичних реалій свідчить те, що свого часу їх ідеї підтримували консервативні кола Німеччини, а саме представники блоку ХДС/ХСС.</a:t>
          </a:r>
          <a:endParaRPr lang="ru-RU"/>
        </a:p>
      </dgm:t>
    </dgm:pt>
    <dgm:pt modelId="{06AD6E26-E6B7-4072-A5E8-E36797BF2574}" type="parTrans" cxnId="{990D62C4-8376-4F13-9EC2-020C70D36595}">
      <dgm:prSet/>
      <dgm:spPr/>
      <dgm:t>
        <a:bodyPr/>
        <a:lstStyle/>
        <a:p>
          <a:endParaRPr lang="ru-RU"/>
        </a:p>
      </dgm:t>
    </dgm:pt>
    <dgm:pt modelId="{A1B190CC-F9BF-481A-8EF4-A35EA98DEE70}" type="sibTrans" cxnId="{990D62C4-8376-4F13-9EC2-020C70D36595}">
      <dgm:prSet/>
      <dgm:spPr/>
      <dgm:t>
        <a:bodyPr/>
        <a:lstStyle/>
        <a:p>
          <a:endParaRPr lang="ru-RU"/>
        </a:p>
      </dgm:t>
    </dgm:pt>
    <dgm:pt modelId="{CA8D128E-FAFC-40E8-8314-DA24AC429C72}">
      <dgm:prSet/>
      <dgm:spPr/>
      <dgm:t>
        <a:bodyPr/>
        <a:lstStyle/>
        <a:p>
          <a:pPr rtl="0"/>
          <a:r>
            <a:rPr lang="uk-UA" b="1" i="1" smtClean="0"/>
            <a:t>Неопозитивісти</a:t>
          </a:r>
          <a:r>
            <a:rPr lang="uk-UA" smtClean="0"/>
            <a:t> (Е. Кріпендорф та ін.) спираються на методологію критичного раціоналізму К. Поппера. Вони вважають, що політична наука повинна виконувати першочергово два завдання: 1) критична оцінка і пояснення суспільних явищ; 2) розробка прогнозів у формі «якщо …, то …». Неопозитивісти з осторогою ставляться до будь-яких проектів розбудови досконалого гармонійного суспільства, тобто вважають, що наука не повинна пропонувати ідеальні моделі суспільного розвитку, а вивчати наявні проблеми в рамках прикладних досліджень. Політичні ідеї неопозитивістів підтримують представники сучасного реформізму.</a:t>
          </a:r>
          <a:endParaRPr lang="ru-RU"/>
        </a:p>
      </dgm:t>
    </dgm:pt>
    <dgm:pt modelId="{E78FFE30-3460-4735-A8E4-FB3175990A50}" type="parTrans" cxnId="{5994973E-A597-4390-A98B-F3BE426E22C5}">
      <dgm:prSet/>
      <dgm:spPr/>
      <dgm:t>
        <a:bodyPr/>
        <a:lstStyle/>
        <a:p>
          <a:endParaRPr lang="ru-RU"/>
        </a:p>
      </dgm:t>
    </dgm:pt>
    <dgm:pt modelId="{60BBAC0B-C7F9-426F-89CC-3A764028277D}" type="sibTrans" cxnId="{5994973E-A597-4390-A98B-F3BE426E22C5}">
      <dgm:prSet/>
      <dgm:spPr/>
      <dgm:t>
        <a:bodyPr/>
        <a:lstStyle/>
        <a:p>
          <a:endParaRPr lang="ru-RU"/>
        </a:p>
      </dgm:t>
    </dgm:pt>
    <dgm:pt modelId="{C7D8FEE9-7EC1-4FAF-B630-0AEDB8ECB0DD}" type="pres">
      <dgm:prSet presAssocID="{B9E059E1-EE86-412C-9E1C-5AB761B44AFE}" presName="linear" presStyleCnt="0">
        <dgm:presLayoutVars>
          <dgm:animLvl val="lvl"/>
          <dgm:resizeHandles val="exact"/>
        </dgm:presLayoutVars>
      </dgm:prSet>
      <dgm:spPr/>
    </dgm:pt>
    <dgm:pt modelId="{62767E81-D195-4C64-A415-9234327DCAE8}" type="pres">
      <dgm:prSet presAssocID="{FFE4E51E-33A6-46CA-A72F-42C693FF9E6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48DE7EE-33F1-4D30-B011-5CF099D986A2}" type="pres">
      <dgm:prSet presAssocID="{A1B190CC-F9BF-481A-8EF4-A35EA98DEE70}" presName="spacer" presStyleCnt="0"/>
      <dgm:spPr/>
    </dgm:pt>
    <dgm:pt modelId="{041A2A7E-9DE5-4E53-B2DC-775DA0CC132A}" type="pres">
      <dgm:prSet presAssocID="{CA8D128E-FAFC-40E8-8314-DA24AC429C7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A243E8A-9FC2-4204-9983-FF2F6F709A62}" type="presOf" srcId="{CA8D128E-FAFC-40E8-8314-DA24AC429C72}" destId="{041A2A7E-9DE5-4E53-B2DC-775DA0CC132A}" srcOrd="0" destOrd="0" presId="urn:microsoft.com/office/officeart/2005/8/layout/vList2"/>
    <dgm:cxn modelId="{5994973E-A597-4390-A98B-F3BE426E22C5}" srcId="{B9E059E1-EE86-412C-9E1C-5AB761B44AFE}" destId="{CA8D128E-FAFC-40E8-8314-DA24AC429C72}" srcOrd="1" destOrd="0" parTransId="{E78FFE30-3460-4735-A8E4-FB3175990A50}" sibTransId="{60BBAC0B-C7F9-426F-89CC-3A764028277D}"/>
    <dgm:cxn modelId="{7454CB83-B723-439F-9F48-8728C2778093}" type="presOf" srcId="{FFE4E51E-33A6-46CA-A72F-42C693FF9E60}" destId="{62767E81-D195-4C64-A415-9234327DCAE8}" srcOrd="0" destOrd="0" presId="urn:microsoft.com/office/officeart/2005/8/layout/vList2"/>
    <dgm:cxn modelId="{990D62C4-8376-4F13-9EC2-020C70D36595}" srcId="{B9E059E1-EE86-412C-9E1C-5AB761B44AFE}" destId="{FFE4E51E-33A6-46CA-A72F-42C693FF9E60}" srcOrd="0" destOrd="0" parTransId="{06AD6E26-E6B7-4072-A5E8-E36797BF2574}" sibTransId="{A1B190CC-F9BF-481A-8EF4-A35EA98DEE70}"/>
    <dgm:cxn modelId="{5756E2C2-6C32-44B2-A033-E37860A9F94A}" type="presOf" srcId="{B9E059E1-EE86-412C-9E1C-5AB761B44AFE}" destId="{C7D8FEE9-7EC1-4FAF-B630-0AEDB8ECB0DD}" srcOrd="0" destOrd="0" presId="urn:microsoft.com/office/officeart/2005/8/layout/vList2"/>
    <dgm:cxn modelId="{8FF7AE22-DDF1-4C78-B1AF-918143BCA420}" type="presParOf" srcId="{C7D8FEE9-7EC1-4FAF-B630-0AEDB8ECB0DD}" destId="{62767E81-D195-4C64-A415-9234327DCAE8}" srcOrd="0" destOrd="0" presId="urn:microsoft.com/office/officeart/2005/8/layout/vList2"/>
    <dgm:cxn modelId="{1480ABA3-1CB1-471D-928E-C548DA6EDBF2}" type="presParOf" srcId="{C7D8FEE9-7EC1-4FAF-B630-0AEDB8ECB0DD}" destId="{D48DE7EE-33F1-4D30-B011-5CF099D986A2}" srcOrd="1" destOrd="0" presId="urn:microsoft.com/office/officeart/2005/8/layout/vList2"/>
    <dgm:cxn modelId="{A1ECA145-1F54-4AB9-BFCE-5A93DFCFD3F3}" type="presParOf" srcId="{C7D8FEE9-7EC1-4FAF-B630-0AEDB8ECB0DD}" destId="{041A2A7E-9DE5-4E53-B2DC-775DA0CC132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921D1C-2826-455F-B808-45B0301F715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BAD8D90-0069-4849-BAD6-6B27EF0795FA}">
      <dgm:prSet/>
      <dgm:spPr/>
      <dgm:t>
        <a:bodyPr/>
        <a:lstStyle/>
        <a:p>
          <a:pPr rtl="0"/>
          <a:r>
            <a:rPr lang="uk-UA" baseline="0" smtClean="0"/>
            <a:t>держава</a:t>
          </a:r>
          <a:endParaRPr lang="ru-RU"/>
        </a:p>
      </dgm:t>
    </dgm:pt>
    <dgm:pt modelId="{279347D7-AD5C-41CC-8056-FB1D78946F17}" type="parTrans" cxnId="{5FA65A5A-9557-4AA4-A19D-4F7515DFA725}">
      <dgm:prSet/>
      <dgm:spPr/>
      <dgm:t>
        <a:bodyPr/>
        <a:lstStyle/>
        <a:p>
          <a:endParaRPr lang="ru-RU"/>
        </a:p>
      </dgm:t>
    </dgm:pt>
    <dgm:pt modelId="{4ED5EEAB-A0B4-4F9F-B437-362A0624AC4D}" type="sibTrans" cxnId="{5FA65A5A-9557-4AA4-A19D-4F7515DFA725}">
      <dgm:prSet/>
      <dgm:spPr/>
      <dgm:t>
        <a:bodyPr/>
        <a:lstStyle/>
        <a:p>
          <a:endParaRPr lang="ru-RU"/>
        </a:p>
      </dgm:t>
    </dgm:pt>
    <dgm:pt modelId="{09DF51BE-03D5-4EF0-9048-7FDB24547C36}" type="pres">
      <dgm:prSet presAssocID="{49921D1C-2826-455F-B808-45B0301F7154}" presName="compositeShape" presStyleCnt="0">
        <dgm:presLayoutVars>
          <dgm:chMax val="7"/>
          <dgm:dir/>
          <dgm:resizeHandles val="exact"/>
        </dgm:presLayoutVars>
      </dgm:prSet>
      <dgm:spPr/>
    </dgm:pt>
    <dgm:pt modelId="{AC9A26C9-6159-47CA-AA36-C4330E3F730F}" type="pres">
      <dgm:prSet presAssocID="{8BAD8D90-0069-4849-BAD6-6B27EF0795FA}" presName="circ1TxSh" presStyleLbl="vennNode1" presStyleIdx="0" presStyleCnt="1"/>
      <dgm:spPr/>
    </dgm:pt>
  </dgm:ptLst>
  <dgm:cxnLst>
    <dgm:cxn modelId="{61FA158A-7D0D-46AC-A473-C1B970FF5B6C}" type="presOf" srcId="{49921D1C-2826-455F-B808-45B0301F7154}" destId="{09DF51BE-03D5-4EF0-9048-7FDB24547C36}" srcOrd="0" destOrd="0" presId="urn:microsoft.com/office/officeart/2005/8/layout/venn1"/>
    <dgm:cxn modelId="{5FA65A5A-9557-4AA4-A19D-4F7515DFA725}" srcId="{49921D1C-2826-455F-B808-45B0301F7154}" destId="{8BAD8D90-0069-4849-BAD6-6B27EF0795FA}" srcOrd="0" destOrd="0" parTransId="{279347D7-AD5C-41CC-8056-FB1D78946F17}" sibTransId="{4ED5EEAB-A0B4-4F9F-B437-362A0624AC4D}"/>
    <dgm:cxn modelId="{C76956AF-D2D3-4808-AF90-68845975D298}" type="presOf" srcId="{8BAD8D90-0069-4849-BAD6-6B27EF0795FA}" destId="{AC9A26C9-6159-47CA-AA36-C4330E3F730F}" srcOrd="0" destOrd="0" presId="urn:microsoft.com/office/officeart/2005/8/layout/venn1"/>
    <dgm:cxn modelId="{8C8D2225-A0F5-49B7-9E39-47A7BDEBEBE5}" type="presParOf" srcId="{09DF51BE-03D5-4EF0-9048-7FDB24547C36}" destId="{AC9A26C9-6159-47CA-AA36-C4330E3F730F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3E476F-6069-4715-B994-BAA499588C30}" type="doc">
      <dgm:prSet loTypeId="urn:microsoft.com/office/officeart/2005/8/layout/hProcess11" loCatId="process" qsTypeId="urn:microsoft.com/office/officeart/2005/8/quickstyle/simple5" qsCatId="simple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B2839D73-18B3-4A0E-969F-5427E44EC8C6}">
      <dgm:prSet/>
      <dgm:spPr/>
      <dgm:t>
        <a:bodyPr/>
        <a:lstStyle/>
        <a:p>
          <a:pPr rtl="0"/>
          <a:r>
            <a:rPr lang="uk-UA" baseline="0" smtClean="0"/>
            <a:t>великий апарат з надання соціальних послуг з таких причин: </a:t>
          </a:r>
          <a:endParaRPr lang="ru-RU"/>
        </a:p>
      </dgm:t>
    </dgm:pt>
    <dgm:pt modelId="{91849C69-D83C-4C9C-9600-911A90AE01C1}" type="parTrans" cxnId="{99979923-E0A8-4D4C-9356-6C9C47808E03}">
      <dgm:prSet/>
      <dgm:spPr/>
      <dgm:t>
        <a:bodyPr/>
        <a:lstStyle/>
        <a:p>
          <a:endParaRPr lang="ru-RU"/>
        </a:p>
      </dgm:t>
    </dgm:pt>
    <dgm:pt modelId="{DC9D6CD4-DA05-4346-A7D7-BA932D5E317A}" type="sibTrans" cxnId="{99979923-E0A8-4D4C-9356-6C9C47808E03}">
      <dgm:prSet/>
      <dgm:spPr/>
      <dgm:t>
        <a:bodyPr/>
        <a:lstStyle/>
        <a:p>
          <a:endParaRPr lang="ru-RU"/>
        </a:p>
      </dgm:t>
    </dgm:pt>
    <dgm:pt modelId="{ED30EA10-2CD1-44C0-82A3-EF72E54F5DC7}">
      <dgm:prSet/>
      <dgm:spPr/>
      <dgm:t>
        <a:bodyPr/>
        <a:lstStyle/>
        <a:p>
          <a:pPr rtl="0"/>
          <a:r>
            <a:rPr lang="uk-UA" baseline="0" smtClean="0"/>
            <a:t>1) соціальні пільги і допомога унеможливлюють революції, тому що люди задоволені життям; </a:t>
          </a:r>
          <a:endParaRPr lang="ru-RU"/>
        </a:p>
      </dgm:t>
    </dgm:pt>
    <dgm:pt modelId="{AF9EE5E5-3025-420F-99D0-B642BCA0E74F}" type="parTrans" cxnId="{E9393E77-04F4-4A87-A2FB-D52CE7D7907C}">
      <dgm:prSet/>
      <dgm:spPr/>
      <dgm:t>
        <a:bodyPr/>
        <a:lstStyle/>
        <a:p>
          <a:endParaRPr lang="ru-RU"/>
        </a:p>
      </dgm:t>
    </dgm:pt>
    <dgm:pt modelId="{62B94938-29D0-401B-AB9F-91489D074C3B}" type="sibTrans" cxnId="{E9393E77-04F4-4A87-A2FB-D52CE7D7907C}">
      <dgm:prSet/>
      <dgm:spPr/>
      <dgm:t>
        <a:bodyPr/>
        <a:lstStyle/>
        <a:p>
          <a:endParaRPr lang="ru-RU"/>
        </a:p>
      </dgm:t>
    </dgm:pt>
    <dgm:pt modelId="{7247E11A-B298-47D3-B8AB-506140E4246A}">
      <dgm:prSet/>
      <dgm:spPr/>
      <dgm:t>
        <a:bodyPr/>
        <a:lstStyle/>
        <a:p>
          <a:pPr rtl="0"/>
          <a:r>
            <a:rPr lang="uk-UA" baseline="0" smtClean="0"/>
            <a:t>2) держава, яка підтримує належний рівень соціального забезпечення, повинна постійно розвиватися, отже, є більш активною.</a:t>
          </a:r>
          <a:endParaRPr lang="ru-RU"/>
        </a:p>
      </dgm:t>
    </dgm:pt>
    <dgm:pt modelId="{E3715B35-41CF-4EAC-89A4-3DFAD1780976}" type="parTrans" cxnId="{509A408E-095D-43E8-B9C1-D98436905545}">
      <dgm:prSet/>
      <dgm:spPr/>
      <dgm:t>
        <a:bodyPr/>
        <a:lstStyle/>
        <a:p>
          <a:endParaRPr lang="ru-RU"/>
        </a:p>
      </dgm:t>
    </dgm:pt>
    <dgm:pt modelId="{176EE6E6-EACB-4004-BD8D-FC3B1C092E5B}" type="sibTrans" cxnId="{509A408E-095D-43E8-B9C1-D98436905545}">
      <dgm:prSet/>
      <dgm:spPr/>
      <dgm:t>
        <a:bodyPr/>
        <a:lstStyle/>
        <a:p>
          <a:endParaRPr lang="ru-RU"/>
        </a:p>
      </dgm:t>
    </dgm:pt>
    <dgm:pt modelId="{465AB5E6-7111-4A26-B7EC-A9E2F2C1C02A}" type="pres">
      <dgm:prSet presAssocID="{8C3E476F-6069-4715-B994-BAA499588C30}" presName="Name0" presStyleCnt="0">
        <dgm:presLayoutVars>
          <dgm:dir/>
          <dgm:resizeHandles val="exact"/>
        </dgm:presLayoutVars>
      </dgm:prSet>
      <dgm:spPr/>
    </dgm:pt>
    <dgm:pt modelId="{575C4F3E-3CDC-48AF-B94A-060A3B53B0D9}" type="pres">
      <dgm:prSet presAssocID="{8C3E476F-6069-4715-B994-BAA499588C30}" presName="arrow" presStyleLbl="bgShp" presStyleIdx="0" presStyleCnt="1"/>
      <dgm:spPr/>
    </dgm:pt>
    <dgm:pt modelId="{9862075E-5BDF-4DC8-9785-93E441662166}" type="pres">
      <dgm:prSet presAssocID="{8C3E476F-6069-4715-B994-BAA499588C30}" presName="points" presStyleCnt="0"/>
      <dgm:spPr/>
    </dgm:pt>
    <dgm:pt modelId="{325B3ADF-0717-4881-8D5B-EF5E5D28152B}" type="pres">
      <dgm:prSet presAssocID="{B2839D73-18B3-4A0E-969F-5427E44EC8C6}" presName="compositeA" presStyleCnt="0"/>
      <dgm:spPr/>
    </dgm:pt>
    <dgm:pt modelId="{163C6294-2739-4931-B27D-744B7ADCBFF9}" type="pres">
      <dgm:prSet presAssocID="{B2839D73-18B3-4A0E-969F-5427E44EC8C6}" presName="textA" presStyleLbl="revTx" presStyleIdx="0" presStyleCnt="3">
        <dgm:presLayoutVars>
          <dgm:bulletEnabled val="1"/>
        </dgm:presLayoutVars>
      </dgm:prSet>
      <dgm:spPr/>
    </dgm:pt>
    <dgm:pt modelId="{A88B9210-8EAC-423A-915F-F93E8B67BA5F}" type="pres">
      <dgm:prSet presAssocID="{B2839D73-18B3-4A0E-969F-5427E44EC8C6}" presName="circleA" presStyleLbl="node1" presStyleIdx="0" presStyleCnt="3"/>
      <dgm:spPr/>
    </dgm:pt>
    <dgm:pt modelId="{62BDBD5A-CE4A-4405-8958-B06BBF35A74D}" type="pres">
      <dgm:prSet presAssocID="{B2839D73-18B3-4A0E-969F-5427E44EC8C6}" presName="spaceA" presStyleCnt="0"/>
      <dgm:spPr/>
    </dgm:pt>
    <dgm:pt modelId="{6248FEC2-229F-43EF-B282-340997B9AE7C}" type="pres">
      <dgm:prSet presAssocID="{DC9D6CD4-DA05-4346-A7D7-BA932D5E317A}" presName="space" presStyleCnt="0"/>
      <dgm:spPr/>
    </dgm:pt>
    <dgm:pt modelId="{DAE80770-DAD7-414D-97DA-F65F2B8DAFA0}" type="pres">
      <dgm:prSet presAssocID="{ED30EA10-2CD1-44C0-82A3-EF72E54F5DC7}" presName="compositeB" presStyleCnt="0"/>
      <dgm:spPr/>
    </dgm:pt>
    <dgm:pt modelId="{2467B4E0-B7CF-4E71-99AE-42474BD3E1D5}" type="pres">
      <dgm:prSet presAssocID="{ED30EA10-2CD1-44C0-82A3-EF72E54F5DC7}" presName="textB" presStyleLbl="revTx" presStyleIdx="1" presStyleCnt="3">
        <dgm:presLayoutVars>
          <dgm:bulletEnabled val="1"/>
        </dgm:presLayoutVars>
      </dgm:prSet>
      <dgm:spPr/>
    </dgm:pt>
    <dgm:pt modelId="{FB93943B-3C05-4E59-989E-C8076A1DE795}" type="pres">
      <dgm:prSet presAssocID="{ED30EA10-2CD1-44C0-82A3-EF72E54F5DC7}" presName="circleB" presStyleLbl="node1" presStyleIdx="1" presStyleCnt="3"/>
      <dgm:spPr/>
    </dgm:pt>
    <dgm:pt modelId="{84F86FF9-CC67-4A1C-BA51-CC40265287B8}" type="pres">
      <dgm:prSet presAssocID="{ED30EA10-2CD1-44C0-82A3-EF72E54F5DC7}" presName="spaceB" presStyleCnt="0"/>
      <dgm:spPr/>
    </dgm:pt>
    <dgm:pt modelId="{9EDBBDB4-8BBC-421B-A152-F179FF9816F7}" type="pres">
      <dgm:prSet presAssocID="{62B94938-29D0-401B-AB9F-91489D074C3B}" presName="space" presStyleCnt="0"/>
      <dgm:spPr/>
    </dgm:pt>
    <dgm:pt modelId="{C5F72F1E-2901-43D9-891B-4D13B43E7A40}" type="pres">
      <dgm:prSet presAssocID="{7247E11A-B298-47D3-B8AB-506140E4246A}" presName="compositeA" presStyleCnt="0"/>
      <dgm:spPr/>
    </dgm:pt>
    <dgm:pt modelId="{AD6B94ED-6BA5-4128-B488-56369BA7A53D}" type="pres">
      <dgm:prSet presAssocID="{7247E11A-B298-47D3-B8AB-506140E4246A}" presName="textA" presStyleLbl="revTx" presStyleIdx="2" presStyleCnt="3">
        <dgm:presLayoutVars>
          <dgm:bulletEnabled val="1"/>
        </dgm:presLayoutVars>
      </dgm:prSet>
      <dgm:spPr/>
    </dgm:pt>
    <dgm:pt modelId="{B3CF44B1-B314-4E8E-AD53-57D6D2AF40AA}" type="pres">
      <dgm:prSet presAssocID="{7247E11A-B298-47D3-B8AB-506140E4246A}" presName="circleA" presStyleLbl="node1" presStyleIdx="2" presStyleCnt="3"/>
      <dgm:spPr/>
    </dgm:pt>
    <dgm:pt modelId="{CCFB81D0-E97C-4EE5-A98D-E391AF93C23F}" type="pres">
      <dgm:prSet presAssocID="{7247E11A-B298-47D3-B8AB-506140E4246A}" presName="spaceA" presStyleCnt="0"/>
      <dgm:spPr/>
    </dgm:pt>
  </dgm:ptLst>
  <dgm:cxnLst>
    <dgm:cxn modelId="{99979923-E0A8-4D4C-9356-6C9C47808E03}" srcId="{8C3E476F-6069-4715-B994-BAA499588C30}" destId="{B2839D73-18B3-4A0E-969F-5427E44EC8C6}" srcOrd="0" destOrd="0" parTransId="{91849C69-D83C-4C9C-9600-911A90AE01C1}" sibTransId="{DC9D6CD4-DA05-4346-A7D7-BA932D5E317A}"/>
    <dgm:cxn modelId="{27CA7333-8DFA-4ED9-B74C-453FAC1F6F65}" type="presOf" srcId="{7247E11A-B298-47D3-B8AB-506140E4246A}" destId="{AD6B94ED-6BA5-4128-B488-56369BA7A53D}" srcOrd="0" destOrd="0" presId="urn:microsoft.com/office/officeart/2005/8/layout/hProcess11"/>
    <dgm:cxn modelId="{F13CE9A1-CFE6-4086-B79D-848ADA30231B}" type="presOf" srcId="{B2839D73-18B3-4A0E-969F-5427E44EC8C6}" destId="{163C6294-2739-4931-B27D-744B7ADCBFF9}" srcOrd="0" destOrd="0" presId="urn:microsoft.com/office/officeart/2005/8/layout/hProcess11"/>
    <dgm:cxn modelId="{509A408E-095D-43E8-B9C1-D98436905545}" srcId="{8C3E476F-6069-4715-B994-BAA499588C30}" destId="{7247E11A-B298-47D3-B8AB-506140E4246A}" srcOrd="2" destOrd="0" parTransId="{E3715B35-41CF-4EAC-89A4-3DFAD1780976}" sibTransId="{176EE6E6-EACB-4004-BD8D-FC3B1C092E5B}"/>
    <dgm:cxn modelId="{16B9FB3A-E1F3-45DD-8D23-32DAEB818DCD}" type="presOf" srcId="{ED30EA10-2CD1-44C0-82A3-EF72E54F5DC7}" destId="{2467B4E0-B7CF-4E71-99AE-42474BD3E1D5}" srcOrd="0" destOrd="0" presId="urn:microsoft.com/office/officeart/2005/8/layout/hProcess11"/>
    <dgm:cxn modelId="{E9393E77-04F4-4A87-A2FB-D52CE7D7907C}" srcId="{8C3E476F-6069-4715-B994-BAA499588C30}" destId="{ED30EA10-2CD1-44C0-82A3-EF72E54F5DC7}" srcOrd="1" destOrd="0" parTransId="{AF9EE5E5-3025-420F-99D0-B642BCA0E74F}" sibTransId="{62B94938-29D0-401B-AB9F-91489D074C3B}"/>
    <dgm:cxn modelId="{66768C12-A3EC-4840-8282-91567F128147}" type="presOf" srcId="{8C3E476F-6069-4715-B994-BAA499588C30}" destId="{465AB5E6-7111-4A26-B7EC-A9E2F2C1C02A}" srcOrd="0" destOrd="0" presId="urn:microsoft.com/office/officeart/2005/8/layout/hProcess11"/>
    <dgm:cxn modelId="{5C1D600E-2B76-4B44-A5EC-B1437812CF5A}" type="presParOf" srcId="{465AB5E6-7111-4A26-B7EC-A9E2F2C1C02A}" destId="{575C4F3E-3CDC-48AF-B94A-060A3B53B0D9}" srcOrd="0" destOrd="0" presId="urn:microsoft.com/office/officeart/2005/8/layout/hProcess11"/>
    <dgm:cxn modelId="{41433574-0C39-4741-9CD0-0216277E8E20}" type="presParOf" srcId="{465AB5E6-7111-4A26-B7EC-A9E2F2C1C02A}" destId="{9862075E-5BDF-4DC8-9785-93E441662166}" srcOrd="1" destOrd="0" presId="urn:microsoft.com/office/officeart/2005/8/layout/hProcess11"/>
    <dgm:cxn modelId="{1D1E6333-711B-4741-8D97-C74CCACB9A31}" type="presParOf" srcId="{9862075E-5BDF-4DC8-9785-93E441662166}" destId="{325B3ADF-0717-4881-8D5B-EF5E5D28152B}" srcOrd="0" destOrd="0" presId="urn:microsoft.com/office/officeart/2005/8/layout/hProcess11"/>
    <dgm:cxn modelId="{779E4C6A-922A-43B7-BD6B-0B71D8A8306D}" type="presParOf" srcId="{325B3ADF-0717-4881-8D5B-EF5E5D28152B}" destId="{163C6294-2739-4931-B27D-744B7ADCBFF9}" srcOrd="0" destOrd="0" presId="urn:microsoft.com/office/officeart/2005/8/layout/hProcess11"/>
    <dgm:cxn modelId="{75734213-CA60-4BC7-9933-2F2605689055}" type="presParOf" srcId="{325B3ADF-0717-4881-8D5B-EF5E5D28152B}" destId="{A88B9210-8EAC-423A-915F-F93E8B67BA5F}" srcOrd="1" destOrd="0" presId="urn:microsoft.com/office/officeart/2005/8/layout/hProcess11"/>
    <dgm:cxn modelId="{DE7C68FE-035B-4BE3-9DA9-489F0751A271}" type="presParOf" srcId="{325B3ADF-0717-4881-8D5B-EF5E5D28152B}" destId="{62BDBD5A-CE4A-4405-8958-B06BBF35A74D}" srcOrd="2" destOrd="0" presId="urn:microsoft.com/office/officeart/2005/8/layout/hProcess11"/>
    <dgm:cxn modelId="{F85CACC3-14B4-4905-86A3-08620CA2D7C0}" type="presParOf" srcId="{9862075E-5BDF-4DC8-9785-93E441662166}" destId="{6248FEC2-229F-43EF-B282-340997B9AE7C}" srcOrd="1" destOrd="0" presId="urn:microsoft.com/office/officeart/2005/8/layout/hProcess11"/>
    <dgm:cxn modelId="{0B513CD9-0377-48FE-B3A4-63ED00449DAC}" type="presParOf" srcId="{9862075E-5BDF-4DC8-9785-93E441662166}" destId="{DAE80770-DAD7-414D-97DA-F65F2B8DAFA0}" srcOrd="2" destOrd="0" presId="urn:microsoft.com/office/officeart/2005/8/layout/hProcess11"/>
    <dgm:cxn modelId="{D5271517-9112-4CF7-9947-33B7343CFB32}" type="presParOf" srcId="{DAE80770-DAD7-414D-97DA-F65F2B8DAFA0}" destId="{2467B4E0-B7CF-4E71-99AE-42474BD3E1D5}" srcOrd="0" destOrd="0" presId="urn:microsoft.com/office/officeart/2005/8/layout/hProcess11"/>
    <dgm:cxn modelId="{89F88B17-5CF5-4EEB-A762-F4F12B06528F}" type="presParOf" srcId="{DAE80770-DAD7-414D-97DA-F65F2B8DAFA0}" destId="{FB93943B-3C05-4E59-989E-C8076A1DE795}" srcOrd="1" destOrd="0" presId="urn:microsoft.com/office/officeart/2005/8/layout/hProcess11"/>
    <dgm:cxn modelId="{0EBC6DA8-1596-4DF2-90AD-45FE9933F813}" type="presParOf" srcId="{DAE80770-DAD7-414D-97DA-F65F2B8DAFA0}" destId="{84F86FF9-CC67-4A1C-BA51-CC40265287B8}" srcOrd="2" destOrd="0" presId="urn:microsoft.com/office/officeart/2005/8/layout/hProcess11"/>
    <dgm:cxn modelId="{51083E91-336D-471E-9BFE-59F3FC5856F5}" type="presParOf" srcId="{9862075E-5BDF-4DC8-9785-93E441662166}" destId="{9EDBBDB4-8BBC-421B-A152-F179FF9816F7}" srcOrd="3" destOrd="0" presId="urn:microsoft.com/office/officeart/2005/8/layout/hProcess11"/>
    <dgm:cxn modelId="{2369F046-931D-48BC-8340-7D324B083A2D}" type="presParOf" srcId="{9862075E-5BDF-4DC8-9785-93E441662166}" destId="{C5F72F1E-2901-43D9-891B-4D13B43E7A40}" srcOrd="4" destOrd="0" presId="urn:microsoft.com/office/officeart/2005/8/layout/hProcess11"/>
    <dgm:cxn modelId="{3A1D8529-AB92-43B6-8C60-1AAB52B4B94E}" type="presParOf" srcId="{C5F72F1E-2901-43D9-891B-4D13B43E7A40}" destId="{AD6B94ED-6BA5-4128-B488-56369BA7A53D}" srcOrd="0" destOrd="0" presId="urn:microsoft.com/office/officeart/2005/8/layout/hProcess11"/>
    <dgm:cxn modelId="{1D25FE1E-5031-474A-A179-37BEB212963E}" type="presParOf" srcId="{C5F72F1E-2901-43D9-891B-4D13B43E7A40}" destId="{B3CF44B1-B314-4E8E-AD53-57D6D2AF40AA}" srcOrd="1" destOrd="0" presId="urn:microsoft.com/office/officeart/2005/8/layout/hProcess11"/>
    <dgm:cxn modelId="{D09035D5-7590-4349-AD4B-EAE0FDC02425}" type="presParOf" srcId="{C5F72F1E-2901-43D9-891B-4D13B43E7A40}" destId="{CCFB81D0-E97C-4EE5-A98D-E391AF93C23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814830-F035-4CF0-AD3D-265C09147AFB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E58FAA5-95B9-411C-98F3-DA5C5CD698EC}">
      <dgm:prSet/>
      <dgm:spPr/>
      <dgm:t>
        <a:bodyPr/>
        <a:lstStyle/>
        <a:p>
          <a:pPr rtl="0"/>
          <a:r>
            <a:rPr lang="uk-UA" baseline="0" smtClean="0"/>
            <a:t>соціальна діяльність держави нейтралізує ініціативи та відповідальність мас, тому що за людину все робить держава;</a:t>
          </a:r>
          <a:endParaRPr lang="ru-RU"/>
        </a:p>
      </dgm:t>
    </dgm:pt>
    <dgm:pt modelId="{3AF7F4D8-1194-424C-B1E4-30B3D1E3BF00}" type="parTrans" cxnId="{BAF0F2D2-96B2-423B-9B35-1CE3E3FCBD95}">
      <dgm:prSet/>
      <dgm:spPr/>
      <dgm:t>
        <a:bodyPr/>
        <a:lstStyle/>
        <a:p>
          <a:endParaRPr lang="ru-RU"/>
        </a:p>
      </dgm:t>
    </dgm:pt>
    <dgm:pt modelId="{5192064E-5DF3-4A0F-A617-D9C4F2BBA476}" type="sibTrans" cxnId="{BAF0F2D2-96B2-423B-9B35-1CE3E3FCBD95}">
      <dgm:prSet/>
      <dgm:spPr/>
      <dgm:t>
        <a:bodyPr/>
        <a:lstStyle/>
        <a:p>
          <a:endParaRPr lang="ru-RU"/>
        </a:p>
      </dgm:t>
    </dgm:pt>
    <dgm:pt modelId="{3325FF61-E2B5-43FF-AF3A-311C97251C34}">
      <dgm:prSet/>
      <dgm:spPr/>
      <dgm:t>
        <a:bodyPr/>
        <a:lstStyle/>
        <a:p>
          <a:pPr rtl="0"/>
          <a:r>
            <a:rPr lang="uk-UA" baseline="0" smtClean="0"/>
            <a:t>нейтралізація ініціативи громадян загрожує принципу змагальності, що є основою міцної економіки та плюралістичної демократії;</a:t>
          </a:r>
          <a:endParaRPr lang="ru-RU"/>
        </a:p>
      </dgm:t>
    </dgm:pt>
    <dgm:pt modelId="{126A7524-34B1-4D58-8E1D-B2E196DFD923}" type="parTrans" cxnId="{5CA17841-7A46-4BEC-A840-93B1BB82679E}">
      <dgm:prSet/>
      <dgm:spPr/>
      <dgm:t>
        <a:bodyPr/>
        <a:lstStyle/>
        <a:p>
          <a:endParaRPr lang="ru-RU"/>
        </a:p>
      </dgm:t>
    </dgm:pt>
    <dgm:pt modelId="{B855BB0B-65F9-4FF7-A553-1C869AA43480}" type="sibTrans" cxnId="{5CA17841-7A46-4BEC-A840-93B1BB82679E}">
      <dgm:prSet/>
      <dgm:spPr/>
      <dgm:t>
        <a:bodyPr/>
        <a:lstStyle/>
        <a:p>
          <a:endParaRPr lang="ru-RU"/>
        </a:p>
      </dgm:t>
    </dgm:pt>
    <dgm:pt modelId="{6CDFE6BD-C9D4-4A8E-A9A2-46131BBAAB37}">
      <dgm:prSet/>
      <dgm:spPr/>
      <dgm:t>
        <a:bodyPr/>
        <a:lstStyle/>
        <a:p>
          <a:pPr rtl="0"/>
          <a:r>
            <a:rPr lang="uk-UA" baseline="0" smtClean="0"/>
            <a:t>активна соціальна політика вимагає надмірного розростання управлінського апарату;</a:t>
          </a:r>
          <a:endParaRPr lang="ru-RU"/>
        </a:p>
      </dgm:t>
    </dgm:pt>
    <dgm:pt modelId="{320789F8-904F-40AB-88BD-6FE04A72F721}" type="parTrans" cxnId="{8F97C4FA-0EFD-4972-837E-3AFECAE00910}">
      <dgm:prSet/>
      <dgm:spPr/>
      <dgm:t>
        <a:bodyPr/>
        <a:lstStyle/>
        <a:p>
          <a:endParaRPr lang="ru-RU"/>
        </a:p>
      </dgm:t>
    </dgm:pt>
    <dgm:pt modelId="{E34176B4-19AF-4183-8BF2-AC28D16222BC}" type="sibTrans" cxnId="{8F97C4FA-0EFD-4972-837E-3AFECAE00910}">
      <dgm:prSet/>
      <dgm:spPr/>
      <dgm:t>
        <a:bodyPr/>
        <a:lstStyle/>
        <a:p>
          <a:endParaRPr lang="ru-RU"/>
        </a:p>
      </dgm:t>
    </dgm:pt>
    <dgm:pt modelId="{B0609DC9-14C8-41B4-BBEB-92DCE59CDC2B}">
      <dgm:prSet/>
      <dgm:spPr/>
      <dgm:t>
        <a:bodyPr/>
        <a:lstStyle/>
        <a:p>
          <a:pPr rtl="0"/>
          <a:r>
            <a:rPr lang="uk-UA" baseline="0" smtClean="0"/>
            <a:t>постійно зростає рівень вимог громадян до держави (наприклад, щодо підвищення рівня соціальних виплат), але держава нездатна виконати зростаючі вимоги.</a:t>
          </a:r>
          <a:endParaRPr lang="ru-RU"/>
        </a:p>
      </dgm:t>
    </dgm:pt>
    <dgm:pt modelId="{D1AADB06-2E00-4DCE-88C7-EB6CFFD90DD2}" type="parTrans" cxnId="{5F9B3719-3EE9-4BD5-B2D6-0C86061CFD96}">
      <dgm:prSet/>
      <dgm:spPr/>
      <dgm:t>
        <a:bodyPr/>
        <a:lstStyle/>
        <a:p>
          <a:endParaRPr lang="ru-RU"/>
        </a:p>
      </dgm:t>
    </dgm:pt>
    <dgm:pt modelId="{568371E6-4DB3-40E9-B492-BECB562DDB86}" type="sibTrans" cxnId="{5F9B3719-3EE9-4BD5-B2D6-0C86061CFD96}">
      <dgm:prSet/>
      <dgm:spPr/>
      <dgm:t>
        <a:bodyPr/>
        <a:lstStyle/>
        <a:p>
          <a:endParaRPr lang="ru-RU"/>
        </a:p>
      </dgm:t>
    </dgm:pt>
    <dgm:pt modelId="{1DCCA3D6-FF50-40C9-9CC9-E1CF077352BA}">
      <dgm:prSet/>
      <dgm:spPr/>
      <dgm:t>
        <a:bodyPr/>
        <a:lstStyle/>
        <a:p>
          <a:pPr rtl="0"/>
          <a:r>
            <a:rPr lang="uk-UA" baseline="0" smtClean="0"/>
            <a:t>Соціальна держава –. Правова держава прагне до обмеження державної діяльності за рахунок активізації громадських ініціатив, а соціальна держава – передбачає високу активність держави. Правова держава засновується на відповідальності індивіда за свою долю, а соціальна держава позбавляє його цього. </a:t>
          </a:r>
          <a:endParaRPr lang="ru-RU"/>
        </a:p>
      </dgm:t>
    </dgm:pt>
    <dgm:pt modelId="{D9A1B7B5-3BB8-46A9-8CE6-FBD37949B4DF}" type="parTrans" cxnId="{AB4E599A-0F2D-4737-A650-D010E0F950EB}">
      <dgm:prSet/>
      <dgm:spPr/>
      <dgm:t>
        <a:bodyPr/>
        <a:lstStyle/>
        <a:p>
          <a:endParaRPr lang="ru-RU"/>
        </a:p>
      </dgm:t>
    </dgm:pt>
    <dgm:pt modelId="{67AEDD43-4AFC-4145-9EBE-B0F3A498B293}" type="sibTrans" cxnId="{AB4E599A-0F2D-4737-A650-D010E0F950EB}">
      <dgm:prSet/>
      <dgm:spPr/>
      <dgm:t>
        <a:bodyPr/>
        <a:lstStyle/>
        <a:p>
          <a:endParaRPr lang="ru-RU"/>
        </a:p>
      </dgm:t>
    </dgm:pt>
    <dgm:pt modelId="{741E40C6-4743-4525-BF04-1D46BDA55872}" type="pres">
      <dgm:prSet presAssocID="{20814830-F035-4CF0-AD3D-265C09147AF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9192B1A-2825-4720-A868-F11D2959A48D}" type="pres">
      <dgm:prSet presAssocID="{EE58FAA5-95B9-411C-98F3-DA5C5CD698EC}" presName="circle1" presStyleLbl="node1" presStyleIdx="0" presStyleCnt="5"/>
      <dgm:spPr/>
    </dgm:pt>
    <dgm:pt modelId="{9F40AF21-E1F4-455E-A48A-6DCD14583E24}" type="pres">
      <dgm:prSet presAssocID="{EE58FAA5-95B9-411C-98F3-DA5C5CD698EC}" presName="space" presStyleCnt="0"/>
      <dgm:spPr/>
    </dgm:pt>
    <dgm:pt modelId="{F425EC7C-42BC-43F6-9662-6488A1EC372A}" type="pres">
      <dgm:prSet presAssocID="{EE58FAA5-95B9-411C-98F3-DA5C5CD698EC}" presName="rect1" presStyleLbl="alignAcc1" presStyleIdx="0" presStyleCnt="5"/>
      <dgm:spPr/>
    </dgm:pt>
    <dgm:pt modelId="{1B9D610E-97DF-44D6-9ECF-FEC535AC3F61}" type="pres">
      <dgm:prSet presAssocID="{3325FF61-E2B5-43FF-AF3A-311C97251C34}" presName="vertSpace2" presStyleLbl="node1" presStyleIdx="0" presStyleCnt="5"/>
      <dgm:spPr/>
    </dgm:pt>
    <dgm:pt modelId="{01D3140C-1769-43F6-B8A4-517EDDB48903}" type="pres">
      <dgm:prSet presAssocID="{3325FF61-E2B5-43FF-AF3A-311C97251C34}" presName="circle2" presStyleLbl="node1" presStyleIdx="1" presStyleCnt="5"/>
      <dgm:spPr/>
    </dgm:pt>
    <dgm:pt modelId="{4BC896D5-7E10-4DED-BE46-B0F6E5CEBD01}" type="pres">
      <dgm:prSet presAssocID="{3325FF61-E2B5-43FF-AF3A-311C97251C34}" presName="rect2" presStyleLbl="alignAcc1" presStyleIdx="1" presStyleCnt="5"/>
      <dgm:spPr/>
    </dgm:pt>
    <dgm:pt modelId="{77BECC28-98A3-44D1-A578-4B36A9396751}" type="pres">
      <dgm:prSet presAssocID="{6CDFE6BD-C9D4-4A8E-A9A2-46131BBAAB37}" presName="vertSpace3" presStyleLbl="node1" presStyleIdx="1" presStyleCnt="5"/>
      <dgm:spPr/>
    </dgm:pt>
    <dgm:pt modelId="{4E50C043-CFD5-4723-A05B-D7424413E523}" type="pres">
      <dgm:prSet presAssocID="{6CDFE6BD-C9D4-4A8E-A9A2-46131BBAAB37}" presName="circle3" presStyleLbl="node1" presStyleIdx="2" presStyleCnt="5"/>
      <dgm:spPr/>
    </dgm:pt>
    <dgm:pt modelId="{F2E29E40-6A2D-4E46-9260-13D7DC310700}" type="pres">
      <dgm:prSet presAssocID="{6CDFE6BD-C9D4-4A8E-A9A2-46131BBAAB37}" presName="rect3" presStyleLbl="alignAcc1" presStyleIdx="2" presStyleCnt="5"/>
      <dgm:spPr/>
    </dgm:pt>
    <dgm:pt modelId="{B94ED214-D047-4A57-B81F-4026E845293D}" type="pres">
      <dgm:prSet presAssocID="{B0609DC9-14C8-41B4-BBEB-92DCE59CDC2B}" presName="vertSpace4" presStyleLbl="node1" presStyleIdx="2" presStyleCnt="5"/>
      <dgm:spPr/>
    </dgm:pt>
    <dgm:pt modelId="{4ED7C638-0413-4387-82D5-771BD7D670B9}" type="pres">
      <dgm:prSet presAssocID="{B0609DC9-14C8-41B4-BBEB-92DCE59CDC2B}" presName="circle4" presStyleLbl="node1" presStyleIdx="3" presStyleCnt="5"/>
      <dgm:spPr/>
    </dgm:pt>
    <dgm:pt modelId="{71CB268F-E309-4A30-B084-1B4DE575700C}" type="pres">
      <dgm:prSet presAssocID="{B0609DC9-14C8-41B4-BBEB-92DCE59CDC2B}" presName="rect4" presStyleLbl="alignAcc1" presStyleIdx="3" presStyleCnt="5"/>
      <dgm:spPr/>
    </dgm:pt>
    <dgm:pt modelId="{C94FD83F-ABCE-4A9F-8D5C-C73ADD437A16}" type="pres">
      <dgm:prSet presAssocID="{1DCCA3D6-FF50-40C9-9CC9-E1CF077352BA}" presName="vertSpace5" presStyleLbl="node1" presStyleIdx="3" presStyleCnt="5"/>
      <dgm:spPr/>
    </dgm:pt>
    <dgm:pt modelId="{0978E036-771D-4715-A661-6F49E16E5D43}" type="pres">
      <dgm:prSet presAssocID="{1DCCA3D6-FF50-40C9-9CC9-E1CF077352BA}" presName="circle5" presStyleLbl="node1" presStyleIdx="4" presStyleCnt="5"/>
      <dgm:spPr/>
    </dgm:pt>
    <dgm:pt modelId="{BA386C2A-FF25-4470-A567-4FFBE54E06DF}" type="pres">
      <dgm:prSet presAssocID="{1DCCA3D6-FF50-40C9-9CC9-E1CF077352BA}" presName="rect5" presStyleLbl="alignAcc1" presStyleIdx="4" presStyleCnt="5"/>
      <dgm:spPr/>
    </dgm:pt>
    <dgm:pt modelId="{4167EDBA-936E-469D-BCA3-1B0B22FFC312}" type="pres">
      <dgm:prSet presAssocID="{EE58FAA5-95B9-411C-98F3-DA5C5CD698EC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98218956-8693-434F-8D19-6B8A6BBE1D41}" type="pres">
      <dgm:prSet presAssocID="{3325FF61-E2B5-43FF-AF3A-311C97251C34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DB5A446C-2E8F-4A08-8D0B-7307119ED69E}" type="pres">
      <dgm:prSet presAssocID="{6CDFE6BD-C9D4-4A8E-A9A2-46131BBAAB37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32523C0C-69C1-4EAB-9166-FE1395D0A906}" type="pres">
      <dgm:prSet presAssocID="{B0609DC9-14C8-41B4-BBEB-92DCE59CDC2B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A1D353A2-0815-4051-A9A0-1CFD190A242B}" type="pres">
      <dgm:prSet presAssocID="{1DCCA3D6-FF50-40C9-9CC9-E1CF077352BA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8F97C4FA-0EFD-4972-837E-3AFECAE00910}" srcId="{20814830-F035-4CF0-AD3D-265C09147AFB}" destId="{6CDFE6BD-C9D4-4A8E-A9A2-46131BBAAB37}" srcOrd="2" destOrd="0" parTransId="{320789F8-904F-40AB-88BD-6FE04A72F721}" sibTransId="{E34176B4-19AF-4183-8BF2-AC28D16222BC}"/>
    <dgm:cxn modelId="{F8B41D2D-650D-47D1-A641-E54D6D3E8F50}" type="presOf" srcId="{3325FF61-E2B5-43FF-AF3A-311C97251C34}" destId="{4BC896D5-7E10-4DED-BE46-B0F6E5CEBD01}" srcOrd="0" destOrd="0" presId="urn:microsoft.com/office/officeart/2005/8/layout/target3"/>
    <dgm:cxn modelId="{B1D48BD6-B2D9-433F-AFE1-814BAE85D2E9}" type="presOf" srcId="{20814830-F035-4CF0-AD3D-265C09147AFB}" destId="{741E40C6-4743-4525-BF04-1D46BDA55872}" srcOrd="0" destOrd="0" presId="urn:microsoft.com/office/officeart/2005/8/layout/target3"/>
    <dgm:cxn modelId="{BAF0F2D2-96B2-423B-9B35-1CE3E3FCBD95}" srcId="{20814830-F035-4CF0-AD3D-265C09147AFB}" destId="{EE58FAA5-95B9-411C-98F3-DA5C5CD698EC}" srcOrd="0" destOrd="0" parTransId="{3AF7F4D8-1194-424C-B1E4-30B3D1E3BF00}" sibTransId="{5192064E-5DF3-4A0F-A617-D9C4F2BBA476}"/>
    <dgm:cxn modelId="{007DF632-55FD-4954-A517-3EE3B6BCF51A}" type="presOf" srcId="{EE58FAA5-95B9-411C-98F3-DA5C5CD698EC}" destId="{4167EDBA-936E-469D-BCA3-1B0B22FFC312}" srcOrd="1" destOrd="0" presId="urn:microsoft.com/office/officeart/2005/8/layout/target3"/>
    <dgm:cxn modelId="{F1BE5FD4-788A-477F-B26A-10A1C7AEA29C}" type="presOf" srcId="{EE58FAA5-95B9-411C-98F3-DA5C5CD698EC}" destId="{F425EC7C-42BC-43F6-9662-6488A1EC372A}" srcOrd="0" destOrd="0" presId="urn:microsoft.com/office/officeart/2005/8/layout/target3"/>
    <dgm:cxn modelId="{D7168BD1-B845-435A-B8B1-660C6E886467}" type="presOf" srcId="{B0609DC9-14C8-41B4-BBEB-92DCE59CDC2B}" destId="{32523C0C-69C1-4EAB-9166-FE1395D0A906}" srcOrd="1" destOrd="0" presId="urn:microsoft.com/office/officeart/2005/8/layout/target3"/>
    <dgm:cxn modelId="{297401E7-B704-448C-8D1C-5F60F94C6E6E}" type="presOf" srcId="{6CDFE6BD-C9D4-4A8E-A9A2-46131BBAAB37}" destId="{DB5A446C-2E8F-4A08-8D0B-7307119ED69E}" srcOrd="1" destOrd="0" presId="urn:microsoft.com/office/officeart/2005/8/layout/target3"/>
    <dgm:cxn modelId="{874B7C3C-12B3-4E28-ADD6-98D1EA0387B8}" type="presOf" srcId="{1DCCA3D6-FF50-40C9-9CC9-E1CF077352BA}" destId="{A1D353A2-0815-4051-A9A0-1CFD190A242B}" srcOrd="1" destOrd="0" presId="urn:microsoft.com/office/officeart/2005/8/layout/target3"/>
    <dgm:cxn modelId="{136ACEFB-A42D-4D4F-AD68-05D40F5E1A61}" type="presOf" srcId="{3325FF61-E2B5-43FF-AF3A-311C97251C34}" destId="{98218956-8693-434F-8D19-6B8A6BBE1D41}" srcOrd="1" destOrd="0" presId="urn:microsoft.com/office/officeart/2005/8/layout/target3"/>
    <dgm:cxn modelId="{5F9B3719-3EE9-4BD5-B2D6-0C86061CFD96}" srcId="{20814830-F035-4CF0-AD3D-265C09147AFB}" destId="{B0609DC9-14C8-41B4-BBEB-92DCE59CDC2B}" srcOrd="3" destOrd="0" parTransId="{D1AADB06-2E00-4DCE-88C7-EB6CFFD90DD2}" sibTransId="{568371E6-4DB3-40E9-B492-BECB562DDB86}"/>
    <dgm:cxn modelId="{5CA17841-7A46-4BEC-A840-93B1BB82679E}" srcId="{20814830-F035-4CF0-AD3D-265C09147AFB}" destId="{3325FF61-E2B5-43FF-AF3A-311C97251C34}" srcOrd="1" destOrd="0" parTransId="{126A7524-34B1-4D58-8E1D-B2E196DFD923}" sibTransId="{B855BB0B-65F9-4FF7-A553-1C869AA43480}"/>
    <dgm:cxn modelId="{17F74591-DEC2-496A-AABA-66855197DE9F}" type="presOf" srcId="{B0609DC9-14C8-41B4-BBEB-92DCE59CDC2B}" destId="{71CB268F-E309-4A30-B084-1B4DE575700C}" srcOrd="0" destOrd="0" presId="urn:microsoft.com/office/officeart/2005/8/layout/target3"/>
    <dgm:cxn modelId="{AB4E599A-0F2D-4737-A650-D010E0F950EB}" srcId="{20814830-F035-4CF0-AD3D-265C09147AFB}" destId="{1DCCA3D6-FF50-40C9-9CC9-E1CF077352BA}" srcOrd="4" destOrd="0" parTransId="{D9A1B7B5-3BB8-46A9-8CE6-FBD37949B4DF}" sibTransId="{67AEDD43-4AFC-4145-9EBE-B0F3A498B293}"/>
    <dgm:cxn modelId="{018958BE-039A-4DD5-A734-433C44CA592B}" type="presOf" srcId="{1DCCA3D6-FF50-40C9-9CC9-E1CF077352BA}" destId="{BA386C2A-FF25-4470-A567-4FFBE54E06DF}" srcOrd="0" destOrd="0" presId="urn:microsoft.com/office/officeart/2005/8/layout/target3"/>
    <dgm:cxn modelId="{2FD27064-F921-4728-BFD0-5E7CE1332EB0}" type="presOf" srcId="{6CDFE6BD-C9D4-4A8E-A9A2-46131BBAAB37}" destId="{F2E29E40-6A2D-4E46-9260-13D7DC310700}" srcOrd="0" destOrd="0" presId="urn:microsoft.com/office/officeart/2005/8/layout/target3"/>
    <dgm:cxn modelId="{42340C18-1DC3-407C-A516-7C4325843D9F}" type="presParOf" srcId="{741E40C6-4743-4525-BF04-1D46BDA55872}" destId="{C9192B1A-2825-4720-A868-F11D2959A48D}" srcOrd="0" destOrd="0" presId="urn:microsoft.com/office/officeart/2005/8/layout/target3"/>
    <dgm:cxn modelId="{8CFF4407-CF07-4689-A3C0-6815C05D1110}" type="presParOf" srcId="{741E40C6-4743-4525-BF04-1D46BDA55872}" destId="{9F40AF21-E1F4-455E-A48A-6DCD14583E24}" srcOrd="1" destOrd="0" presId="urn:microsoft.com/office/officeart/2005/8/layout/target3"/>
    <dgm:cxn modelId="{6AEB577E-6F09-44EB-BB0F-D1722B52A7AA}" type="presParOf" srcId="{741E40C6-4743-4525-BF04-1D46BDA55872}" destId="{F425EC7C-42BC-43F6-9662-6488A1EC372A}" srcOrd="2" destOrd="0" presId="urn:microsoft.com/office/officeart/2005/8/layout/target3"/>
    <dgm:cxn modelId="{AE56596A-5A2B-4FA9-8C8C-AF37CD8E9152}" type="presParOf" srcId="{741E40C6-4743-4525-BF04-1D46BDA55872}" destId="{1B9D610E-97DF-44D6-9ECF-FEC535AC3F61}" srcOrd="3" destOrd="0" presId="urn:microsoft.com/office/officeart/2005/8/layout/target3"/>
    <dgm:cxn modelId="{49325517-E871-455A-A1A4-4D048FACD7C8}" type="presParOf" srcId="{741E40C6-4743-4525-BF04-1D46BDA55872}" destId="{01D3140C-1769-43F6-B8A4-517EDDB48903}" srcOrd="4" destOrd="0" presId="urn:microsoft.com/office/officeart/2005/8/layout/target3"/>
    <dgm:cxn modelId="{CD90D5A5-6F4A-4467-B3EC-FE5E2224F5D7}" type="presParOf" srcId="{741E40C6-4743-4525-BF04-1D46BDA55872}" destId="{4BC896D5-7E10-4DED-BE46-B0F6E5CEBD01}" srcOrd="5" destOrd="0" presId="urn:microsoft.com/office/officeart/2005/8/layout/target3"/>
    <dgm:cxn modelId="{7AF15146-7E07-4FC5-8AA8-DCE7F177E9A0}" type="presParOf" srcId="{741E40C6-4743-4525-BF04-1D46BDA55872}" destId="{77BECC28-98A3-44D1-A578-4B36A9396751}" srcOrd="6" destOrd="0" presId="urn:microsoft.com/office/officeart/2005/8/layout/target3"/>
    <dgm:cxn modelId="{03F80762-B04E-4330-80EC-22EA25370635}" type="presParOf" srcId="{741E40C6-4743-4525-BF04-1D46BDA55872}" destId="{4E50C043-CFD5-4723-A05B-D7424413E523}" srcOrd="7" destOrd="0" presId="urn:microsoft.com/office/officeart/2005/8/layout/target3"/>
    <dgm:cxn modelId="{88026E28-0B83-42B4-B0EC-7EFDC1FD5049}" type="presParOf" srcId="{741E40C6-4743-4525-BF04-1D46BDA55872}" destId="{F2E29E40-6A2D-4E46-9260-13D7DC310700}" srcOrd="8" destOrd="0" presId="urn:microsoft.com/office/officeart/2005/8/layout/target3"/>
    <dgm:cxn modelId="{09B95A74-9654-49D8-B167-BEDC79CE2531}" type="presParOf" srcId="{741E40C6-4743-4525-BF04-1D46BDA55872}" destId="{B94ED214-D047-4A57-B81F-4026E845293D}" srcOrd="9" destOrd="0" presId="urn:microsoft.com/office/officeart/2005/8/layout/target3"/>
    <dgm:cxn modelId="{2654CCD6-CE67-4702-9517-29FCCBE9BE42}" type="presParOf" srcId="{741E40C6-4743-4525-BF04-1D46BDA55872}" destId="{4ED7C638-0413-4387-82D5-771BD7D670B9}" srcOrd="10" destOrd="0" presId="urn:microsoft.com/office/officeart/2005/8/layout/target3"/>
    <dgm:cxn modelId="{C5DF702D-3A6C-457B-A34B-772806C9EE01}" type="presParOf" srcId="{741E40C6-4743-4525-BF04-1D46BDA55872}" destId="{71CB268F-E309-4A30-B084-1B4DE575700C}" srcOrd="11" destOrd="0" presId="urn:microsoft.com/office/officeart/2005/8/layout/target3"/>
    <dgm:cxn modelId="{93148732-4E0F-484B-AC0D-370D6A6CE058}" type="presParOf" srcId="{741E40C6-4743-4525-BF04-1D46BDA55872}" destId="{C94FD83F-ABCE-4A9F-8D5C-C73ADD437A16}" srcOrd="12" destOrd="0" presId="urn:microsoft.com/office/officeart/2005/8/layout/target3"/>
    <dgm:cxn modelId="{0EC49F17-AFE0-49D5-8F73-C428DFAC754D}" type="presParOf" srcId="{741E40C6-4743-4525-BF04-1D46BDA55872}" destId="{0978E036-771D-4715-A661-6F49E16E5D43}" srcOrd="13" destOrd="0" presId="urn:microsoft.com/office/officeart/2005/8/layout/target3"/>
    <dgm:cxn modelId="{B993D825-5255-4F7B-B50D-07EB0A65118C}" type="presParOf" srcId="{741E40C6-4743-4525-BF04-1D46BDA55872}" destId="{BA386C2A-FF25-4470-A567-4FFBE54E06DF}" srcOrd="14" destOrd="0" presId="urn:microsoft.com/office/officeart/2005/8/layout/target3"/>
    <dgm:cxn modelId="{D6EC64F8-E5D5-48A1-8FB3-CCE0B576DEC6}" type="presParOf" srcId="{741E40C6-4743-4525-BF04-1D46BDA55872}" destId="{4167EDBA-936E-469D-BCA3-1B0B22FFC312}" srcOrd="15" destOrd="0" presId="urn:microsoft.com/office/officeart/2005/8/layout/target3"/>
    <dgm:cxn modelId="{A261787D-3179-44D4-B657-63BC1B4F04F9}" type="presParOf" srcId="{741E40C6-4743-4525-BF04-1D46BDA55872}" destId="{98218956-8693-434F-8D19-6B8A6BBE1D41}" srcOrd="16" destOrd="0" presId="urn:microsoft.com/office/officeart/2005/8/layout/target3"/>
    <dgm:cxn modelId="{F23E328F-41A2-4D60-8851-1C15CF000A82}" type="presParOf" srcId="{741E40C6-4743-4525-BF04-1D46BDA55872}" destId="{DB5A446C-2E8F-4A08-8D0B-7307119ED69E}" srcOrd="17" destOrd="0" presId="urn:microsoft.com/office/officeart/2005/8/layout/target3"/>
    <dgm:cxn modelId="{63EB22E8-0C50-4911-97B0-12241E62AC75}" type="presParOf" srcId="{741E40C6-4743-4525-BF04-1D46BDA55872}" destId="{32523C0C-69C1-4EAB-9166-FE1395D0A906}" srcOrd="18" destOrd="0" presId="urn:microsoft.com/office/officeart/2005/8/layout/target3"/>
    <dgm:cxn modelId="{953C0790-2AD2-4485-B5FC-0F5C88302D1F}" type="presParOf" srcId="{741E40C6-4743-4525-BF04-1D46BDA55872}" destId="{A1D353A2-0815-4051-A9A0-1CFD190A242B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4E5EDA-AF2C-478E-9F91-38D1E65D0037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D9497DE6-EA79-4100-86DE-4D0EDBF0E522}">
      <dgm:prSet/>
      <dgm:spPr/>
      <dgm:t>
        <a:bodyPr/>
        <a:lstStyle/>
        <a:p>
          <a:pPr rtl="0"/>
          <a:r>
            <a:rPr lang="ru-RU" baseline="0" smtClean="0"/>
            <a:t>Шмітт все активніше ототожнює себе з режимом, в липні 1933 року він стає прусським державним радником, в жовтні отримує ” головну “юридичну кафедру країни, місце професора в Берлінському університеті.</a:t>
          </a:r>
          <a:endParaRPr lang="ru-RU"/>
        </a:p>
      </dgm:t>
    </dgm:pt>
    <dgm:pt modelId="{1F95E346-DFD7-4169-B11F-EB055444A5A6}" type="parTrans" cxnId="{5D47C461-F282-4AAC-B3EA-51086C522B84}">
      <dgm:prSet/>
      <dgm:spPr/>
      <dgm:t>
        <a:bodyPr/>
        <a:lstStyle/>
        <a:p>
          <a:endParaRPr lang="ru-RU"/>
        </a:p>
      </dgm:t>
    </dgm:pt>
    <dgm:pt modelId="{51F0E346-28B8-4CDB-85A3-DCCA0D079D99}" type="sibTrans" cxnId="{5D47C461-F282-4AAC-B3EA-51086C522B84}">
      <dgm:prSet/>
      <dgm:spPr/>
      <dgm:t>
        <a:bodyPr/>
        <a:lstStyle/>
        <a:p>
          <a:endParaRPr lang="ru-RU"/>
        </a:p>
      </dgm:t>
    </dgm:pt>
    <dgm:pt modelId="{BD1705E9-5C3B-4EF4-AD6C-C6C762F6214A}">
      <dgm:prSet/>
      <dgm:spPr/>
      <dgm:t>
        <a:bodyPr/>
        <a:lstStyle/>
        <a:p>
          <a:pPr rtl="0"/>
          <a:r>
            <a:rPr lang="ru-RU" baseline="0" smtClean="0"/>
            <a:t>Він вступає в НСДАП 1 травня 1933 року</a:t>
          </a:r>
          <a:endParaRPr lang="ru-RU"/>
        </a:p>
      </dgm:t>
    </dgm:pt>
    <dgm:pt modelId="{C1E5B62C-B75A-4077-95C9-9B2527C76341}" type="parTrans" cxnId="{650AF542-939C-42CA-8155-D272CB3D2099}">
      <dgm:prSet/>
      <dgm:spPr/>
      <dgm:t>
        <a:bodyPr/>
        <a:lstStyle/>
        <a:p>
          <a:endParaRPr lang="ru-RU"/>
        </a:p>
      </dgm:t>
    </dgm:pt>
    <dgm:pt modelId="{AB463B00-338C-4D5F-B7B6-58C3B98C954B}" type="sibTrans" cxnId="{650AF542-939C-42CA-8155-D272CB3D2099}">
      <dgm:prSet/>
      <dgm:spPr/>
      <dgm:t>
        <a:bodyPr/>
        <a:lstStyle/>
        <a:p>
          <a:endParaRPr lang="ru-RU"/>
        </a:p>
      </dgm:t>
    </dgm:pt>
    <dgm:pt modelId="{AFA203AE-6AAB-412E-A352-EBEA3F385E33}" type="pres">
      <dgm:prSet presAssocID="{EB4E5EDA-AF2C-478E-9F91-38D1E65D003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A0B8A20-A2D9-48E7-B1F7-410D23094EBE}" type="pres">
      <dgm:prSet presAssocID="{D9497DE6-EA79-4100-86DE-4D0EDBF0E522}" presName="circle1" presStyleLbl="node1" presStyleIdx="0" presStyleCnt="2"/>
      <dgm:spPr/>
    </dgm:pt>
    <dgm:pt modelId="{6881013F-AA5E-478F-A6F3-80A822911C01}" type="pres">
      <dgm:prSet presAssocID="{D9497DE6-EA79-4100-86DE-4D0EDBF0E522}" presName="space" presStyleCnt="0"/>
      <dgm:spPr/>
    </dgm:pt>
    <dgm:pt modelId="{EAD2D968-8B91-4D07-B319-B6D83F57F90C}" type="pres">
      <dgm:prSet presAssocID="{D9497DE6-EA79-4100-86DE-4D0EDBF0E522}" presName="rect1" presStyleLbl="alignAcc1" presStyleIdx="0" presStyleCnt="2"/>
      <dgm:spPr/>
    </dgm:pt>
    <dgm:pt modelId="{5A1B2B6B-DC2B-4D90-80F9-5CC1B190573A}" type="pres">
      <dgm:prSet presAssocID="{BD1705E9-5C3B-4EF4-AD6C-C6C762F6214A}" presName="vertSpace2" presStyleLbl="node1" presStyleIdx="0" presStyleCnt="2"/>
      <dgm:spPr/>
    </dgm:pt>
    <dgm:pt modelId="{9D155A8A-C4D7-4130-9941-91C3ADC4A972}" type="pres">
      <dgm:prSet presAssocID="{BD1705E9-5C3B-4EF4-AD6C-C6C762F6214A}" presName="circle2" presStyleLbl="node1" presStyleIdx="1" presStyleCnt="2"/>
      <dgm:spPr/>
    </dgm:pt>
    <dgm:pt modelId="{7E63E79B-C6C9-4D02-A2AF-242A0AFF4AC6}" type="pres">
      <dgm:prSet presAssocID="{BD1705E9-5C3B-4EF4-AD6C-C6C762F6214A}" presName="rect2" presStyleLbl="alignAcc1" presStyleIdx="1" presStyleCnt="2"/>
      <dgm:spPr/>
    </dgm:pt>
    <dgm:pt modelId="{063EA7FC-7C8F-4AC4-9872-FFE54C54EBB6}" type="pres">
      <dgm:prSet presAssocID="{D9497DE6-EA79-4100-86DE-4D0EDBF0E522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3BAB24C4-8E4A-49BA-8889-FD54576D321C}" type="pres">
      <dgm:prSet presAssocID="{BD1705E9-5C3B-4EF4-AD6C-C6C762F6214A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650AF542-939C-42CA-8155-D272CB3D2099}" srcId="{EB4E5EDA-AF2C-478E-9F91-38D1E65D0037}" destId="{BD1705E9-5C3B-4EF4-AD6C-C6C762F6214A}" srcOrd="1" destOrd="0" parTransId="{C1E5B62C-B75A-4077-95C9-9B2527C76341}" sibTransId="{AB463B00-338C-4D5F-B7B6-58C3B98C954B}"/>
    <dgm:cxn modelId="{32774599-C6AC-497E-9D37-33B265F881EF}" type="presOf" srcId="{BD1705E9-5C3B-4EF4-AD6C-C6C762F6214A}" destId="{3BAB24C4-8E4A-49BA-8889-FD54576D321C}" srcOrd="1" destOrd="0" presId="urn:microsoft.com/office/officeart/2005/8/layout/target3"/>
    <dgm:cxn modelId="{C896B5DA-3380-4DE5-82FF-E28A6400081C}" type="presOf" srcId="{BD1705E9-5C3B-4EF4-AD6C-C6C762F6214A}" destId="{7E63E79B-C6C9-4D02-A2AF-242A0AFF4AC6}" srcOrd="0" destOrd="0" presId="urn:microsoft.com/office/officeart/2005/8/layout/target3"/>
    <dgm:cxn modelId="{616FE7AA-4897-4CDA-858E-68EFA14B2EB0}" type="presOf" srcId="{D9497DE6-EA79-4100-86DE-4D0EDBF0E522}" destId="{EAD2D968-8B91-4D07-B319-B6D83F57F90C}" srcOrd="0" destOrd="0" presId="urn:microsoft.com/office/officeart/2005/8/layout/target3"/>
    <dgm:cxn modelId="{7BDA7C64-F00F-406F-8877-81D46D7F4A57}" type="presOf" srcId="{EB4E5EDA-AF2C-478E-9F91-38D1E65D0037}" destId="{AFA203AE-6AAB-412E-A352-EBEA3F385E33}" srcOrd="0" destOrd="0" presId="urn:microsoft.com/office/officeart/2005/8/layout/target3"/>
    <dgm:cxn modelId="{5D47C461-F282-4AAC-B3EA-51086C522B84}" srcId="{EB4E5EDA-AF2C-478E-9F91-38D1E65D0037}" destId="{D9497DE6-EA79-4100-86DE-4D0EDBF0E522}" srcOrd="0" destOrd="0" parTransId="{1F95E346-DFD7-4169-B11F-EB055444A5A6}" sibTransId="{51F0E346-28B8-4CDB-85A3-DCCA0D079D99}"/>
    <dgm:cxn modelId="{84E2CA70-D441-4AF4-B881-87DA53238026}" type="presOf" srcId="{D9497DE6-EA79-4100-86DE-4D0EDBF0E522}" destId="{063EA7FC-7C8F-4AC4-9872-FFE54C54EBB6}" srcOrd="1" destOrd="0" presId="urn:microsoft.com/office/officeart/2005/8/layout/target3"/>
    <dgm:cxn modelId="{C557B41E-6490-4BED-92A5-5E3CC41A3D10}" type="presParOf" srcId="{AFA203AE-6AAB-412E-A352-EBEA3F385E33}" destId="{9A0B8A20-A2D9-48E7-B1F7-410D23094EBE}" srcOrd="0" destOrd="0" presId="urn:microsoft.com/office/officeart/2005/8/layout/target3"/>
    <dgm:cxn modelId="{BD629452-4530-472C-A5E8-1DFC63271D56}" type="presParOf" srcId="{AFA203AE-6AAB-412E-A352-EBEA3F385E33}" destId="{6881013F-AA5E-478F-A6F3-80A822911C01}" srcOrd="1" destOrd="0" presId="urn:microsoft.com/office/officeart/2005/8/layout/target3"/>
    <dgm:cxn modelId="{28C0EBEC-19B7-432C-A316-33C3427815AF}" type="presParOf" srcId="{AFA203AE-6AAB-412E-A352-EBEA3F385E33}" destId="{EAD2D968-8B91-4D07-B319-B6D83F57F90C}" srcOrd="2" destOrd="0" presId="urn:microsoft.com/office/officeart/2005/8/layout/target3"/>
    <dgm:cxn modelId="{7F526683-EB38-4313-AADA-836EBBC5D98F}" type="presParOf" srcId="{AFA203AE-6AAB-412E-A352-EBEA3F385E33}" destId="{5A1B2B6B-DC2B-4D90-80F9-5CC1B190573A}" srcOrd="3" destOrd="0" presId="urn:microsoft.com/office/officeart/2005/8/layout/target3"/>
    <dgm:cxn modelId="{5600B7BC-9CD8-4458-BDA2-1F8841E799FF}" type="presParOf" srcId="{AFA203AE-6AAB-412E-A352-EBEA3F385E33}" destId="{9D155A8A-C4D7-4130-9941-91C3ADC4A972}" srcOrd="4" destOrd="0" presId="urn:microsoft.com/office/officeart/2005/8/layout/target3"/>
    <dgm:cxn modelId="{F85B7280-01EF-4E70-A799-C2E5230BD86A}" type="presParOf" srcId="{AFA203AE-6AAB-412E-A352-EBEA3F385E33}" destId="{7E63E79B-C6C9-4D02-A2AF-242A0AFF4AC6}" srcOrd="5" destOrd="0" presId="urn:microsoft.com/office/officeart/2005/8/layout/target3"/>
    <dgm:cxn modelId="{6237606E-D6D9-4BE8-8172-CA6F6C8F102B}" type="presParOf" srcId="{AFA203AE-6AAB-412E-A352-EBEA3F385E33}" destId="{063EA7FC-7C8F-4AC4-9872-FFE54C54EBB6}" srcOrd="6" destOrd="0" presId="urn:microsoft.com/office/officeart/2005/8/layout/target3"/>
    <dgm:cxn modelId="{5E2A2FCC-2AF4-4C46-97FA-1C0DA2C719BE}" type="presParOf" srcId="{AFA203AE-6AAB-412E-A352-EBEA3F385E33}" destId="{3BAB24C4-8E4A-49BA-8889-FD54576D321C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DF99565-95DE-40E3-B5D3-8E25B7EB90E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ru-RU"/>
        </a:p>
      </dgm:t>
    </dgm:pt>
    <dgm:pt modelId="{C54553A6-8B8B-4841-A664-06848EAA0FC1}">
      <dgm:prSet/>
      <dgm:spPr/>
      <dgm:t>
        <a:bodyPr/>
        <a:lstStyle/>
        <a:p>
          <a:pPr rtl="0"/>
          <a:r>
            <a:rPr lang="ru-RU" baseline="0" smtClean="0"/>
            <a:t>започаткував правничу дискусію про конституційну норму та конституційну реальність</a:t>
          </a:r>
          <a:endParaRPr lang="ru-RU"/>
        </a:p>
      </dgm:t>
    </dgm:pt>
    <dgm:pt modelId="{A14AAE79-A797-4551-8FE3-411738808CE3}" type="parTrans" cxnId="{276D9403-F4F2-42D0-9FA3-8124DA60CED7}">
      <dgm:prSet/>
      <dgm:spPr/>
      <dgm:t>
        <a:bodyPr/>
        <a:lstStyle/>
        <a:p>
          <a:endParaRPr lang="ru-RU"/>
        </a:p>
      </dgm:t>
    </dgm:pt>
    <dgm:pt modelId="{E8D3846D-FAEF-4B93-AD78-96E94066218E}" type="sibTrans" cxnId="{276D9403-F4F2-42D0-9FA3-8124DA60CED7}">
      <dgm:prSet/>
      <dgm:spPr/>
      <dgm:t>
        <a:bodyPr/>
        <a:lstStyle/>
        <a:p>
          <a:endParaRPr lang="ru-RU"/>
        </a:p>
      </dgm:t>
    </dgm:pt>
    <dgm:pt modelId="{F0091155-1541-4BA3-8B68-1B47DC716B04}">
      <dgm:prSet/>
      <dgm:spPr/>
      <dgm:t>
        <a:bodyPr/>
        <a:lstStyle/>
        <a:p>
          <a:pPr rtl="0"/>
          <a:r>
            <a:rPr lang="ru-RU" baseline="0" smtClean="0"/>
            <a:t>парламентаризм нездатний функціонувати в умовах масової демократії, він втратив «своє підґрунтя і свій сенс»</a:t>
          </a:r>
          <a:endParaRPr lang="ru-RU"/>
        </a:p>
      </dgm:t>
    </dgm:pt>
    <dgm:pt modelId="{6F0B95FA-0F7D-446F-A8CD-3657D4FE6CD3}" type="parTrans" cxnId="{578F23E4-05B8-4679-B676-112D30AAC602}">
      <dgm:prSet/>
      <dgm:spPr/>
      <dgm:t>
        <a:bodyPr/>
        <a:lstStyle/>
        <a:p>
          <a:endParaRPr lang="ru-RU"/>
        </a:p>
      </dgm:t>
    </dgm:pt>
    <dgm:pt modelId="{BC3C7D09-41A3-45BA-9BB0-F2F96262B4CF}" type="sibTrans" cxnId="{578F23E4-05B8-4679-B676-112D30AAC602}">
      <dgm:prSet/>
      <dgm:spPr/>
      <dgm:t>
        <a:bodyPr/>
        <a:lstStyle/>
        <a:p>
          <a:endParaRPr lang="ru-RU"/>
        </a:p>
      </dgm:t>
    </dgm:pt>
    <dgm:pt modelId="{C8CDC800-9F71-4D0B-8214-B7D23E35D84C}" type="pres">
      <dgm:prSet presAssocID="{8DF99565-95DE-40E3-B5D3-8E25B7EB90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78F26E9-B714-43C4-A29C-94D9CF530078}" type="pres">
      <dgm:prSet presAssocID="{C54553A6-8B8B-4841-A664-06848EAA0FC1}" presName="root" presStyleCnt="0"/>
      <dgm:spPr/>
    </dgm:pt>
    <dgm:pt modelId="{BDF52309-5156-48CD-8DA9-1314EFE38B2F}" type="pres">
      <dgm:prSet presAssocID="{C54553A6-8B8B-4841-A664-06848EAA0FC1}" presName="rootComposite" presStyleCnt="0"/>
      <dgm:spPr/>
    </dgm:pt>
    <dgm:pt modelId="{1B807A38-A88C-456D-A49E-F5A58D0F6667}" type="pres">
      <dgm:prSet presAssocID="{C54553A6-8B8B-4841-A664-06848EAA0FC1}" presName="rootText" presStyleLbl="node1" presStyleIdx="0" presStyleCnt="2"/>
      <dgm:spPr/>
    </dgm:pt>
    <dgm:pt modelId="{45DC78B5-37F9-4EDF-AF31-BE107155C1DD}" type="pres">
      <dgm:prSet presAssocID="{C54553A6-8B8B-4841-A664-06848EAA0FC1}" presName="rootConnector" presStyleLbl="node1" presStyleIdx="0" presStyleCnt="2"/>
      <dgm:spPr/>
    </dgm:pt>
    <dgm:pt modelId="{F6A6AB78-2F51-4193-A3DD-18D8C04798AF}" type="pres">
      <dgm:prSet presAssocID="{C54553A6-8B8B-4841-A664-06848EAA0FC1}" presName="childShape" presStyleCnt="0"/>
      <dgm:spPr/>
    </dgm:pt>
    <dgm:pt modelId="{ECE1D9E6-B196-44FA-BD3B-1244B3DD750E}" type="pres">
      <dgm:prSet presAssocID="{F0091155-1541-4BA3-8B68-1B47DC716B04}" presName="root" presStyleCnt="0"/>
      <dgm:spPr/>
    </dgm:pt>
    <dgm:pt modelId="{3698A733-AA57-4333-BBB7-682011DE7D86}" type="pres">
      <dgm:prSet presAssocID="{F0091155-1541-4BA3-8B68-1B47DC716B04}" presName="rootComposite" presStyleCnt="0"/>
      <dgm:spPr/>
    </dgm:pt>
    <dgm:pt modelId="{D24BD2D4-4D26-4D91-AD67-DA712B2BD7B5}" type="pres">
      <dgm:prSet presAssocID="{F0091155-1541-4BA3-8B68-1B47DC716B04}" presName="rootText" presStyleLbl="node1" presStyleIdx="1" presStyleCnt="2"/>
      <dgm:spPr/>
    </dgm:pt>
    <dgm:pt modelId="{61223260-B8BE-43A3-8898-17958D829521}" type="pres">
      <dgm:prSet presAssocID="{F0091155-1541-4BA3-8B68-1B47DC716B04}" presName="rootConnector" presStyleLbl="node1" presStyleIdx="1" presStyleCnt="2"/>
      <dgm:spPr/>
    </dgm:pt>
    <dgm:pt modelId="{8CD1E5B5-F796-4F92-8F78-77AA75DB97F8}" type="pres">
      <dgm:prSet presAssocID="{F0091155-1541-4BA3-8B68-1B47DC716B04}" presName="childShape" presStyleCnt="0"/>
      <dgm:spPr/>
    </dgm:pt>
  </dgm:ptLst>
  <dgm:cxnLst>
    <dgm:cxn modelId="{458117D2-C623-49C9-A894-4513486515CE}" type="presOf" srcId="{8DF99565-95DE-40E3-B5D3-8E25B7EB90E4}" destId="{C8CDC800-9F71-4D0B-8214-B7D23E35D84C}" srcOrd="0" destOrd="0" presId="urn:microsoft.com/office/officeart/2005/8/layout/hierarchy3"/>
    <dgm:cxn modelId="{578F23E4-05B8-4679-B676-112D30AAC602}" srcId="{8DF99565-95DE-40E3-B5D3-8E25B7EB90E4}" destId="{F0091155-1541-4BA3-8B68-1B47DC716B04}" srcOrd="1" destOrd="0" parTransId="{6F0B95FA-0F7D-446F-A8CD-3657D4FE6CD3}" sibTransId="{BC3C7D09-41A3-45BA-9BB0-F2F96262B4CF}"/>
    <dgm:cxn modelId="{44D3FDEA-7AC7-4073-BAB4-BE478D478268}" type="presOf" srcId="{C54553A6-8B8B-4841-A664-06848EAA0FC1}" destId="{1B807A38-A88C-456D-A49E-F5A58D0F6667}" srcOrd="0" destOrd="0" presId="urn:microsoft.com/office/officeart/2005/8/layout/hierarchy3"/>
    <dgm:cxn modelId="{276D9403-F4F2-42D0-9FA3-8124DA60CED7}" srcId="{8DF99565-95DE-40E3-B5D3-8E25B7EB90E4}" destId="{C54553A6-8B8B-4841-A664-06848EAA0FC1}" srcOrd="0" destOrd="0" parTransId="{A14AAE79-A797-4551-8FE3-411738808CE3}" sibTransId="{E8D3846D-FAEF-4B93-AD78-96E94066218E}"/>
    <dgm:cxn modelId="{68FE1150-8CCE-43B9-90B7-87D43050D0DF}" type="presOf" srcId="{F0091155-1541-4BA3-8B68-1B47DC716B04}" destId="{D24BD2D4-4D26-4D91-AD67-DA712B2BD7B5}" srcOrd="0" destOrd="0" presId="urn:microsoft.com/office/officeart/2005/8/layout/hierarchy3"/>
    <dgm:cxn modelId="{8664C0CE-DC6B-4FB0-8166-3B6AFA9CC7E1}" type="presOf" srcId="{C54553A6-8B8B-4841-A664-06848EAA0FC1}" destId="{45DC78B5-37F9-4EDF-AF31-BE107155C1DD}" srcOrd="1" destOrd="0" presId="urn:microsoft.com/office/officeart/2005/8/layout/hierarchy3"/>
    <dgm:cxn modelId="{879C01B7-D986-414F-A98B-7B8E89BC19A9}" type="presOf" srcId="{F0091155-1541-4BA3-8B68-1B47DC716B04}" destId="{61223260-B8BE-43A3-8898-17958D829521}" srcOrd="1" destOrd="0" presId="urn:microsoft.com/office/officeart/2005/8/layout/hierarchy3"/>
    <dgm:cxn modelId="{75B2F8A0-461C-4048-B2A2-DABD6F3FC797}" type="presParOf" srcId="{C8CDC800-9F71-4D0B-8214-B7D23E35D84C}" destId="{078F26E9-B714-43C4-A29C-94D9CF530078}" srcOrd="0" destOrd="0" presId="urn:microsoft.com/office/officeart/2005/8/layout/hierarchy3"/>
    <dgm:cxn modelId="{F65DA15A-14F2-48FB-9D1E-79D13DFA825E}" type="presParOf" srcId="{078F26E9-B714-43C4-A29C-94D9CF530078}" destId="{BDF52309-5156-48CD-8DA9-1314EFE38B2F}" srcOrd="0" destOrd="0" presId="urn:microsoft.com/office/officeart/2005/8/layout/hierarchy3"/>
    <dgm:cxn modelId="{9F15300E-F36E-4967-9786-741EB0F61B8D}" type="presParOf" srcId="{BDF52309-5156-48CD-8DA9-1314EFE38B2F}" destId="{1B807A38-A88C-456D-A49E-F5A58D0F6667}" srcOrd="0" destOrd="0" presId="urn:microsoft.com/office/officeart/2005/8/layout/hierarchy3"/>
    <dgm:cxn modelId="{CAD25EB1-2A70-4AE6-8336-E5A23CA05A46}" type="presParOf" srcId="{BDF52309-5156-48CD-8DA9-1314EFE38B2F}" destId="{45DC78B5-37F9-4EDF-AF31-BE107155C1DD}" srcOrd="1" destOrd="0" presId="urn:microsoft.com/office/officeart/2005/8/layout/hierarchy3"/>
    <dgm:cxn modelId="{E914725D-F0B2-4675-8BAF-78BE6A51F77F}" type="presParOf" srcId="{078F26E9-B714-43C4-A29C-94D9CF530078}" destId="{F6A6AB78-2F51-4193-A3DD-18D8C04798AF}" srcOrd="1" destOrd="0" presId="urn:microsoft.com/office/officeart/2005/8/layout/hierarchy3"/>
    <dgm:cxn modelId="{BE386937-30B5-41C7-9E64-DD4627037B2A}" type="presParOf" srcId="{C8CDC800-9F71-4D0B-8214-B7D23E35D84C}" destId="{ECE1D9E6-B196-44FA-BD3B-1244B3DD750E}" srcOrd="1" destOrd="0" presId="urn:microsoft.com/office/officeart/2005/8/layout/hierarchy3"/>
    <dgm:cxn modelId="{1906263D-044C-4E8F-955A-1FC3D20A0235}" type="presParOf" srcId="{ECE1D9E6-B196-44FA-BD3B-1244B3DD750E}" destId="{3698A733-AA57-4333-BBB7-682011DE7D86}" srcOrd="0" destOrd="0" presId="urn:microsoft.com/office/officeart/2005/8/layout/hierarchy3"/>
    <dgm:cxn modelId="{4CFA0957-32F2-4EB6-88E4-EAC23C283ACE}" type="presParOf" srcId="{3698A733-AA57-4333-BBB7-682011DE7D86}" destId="{D24BD2D4-4D26-4D91-AD67-DA712B2BD7B5}" srcOrd="0" destOrd="0" presId="urn:microsoft.com/office/officeart/2005/8/layout/hierarchy3"/>
    <dgm:cxn modelId="{B2F8C9A5-8B0E-4362-810F-E49BFD098F0F}" type="presParOf" srcId="{3698A733-AA57-4333-BBB7-682011DE7D86}" destId="{61223260-B8BE-43A3-8898-17958D829521}" srcOrd="1" destOrd="0" presId="urn:microsoft.com/office/officeart/2005/8/layout/hierarchy3"/>
    <dgm:cxn modelId="{F52164DD-5A37-403A-B817-8791EFC89804}" type="presParOf" srcId="{ECE1D9E6-B196-44FA-BD3B-1244B3DD750E}" destId="{8CD1E5B5-F796-4F92-8F78-77AA75DB97F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EAFCBA-C8E0-4CCC-9D5B-92DE4F64ED2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DB4A89F-D8A2-48D5-BEFC-9C75A3F52319}">
      <dgm:prSet/>
      <dgm:spPr/>
      <dgm:t>
        <a:bodyPr/>
        <a:lstStyle/>
        <a:p>
          <a:pPr rtl="0"/>
          <a:r>
            <a:rPr lang="ru-RU" baseline="0" smtClean="0"/>
            <a:t>закон взаємозв'язку між народом земного простору і особливостями його держави, соціального устрою і права</a:t>
          </a:r>
          <a:endParaRPr lang="ru-RU"/>
        </a:p>
      </dgm:t>
    </dgm:pt>
    <dgm:pt modelId="{83435B5A-D542-4F38-9482-427027969F34}" type="parTrans" cxnId="{78BC2DA6-8E8D-4B60-A2C1-1ECD5BE959AA}">
      <dgm:prSet/>
      <dgm:spPr/>
      <dgm:t>
        <a:bodyPr/>
        <a:lstStyle/>
        <a:p>
          <a:endParaRPr lang="ru-RU"/>
        </a:p>
      </dgm:t>
    </dgm:pt>
    <dgm:pt modelId="{3D2918BA-9EAD-4A71-9D7B-1CC0AD5A262A}" type="sibTrans" cxnId="{78BC2DA6-8E8D-4B60-A2C1-1ECD5BE959AA}">
      <dgm:prSet/>
      <dgm:spPr/>
      <dgm:t>
        <a:bodyPr/>
        <a:lstStyle/>
        <a:p>
          <a:endParaRPr lang="ru-RU"/>
        </a:p>
      </dgm:t>
    </dgm:pt>
    <dgm:pt modelId="{23C372C3-75DD-4C0B-AB75-CC1BF7F02A3A}" type="pres">
      <dgm:prSet presAssocID="{65EAFCBA-C8E0-4CCC-9D5B-92DE4F64ED2F}" presName="compositeShape" presStyleCnt="0">
        <dgm:presLayoutVars>
          <dgm:chMax val="7"/>
          <dgm:dir/>
          <dgm:resizeHandles val="exact"/>
        </dgm:presLayoutVars>
      </dgm:prSet>
      <dgm:spPr/>
    </dgm:pt>
    <dgm:pt modelId="{7EBBF905-D0F5-4017-933F-11B963F517FD}" type="pres">
      <dgm:prSet presAssocID="{7DB4A89F-D8A2-48D5-BEFC-9C75A3F52319}" presName="circ1TxSh" presStyleLbl="vennNode1" presStyleIdx="0" presStyleCnt="1"/>
      <dgm:spPr/>
    </dgm:pt>
  </dgm:ptLst>
  <dgm:cxnLst>
    <dgm:cxn modelId="{78BC2DA6-8E8D-4B60-A2C1-1ECD5BE959AA}" srcId="{65EAFCBA-C8E0-4CCC-9D5B-92DE4F64ED2F}" destId="{7DB4A89F-D8A2-48D5-BEFC-9C75A3F52319}" srcOrd="0" destOrd="0" parTransId="{83435B5A-D542-4F38-9482-427027969F34}" sibTransId="{3D2918BA-9EAD-4A71-9D7B-1CC0AD5A262A}"/>
    <dgm:cxn modelId="{0DC20B8A-E356-4AD0-95FC-9163EA0761E4}" type="presOf" srcId="{7DB4A89F-D8A2-48D5-BEFC-9C75A3F52319}" destId="{7EBBF905-D0F5-4017-933F-11B963F517FD}" srcOrd="0" destOrd="0" presId="urn:microsoft.com/office/officeart/2005/8/layout/venn1"/>
    <dgm:cxn modelId="{36B42C81-16E9-4EC7-B93F-73D5546DB41B}" type="presOf" srcId="{65EAFCBA-C8E0-4CCC-9D5B-92DE4F64ED2F}" destId="{23C372C3-75DD-4C0B-AB75-CC1BF7F02A3A}" srcOrd="0" destOrd="0" presId="urn:microsoft.com/office/officeart/2005/8/layout/venn1"/>
    <dgm:cxn modelId="{A5AC00E5-8220-4EF9-8CD4-53B61F834E8D}" type="presParOf" srcId="{23C372C3-75DD-4C0B-AB75-CC1BF7F02A3A}" destId="{7EBBF905-D0F5-4017-933F-11B963F517FD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37BE1-C5F4-4004-8C1E-E09F6C27419D}">
      <dsp:nvSpPr>
        <dsp:cNvPr id="0" name=""/>
        <dsp:cNvSpPr/>
      </dsp:nvSpPr>
      <dsp:spPr>
        <a:xfrm>
          <a:off x="2881629" y="55086"/>
          <a:ext cx="2644140" cy="264414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/>
            <a:t>Історія</a:t>
          </a:r>
          <a:endParaRPr lang="ru-RU" sz="2800" kern="1200"/>
        </a:p>
      </dsp:txBody>
      <dsp:txXfrm>
        <a:off x="3234182" y="517810"/>
        <a:ext cx="1939036" cy="1189863"/>
      </dsp:txXfrm>
    </dsp:sp>
    <dsp:sp modelId="{7762B397-4617-4631-82A6-B23A1ED817D0}">
      <dsp:nvSpPr>
        <dsp:cNvPr id="0" name=""/>
        <dsp:cNvSpPr/>
      </dsp:nvSpPr>
      <dsp:spPr>
        <a:xfrm>
          <a:off x="3835723" y="1707673"/>
          <a:ext cx="2644140" cy="2644140"/>
        </a:xfrm>
        <a:prstGeom prst="ellipse">
          <a:avLst/>
        </a:prstGeom>
        <a:solidFill>
          <a:schemeClr val="accent5">
            <a:alpha val="50000"/>
            <a:hueOff val="5219861"/>
            <a:satOff val="-12520"/>
            <a:lumOff val="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/>
            <a:t>Право</a:t>
          </a:r>
          <a:endParaRPr lang="ru-RU" sz="2800" kern="1200"/>
        </a:p>
      </dsp:txBody>
      <dsp:txXfrm>
        <a:off x="4644390" y="2390743"/>
        <a:ext cx="1586484" cy="1454277"/>
      </dsp:txXfrm>
    </dsp:sp>
    <dsp:sp modelId="{A23FF554-9479-43A4-B6D2-0EF7528E7863}">
      <dsp:nvSpPr>
        <dsp:cNvPr id="0" name=""/>
        <dsp:cNvSpPr/>
      </dsp:nvSpPr>
      <dsp:spPr>
        <a:xfrm>
          <a:off x="1927536" y="1707673"/>
          <a:ext cx="2644140" cy="2644140"/>
        </a:xfrm>
        <a:prstGeom prst="ellipse">
          <a:avLst/>
        </a:prstGeom>
        <a:solidFill>
          <a:schemeClr val="accent5">
            <a:alpha val="50000"/>
            <a:hueOff val="10439722"/>
            <a:satOff val="-25040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/>
            <a:t>Політична філософія</a:t>
          </a:r>
          <a:endParaRPr lang="ru-RU" sz="2800" kern="1200"/>
        </a:p>
      </dsp:txBody>
      <dsp:txXfrm>
        <a:off x="2176526" y="2390743"/>
        <a:ext cx="1586484" cy="145427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B0E4F-A2D9-4AB1-A75B-62023E9DB23E}">
      <dsp:nvSpPr>
        <dsp:cNvPr id="0" name=""/>
        <dsp:cNvSpPr/>
      </dsp:nvSpPr>
      <dsp:spPr>
        <a:xfrm>
          <a:off x="0" y="0"/>
          <a:ext cx="4407407" cy="440740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3B3E7-BB8B-429A-86E1-122C85735031}">
      <dsp:nvSpPr>
        <dsp:cNvPr id="0" name=""/>
        <dsp:cNvSpPr/>
      </dsp:nvSpPr>
      <dsp:spPr>
        <a:xfrm>
          <a:off x="2203703" y="0"/>
          <a:ext cx="6204188" cy="44074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1) </a:t>
          </a:r>
          <a:r>
            <a:rPr lang="ru-RU" sz="1500" kern="1200" baseline="0" dirty="0" err="1" smtClean="0">
              <a:solidFill>
                <a:srgbClr val="FF0000"/>
              </a:solidFill>
            </a:rPr>
            <a:t>номос</a:t>
          </a:r>
          <a:r>
            <a:rPr lang="ru-RU" sz="1500" kern="1200" baseline="0" dirty="0" smtClean="0">
              <a:solidFill>
                <a:srgbClr val="FF0000"/>
              </a:solidFill>
            </a:rPr>
            <a:t> до Великих </a:t>
          </a:r>
          <a:r>
            <a:rPr lang="ru-RU" sz="1500" kern="1200" baseline="0" dirty="0" err="1" smtClean="0">
              <a:solidFill>
                <a:srgbClr val="FF0000"/>
              </a:solidFill>
            </a:rPr>
            <a:t>географічних</a:t>
          </a:r>
          <a:r>
            <a:rPr lang="ru-RU" sz="1500" kern="1200" baseline="0" dirty="0" smtClean="0">
              <a:solidFill>
                <a:srgbClr val="FF0000"/>
              </a:solidFill>
            </a:rPr>
            <a:t> </a:t>
          </a:r>
          <a:r>
            <a:rPr lang="ru-RU" sz="1500" kern="1200" baseline="0" dirty="0" err="1" smtClean="0">
              <a:solidFill>
                <a:srgbClr val="FF0000"/>
              </a:solidFill>
            </a:rPr>
            <a:t>відкриттів</a:t>
          </a:r>
          <a:r>
            <a:rPr lang="ru-RU" sz="1500" kern="1200" baseline="0" dirty="0" smtClean="0"/>
            <a:t>: у </a:t>
          </a:r>
          <a:r>
            <a:rPr lang="ru-RU" sz="1500" kern="1200" baseline="0" dirty="0" err="1" smtClean="0"/>
            <a:t>цей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період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кожен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численний</a:t>
          </a:r>
          <a:r>
            <a:rPr lang="ru-RU" sz="1500" kern="1200" baseline="0" dirty="0" smtClean="0"/>
            <a:t> добре </a:t>
          </a:r>
          <a:r>
            <a:rPr lang="ru-RU" sz="1500" kern="1200" baseline="0" dirty="0" err="1" smtClean="0"/>
            <a:t>організований</a:t>
          </a:r>
          <a:r>
            <a:rPr lang="ru-RU" sz="1500" kern="1200" baseline="0" dirty="0" smtClean="0"/>
            <a:t> народ </a:t>
          </a:r>
          <a:r>
            <a:rPr lang="ru-RU" sz="1500" kern="1200" baseline="0" dirty="0" err="1" smtClean="0"/>
            <a:t>вів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експансію</a:t>
          </a:r>
          <a:r>
            <a:rPr lang="ru-RU" sz="1500" kern="1200" baseline="0" dirty="0" smtClean="0"/>
            <a:t> на </a:t>
          </a:r>
          <a:r>
            <a:rPr lang="ru-RU" sz="1500" kern="1200" baseline="0" dirty="0" err="1" smtClean="0"/>
            <a:t>суші</a:t>
          </a:r>
          <a:r>
            <a:rPr lang="ru-RU" sz="1500" kern="1200" baseline="0" dirty="0" smtClean="0"/>
            <a:t>, </a:t>
          </a:r>
          <a:r>
            <a:rPr lang="ru-RU" sz="1500" kern="1200" baseline="0" dirty="0" err="1" smtClean="0"/>
            <a:t>поки</a:t>
          </a:r>
          <a:r>
            <a:rPr lang="ru-RU" sz="1500" kern="1200" baseline="0" dirty="0" smtClean="0"/>
            <a:t> не </a:t>
          </a:r>
          <a:r>
            <a:rPr lang="ru-RU" sz="1500" kern="1200" baseline="0" dirty="0" err="1" smtClean="0"/>
            <a:t>стикався</a:t>
          </a:r>
          <a:r>
            <a:rPr lang="ru-RU" sz="1500" kern="1200" baseline="0" dirty="0" smtClean="0"/>
            <a:t> з </a:t>
          </a:r>
          <a:r>
            <a:rPr lang="ru-RU" sz="1500" kern="1200" baseline="0" dirty="0" err="1" smtClean="0"/>
            <a:t>іншим</a:t>
          </a:r>
          <a:r>
            <a:rPr lang="ru-RU" sz="1500" kern="1200" baseline="0" dirty="0" smtClean="0"/>
            <a:t> таким же, і </a:t>
          </a:r>
          <a:r>
            <a:rPr lang="ru-RU" sz="1500" kern="1200" baseline="0" dirty="0" err="1" smtClean="0"/>
            <a:t>тоді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встановлювався</a:t>
          </a:r>
          <a:r>
            <a:rPr lang="ru-RU" sz="1500" kern="1200" baseline="0" dirty="0" smtClean="0"/>
            <a:t> кордон і </a:t>
          </a:r>
          <a:r>
            <a:rPr lang="ru-RU" sz="1500" kern="1200" baseline="0" dirty="0" err="1" smtClean="0"/>
            <a:t>рівновагу</a:t>
          </a:r>
          <a:r>
            <a:rPr lang="ru-RU" sz="1500" kern="1200" baseline="0" dirty="0" smtClean="0"/>
            <a:t> сил;</a:t>
          </a:r>
          <a:endParaRPr lang="ru-RU" sz="1500" kern="1200" dirty="0"/>
        </a:p>
      </dsp:txBody>
      <dsp:txXfrm>
        <a:off x="2203703" y="0"/>
        <a:ext cx="6204188" cy="1322225"/>
      </dsp:txXfrm>
    </dsp:sp>
    <dsp:sp modelId="{1727F936-EE71-4050-BFFC-1A99057BFA7E}">
      <dsp:nvSpPr>
        <dsp:cNvPr id="0" name=""/>
        <dsp:cNvSpPr/>
      </dsp:nvSpPr>
      <dsp:spPr>
        <a:xfrm>
          <a:off x="771297" y="1322225"/>
          <a:ext cx="2864812" cy="28648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4A18B-758C-4254-9DF5-61B37585DFB7}">
      <dsp:nvSpPr>
        <dsp:cNvPr id="0" name=""/>
        <dsp:cNvSpPr/>
      </dsp:nvSpPr>
      <dsp:spPr>
        <a:xfrm>
          <a:off x="2203703" y="1322225"/>
          <a:ext cx="6204188" cy="286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2) </a:t>
          </a:r>
          <a:r>
            <a:rPr lang="ru-RU" sz="1500" kern="1200" baseline="0" dirty="0" err="1" smtClean="0">
              <a:solidFill>
                <a:srgbClr val="FF0000"/>
              </a:solidFill>
            </a:rPr>
            <a:t>номос</a:t>
          </a:r>
          <a:r>
            <a:rPr lang="ru-RU" sz="1500" kern="1200" baseline="0" dirty="0" smtClean="0">
              <a:solidFill>
                <a:srgbClr val="FF0000"/>
              </a:solidFill>
            </a:rPr>
            <a:t> </a:t>
          </a:r>
          <a:r>
            <a:rPr lang="ru-RU" sz="1500" kern="1200" baseline="0" dirty="0" err="1" smtClean="0">
              <a:solidFill>
                <a:srgbClr val="FF0000"/>
              </a:solidFill>
            </a:rPr>
            <a:t>від</a:t>
          </a:r>
          <a:r>
            <a:rPr lang="ru-RU" sz="1500" kern="1200" baseline="0" dirty="0" smtClean="0">
              <a:solidFill>
                <a:srgbClr val="FF0000"/>
              </a:solidFill>
            </a:rPr>
            <a:t> Великих </a:t>
          </a:r>
          <a:r>
            <a:rPr lang="ru-RU" sz="1500" kern="1200" baseline="0" dirty="0" err="1" smtClean="0">
              <a:solidFill>
                <a:srgbClr val="FF0000"/>
              </a:solidFill>
            </a:rPr>
            <a:t>географічних</a:t>
          </a:r>
          <a:r>
            <a:rPr lang="ru-RU" sz="1500" kern="1200" baseline="0" dirty="0" smtClean="0">
              <a:solidFill>
                <a:srgbClr val="FF0000"/>
              </a:solidFill>
            </a:rPr>
            <a:t> </a:t>
          </a:r>
          <a:r>
            <a:rPr lang="ru-RU" sz="1500" kern="1200" baseline="0" dirty="0" err="1" smtClean="0">
              <a:solidFill>
                <a:srgbClr val="FF0000"/>
              </a:solidFill>
            </a:rPr>
            <a:t>відкриттів</a:t>
          </a:r>
          <a:r>
            <a:rPr lang="ru-RU" sz="1500" kern="1200" baseline="0" dirty="0" smtClean="0">
              <a:solidFill>
                <a:srgbClr val="FF0000"/>
              </a:solidFill>
            </a:rPr>
            <a:t> до </a:t>
          </a:r>
          <a:r>
            <a:rPr lang="ru-RU" sz="1500" kern="1200" baseline="0" dirty="0" err="1" smtClean="0">
              <a:solidFill>
                <a:srgbClr val="FF0000"/>
              </a:solidFill>
            </a:rPr>
            <a:t>Першої</a:t>
          </a:r>
          <a:r>
            <a:rPr lang="ru-RU" sz="1500" kern="1200" baseline="0" dirty="0" smtClean="0">
              <a:solidFill>
                <a:srgbClr val="FF0000"/>
              </a:solidFill>
            </a:rPr>
            <a:t> </a:t>
          </a:r>
          <a:r>
            <a:rPr lang="ru-RU" sz="1500" kern="1200" baseline="0" dirty="0" err="1" smtClean="0">
              <a:solidFill>
                <a:srgbClr val="FF0000"/>
              </a:solidFill>
            </a:rPr>
            <a:t>світової</a:t>
          </a:r>
          <a:r>
            <a:rPr lang="ru-RU" sz="1500" kern="1200" baseline="0" dirty="0" smtClean="0">
              <a:solidFill>
                <a:srgbClr val="FF0000"/>
              </a:solidFill>
            </a:rPr>
            <a:t> </a:t>
          </a:r>
          <a:r>
            <a:rPr lang="ru-RU" sz="1500" kern="1200" baseline="0" dirty="0" err="1" smtClean="0">
              <a:solidFill>
                <a:srgbClr val="FF0000"/>
              </a:solidFill>
            </a:rPr>
            <a:t>війни</a:t>
          </a:r>
          <a:r>
            <a:rPr lang="ru-RU" sz="1500" kern="1200" baseline="0" dirty="0" smtClean="0"/>
            <a:t>. Сушу </a:t>
          </a:r>
          <a:r>
            <a:rPr lang="ru-RU" sz="1500" kern="1200" baseline="0" dirty="0" err="1" smtClean="0"/>
            <a:t>поділили</a:t>
          </a:r>
          <a:r>
            <a:rPr lang="ru-RU" sz="1500" kern="1200" baseline="0" dirty="0" smtClean="0"/>
            <a:t>, </a:t>
          </a:r>
          <a:r>
            <a:rPr lang="ru-RU" sz="1500" kern="1200" baseline="0" dirty="0" err="1" smtClean="0"/>
            <a:t>експансія</a:t>
          </a:r>
          <a:r>
            <a:rPr lang="ru-RU" sz="1500" kern="1200" baseline="0" dirty="0" smtClean="0"/>
            <a:t> перенесена на моря, </a:t>
          </a:r>
          <a:r>
            <a:rPr lang="ru-RU" sz="1500" kern="1200" baseline="0" dirty="0" err="1" smtClean="0"/>
            <a:t>встановити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своє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панування</a:t>
          </a:r>
          <a:r>
            <a:rPr lang="ru-RU" sz="1500" kern="1200" baseline="0" dirty="0" smtClean="0"/>
            <a:t> на морях </a:t>
          </a:r>
          <a:r>
            <a:rPr lang="ru-RU" sz="1500" kern="1200" baseline="0" dirty="0" err="1" smtClean="0"/>
            <a:t>змогла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Великобританія</a:t>
          </a:r>
          <a:r>
            <a:rPr lang="ru-RU" sz="1500" kern="1200" baseline="0" dirty="0" smtClean="0"/>
            <a:t>, яка стала гарантом </a:t>
          </a:r>
          <a:r>
            <a:rPr lang="ru-RU" sz="1500" kern="1200" baseline="0" dirty="0" err="1" smtClean="0"/>
            <a:t>європейської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рівноваги</a:t>
          </a:r>
          <a:r>
            <a:rPr lang="ru-RU" sz="1500" kern="1200" baseline="0" dirty="0" smtClean="0"/>
            <a:t>. З </a:t>
          </a:r>
          <a:r>
            <a:rPr lang="ru-RU" sz="1500" kern="1200" baseline="0" dirty="0" err="1" smtClean="0"/>
            <a:t>цього</a:t>
          </a:r>
          <a:r>
            <a:rPr lang="ru-RU" sz="1500" kern="1200" baseline="0" dirty="0" smtClean="0"/>
            <a:t> часу в </a:t>
          </a:r>
          <a:r>
            <a:rPr lang="ru-RU" sz="1500" kern="1200" baseline="0" dirty="0" err="1" smtClean="0"/>
            <a:t>Європі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зберігався</a:t>
          </a:r>
          <a:r>
            <a:rPr lang="ru-RU" sz="1500" kern="1200" baseline="0" dirty="0" smtClean="0"/>
            <a:t> і </a:t>
          </a:r>
          <a:r>
            <a:rPr lang="ru-RU" sz="1500" kern="1200" baseline="0" dirty="0" err="1" smtClean="0"/>
            <a:t>підтримувався</a:t>
          </a:r>
          <a:r>
            <a:rPr lang="ru-RU" sz="1500" kern="1200" baseline="0" dirty="0" smtClean="0"/>
            <a:t> принцип </a:t>
          </a:r>
          <a:r>
            <a:rPr lang="ru-RU" sz="1500" kern="1200" baseline="0" dirty="0" err="1" smtClean="0"/>
            <a:t>рівноваги</a:t>
          </a:r>
          <a:r>
            <a:rPr lang="ru-RU" sz="1500" kern="1200" baseline="0" dirty="0" smtClean="0"/>
            <a:t> сил, </a:t>
          </a:r>
          <a:r>
            <a:rPr lang="ru-RU" sz="1500" kern="1200" baseline="0" dirty="0" err="1" smtClean="0"/>
            <a:t>тобто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жодна</a:t>
          </a:r>
          <a:r>
            <a:rPr lang="ru-RU" sz="1500" kern="1200" baseline="0" dirty="0" smtClean="0"/>
            <a:t> держава не повинна </a:t>
          </a:r>
          <a:r>
            <a:rPr lang="ru-RU" sz="1500" kern="1200" baseline="0" dirty="0" err="1" smtClean="0"/>
            <a:t>домінувати</a:t>
          </a:r>
          <a:r>
            <a:rPr lang="ru-RU" sz="1500" kern="1200" baseline="0" dirty="0" smtClean="0"/>
            <a:t> над </a:t>
          </a:r>
          <a:r>
            <a:rPr lang="ru-RU" sz="1500" kern="1200" baseline="0" dirty="0" err="1" smtClean="0"/>
            <a:t>іншими</a:t>
          </a:r>
          <a:r>
            <a:rPr lang="ru-RU" sz="1500" kern="1200" baseline="0" dirty="0" smtClean="0"/>
            <a:t>;</a:t>
          </a:r>
          <a:endParaRPr lang="ru-RU" sz="1500" kern="1200" dirty="0"/>
        </a:p>
      </dsp:txBody>
      <dsp:txXfrm>
        <a:off x="2203703" y="1322225"/>
        <a:ext cx="6204188" cy="1322220"/>
      </dsp:txXfrm>
    </dsp:sp>
    <dsp:sp modelId="{EB5FB7BD-4C3B-44E9-A520-54C14B39FB0F}">
      <dsp:nvSpPr>
        <dsp:cNvPr id="0" name=""/>
        <dsp:cNvSpPr/>
      </dsp:nvSpPr>
      <dsp:spPr>
        <a:xfrm>
          <a:off x="1542593" y="2644446"/>
          <a:ext cx="1322221" cy="132222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A4070-3092-416A-A2F2-DAE05A34D01F}">
      <dsp:nvSpPr>
        <dsp:cNvPr id="0" name=""/>
        <dsp:cNvSpPr/>
      </dsp:nvSpPr>
      <dsp:spPr>
        <a:xfrm>
          <a:off x="2203703" y="2644446"/>
          <a:ext cx="6204188" cy="13222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3) </a:t>
          </a:r>
          <a:r>
            <a:rPr lang="ru-RU" sz="1500" kern="1200" baseline="0" dirty="0" err="1" smtClean="0">
              <a:solidFill>
                <a:srgbClr val="FF0000"/>
              </a:solidFill>
            </a:rPr>
            <a:t>Сучасний</a:t>
          </a:r>
          <a:r>
            <a:rPr lang="ru-RU" sz="1500" kern="1200" baseline="0" dirty="0" smtClean="0">
              <a:solidFill>
                <a:srgbClr val="FF0000"/>
              </a:solidFill>
            </a:rPr>
            <a:t> </a:t>
          </a:r>
          <a:r>
            <a:rPr lang="ru-RU" sz="1500" kern="1200" baseline="0" dirty="0" err="1" smtClean="0">
              <a:solidFill>
                <a:srgbClr val="FF0000"/>
              </a:solidFill>
            </a:rPr>
            <a:t>світ</a:t>
          </a:r>
          <a:r>
            <a:rPr lang="ru-RU" sz="1500" kern="1200" baseline="0" dirty="0" smtClean="0">
              <a:solidFill>
                <a:srgbClr val="FF0000"/>
              </a:solidFill>
            </a:rPr>
            <a:t>: </a:t>
          </a:r>
          <a:r>
            <a:rPr lang="ru-RU" sz="1500" kern="1200" baseline="0" dirty="0" smtClean="0"/>
            <a:t>у </a:t>
          </a:r>
          <a:r>
            <a:rPr lang="ru-RU" sz="1500" kern="1200" baseline="0" dirty="0" err="1" smtClean="0"/>
            <a:t>світі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відбувається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глобальне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протиборство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між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таласократією</a:t>
          </a:r>
          <a:r>
            <a:rPr lang="ru-RU" sz="1500" kern="1200" baseline="0" dirty="0" smtClean="0"/>
            <a:t> і </a:t>
          </a:r>
          <a:r>
            <a:rPr lang="ru-RU" sz="1500" kern="1200" baseline="0" dirty="0" err="1" smtClean="0"/>
            <a:t>телурократією</a:t>
          </a:r>
          <a:r>
            <a:rPr lang="ru-RU" sz="1500" kern="1200" baseline="0" dirty="0" smtClean="0"/>
            <a:t>, </a:t>
          </a:r>
          <a:r>
            <a:rPr lang="ru-RU" sz="1500" kern="1200" baseline="0" dirty="0" err="1" smtClean="0"/>
            <a:t>протистояння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між</a:t>
          </a:r>
          <a:r>
            <a:rPr lang="ru-RU" sz="1500" kern="1200" baseline="0" dirty="0" smtClean="0"/>
            <a:t> ними </a:t>
          </a:r>
          <a:r>
            <a:rPr lang="ru-RU" sz="1500" kern="1200" baseline="0" dirty="0" err="1" smtClean="0"/>
            <a:t>може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завершитися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великої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цивілізаційною</a:t>
          </a:r>
          <a:r>
            <a:rPr lang="ru-RU" sz="1500" kern="1200" baseline="0" dirty="0" smtClean="0"/>
            <a:t> катастрофою.</a:t>
          </a:r>
          <a:endParaRPr lang="ru-RU" sz="1500" kern="1200" dirty="0"/>
        </a:p>
      </dsp:txBody>
      <dsp:txXfrm>
        <a:off x="2203703" y="2644446"/>
        <a:ext cx="6204188" cy="13222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8A5F0-7079-4507-9DE8-4B04809B9D6F}">
      <dsp:nvSpPr>
        <dsp:cNvPr id="0" name=""/>
        <dsp:cNvSpPr/>
      </dsp:nvSpPr>
      <dsp:spPr>
        <a:xfrm>
          <a:off x="0" y="0"/>
          <a:ext cx="4406899" cy="440689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90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36555A-343C-4E7D-8DC8-C5DE1CF95368}">
      <dsp:nvSpPr>
        <dsp:cNvPr id="0" name=""/>
        <dsp:cNvSpPr/>
      </dsp:nvSpPr>
      <dsp:spPr>
        <a:xfrm>
          <a:off x="2203449" y="0"/>
          <a:ext cx="6203950" cy="4406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державознавство (в силу того, що предметом дослідження називають державу і її відносини з іншими політичними інститутами)</a:t>
          </a:r>
          <a:endParaRPr lang="ru-RU" sz="1900" kern="1200"/>
        </a:p>
      </dsp:txBody>
      <dsp:txXfrm>
        <a:off x="2203449" y="0"/>
        <a:ext cx="6203950" cy="936466"/>
      </dsp:txXfrm>
    </dsp:sp>
    <dsp:sp modelId="{3181DB34-90D5-4CA6-8B23-0494E50D900B}">
      <dsp:nvSpPr>
        <dsp:cNvPr id="0" name=""/>
        <dsp:cNvSpPr/>
      </dsp:nvSpPr>
      <dsp:spPr>
        <a:xfrm>
          <a:off x="578405" y="936466"/>
          <a:ext cx="3250088" cy="325008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3479907"/>
                <a:satOff val="-8347"/>
                <a:lumOff val="654"/>
                <a:alphaOff val="0"/>
              </a:schemeClr>
            </a:gs>
            <a:gs pos="90000">
              <a:schemeClr val="accent5">
                <a:hueOff val="3479907"/>
                <a:satOff val="-8347"/>
                <a:lumOff val="654"/>
                <a:alphaOff val="0"/>
                <a:shade val="100000"/>
              </a:schemeClr>
            </a:gs>
            <a:gs pos="100000">
              <a:schemeClr val="accent5">
                <a:hueOff val="3479907"/>
                <a:satOff val="-8347"/>
                <a:lumOff val="654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D36FD3-75E1-4662-8C61-B5098AA6BEEC}">
      <dsp:nvSpPr>
        <dsp:cNvPr id="0" name=""/>
        <dsp:cNvSpPr/>
      </dsp:nvSpPr>
      <dsp:spPr>
        <a:xfrm>
          <a:off x="2203449" y="936466"/>
          <a:ext cx="6203950" cy="32500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3479907"/>
              <a:satOff val="-8347"/>
              <a:lumOff val="654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соціологічна наука (завдяки використанню соціологічних методів і взагалі тісному взаємозв’язку політології і соціології)</a:t>
          </a:r>
          <a:endParaRPr lang="ru-RU" sz="1900" kern="1200"/>
        </a:p>
      </dsp:txBody>
      <dsp:txXfrm>
        <a:off x="2203449" y="936466"/>
        <a:ext cx="6203950" cy="936466"/>
      </dsp:txXfrm>
    </dsp:sp>
    <dsp:sp modelId="{6F33301D-FE31-4014-B520-7ABFDF121CE0}">
      <dsp:nvSpPr>
        <dsp:cNvPr id="0" name=""/>
        <dsp:cNvSpPr/>
      </dsp:nvSpPr>
      <dsp:spPr>
        <a:xfrm>
          <a:off x="1156811" y="1872932"/>
          <a:ext cx="2093277" cy="209327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6959815"/>
                <a:satOff val="-16693"/>
                <a:lumOff val="1307"/>
                <a:alphaOff val="0"/>
              </a:schemeClr>
            </a:gs>
            <a:gs pos="90000">
              <a:schemeClr val="accent5">
                <a:hueOff val="6959815"/>
                <a:satOff val="-16693"/>
                <a:lumOff val="1307"/>
                <a:alphaOff val="0"/>
                <a:shade val="100000"/>
              </a:schemeClr>
            </a:gs>
            <a:gs pos="100000">
              <a:schemeClr val="accent5">
                <a:hueOff val="6959815"/>
                <a:satOff val="-16693"/>
                <a:lumOff val="130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7DA984-1B6F-45FF-BBE9-9BEC97382703}">
      <dsp:nvSpPr>
        <dsp:cNvPr id="0" name=""/>
        <dsp:cNvSpPr/>
      </dsp:nvSpPr>
      <dsp:spPr>
        <a:xfrm>
          <a:off x="2203449" y="1872932"/>
          <a:ext cx="6203950" cy="20932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6959815"/>
              <a:satOff val="-16693"/>
              <a:lumOff val="1307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сукупність кількох суспільних наук в аспекті їх політичної спрямованості</a:t>
          </a:r>
          <a:endParaRPr lang="ru-RU" sz="1900" kern="1200"/>
        </a:p>
      </dsp:txBody>
      <dsp:txXfrm>
        <a:off x="2203449" y="1872932"/>
        <a:ext cx="6203950" cy="936466"/>
      </dsp:txXfrm>
    </dsp:sp>
    <dsp:sp modelId="{23D47632-232E-4139-99E2-B17685A67854}">
      <dsp:nvSpPr>
        <dsp:cNvPr id="0" name=""/>
        <dsp:cNvSpPr/>
      </dsp:nvSpPr>
      <dsp:spPr>
        <a:xfrm>
          <a:off x="1735216" y="2809398"/>
          <a:ext cx="936466" cy="93646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10439722"/>
                <a:satOff val="-25040"/>
                <a:lumOff val="1961"/>
                <a:alphaOff val="0"/>
              </a:schemeClr>
            </a:gs>
            <a:gs pos="90000">
              <a:schemeClr val="accent5">
                <a:hueOff val="10439722"/>
                <a:satOff val="-25040"/>
                <a:lumOff val="1961"/>
                <a:alphaOff val="0"/>
                <a:shade val="100000"/>
              </a:schemeClr>
            </a:gs>
            <a:gs pos="100000">
              <a:schemeClr val="accent5">
                <a:hueOff val="10439722"/>
                <a:satOff val="-25040"/>
                <a:lumOff val="1961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A353CA-3C09-42C1-9DD0-13FDF8D4C507}">
      <dsp:nvSpPr>
        <dsp:cNvPr id="0" name=""/>
        <dsp:cNvSpPr/>
      </dsp:nvSpPr>
      <dsp:spPr>
        <a:xfrm>
          <a:off x="2203449" y="2809398"/>
          <a:ext cx="6203950" cy="9364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10439722"/>
              <a:satOff val="-25040"/>
              <a:lumOff val="1961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самостійна - «має акумулювати в себе все соціальне знання, накопичене в межах державознавства, політичної соціології та соціальної філософії».</a:t>
          </a:r>
          <a:endParaRPr lang="ru-RU" sz="1900" kern="1200"/>
        </a:p>
      </dsp:txBody>
      <dsp:txXfrm>
        <a:off x="2203449" y="2809398"/>
        <a:ext cx="6203950" cy="936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767E81-D195-4C64-A415-9234327DCAE8}">
      <dsp:nvSpPr>
        <dsp:cNvPr id="0" name=""/>
        <dsp:cNvSpPr/>
      </dsp:nvSpPr>
      <dsp:spPr>
        <a:xfrm>
          <a:off x="0" y="110949"/>
          <a:ext cx="8407400" cy="20709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i="1" kern="1200" smtClean="0"/>
            <a:t>Нормативізм</a:t>
          </a:r>
          <a:r>
            <a:rPr lang="uk-UA" sz="1500" kern="1200" smtClean="0"/>
            <a:t>, або нормативно-онтологічна політологія (Е. Фьоггелін, Г. Майєр). Нормативісти говорять про необхідність поєднання політики і етики, вважають, що етика (норми моралі) повинна бути мірилом політики. У наукових працях нормативістів приділяється увага визначенню мети політики з врахуванням норм моралі, проблемам патріотичного виховання і політичної соціалізації. Нормативізм не є відірваним від політичних реалій вченням, оскільки науковці досліджують актуальні політичні проблеми німецького суспільства, розробляють прогнози розвитку соціально-політичних процесів. Про наближеність нормативізму до політичних реалій свідчить те, що свого часу їх ідеї підтримували консервативні кола Німеччини, а саме представники блоку ХДС/ХСС.</a:t>
          </a:r>
          <a:endParaRPr lang="ru-RU" sz="1500" kern="1200"/>
        </a:p>
      </dsp:txBody>
      <dsp:txXfrm>
        <a:off x="101093" y="212042"/>
        <a:ext cx="8205214" cy="1868714"/>
      </dsp:txXfrm>
    </dsp:sp>
    <dsp:sp modelId="{041A2A7E-9DE5-4E53-B2DC-775DA0CC132A}">
      <dsp:nvSpPr>
        <dsp:cNvPr id="0" name=""/>
        <dsp:cNvSpPr/>
      </dsp:nvSpPr>
      <dsp:spPr>
        <a:xfrm>
          <a:off x="0" y="2225050"/>
          <a:ext cx="8407400" cy="2070900"/>
        </a:xfrm>
        <a:prstGeom prst="roundRect">
          <a:avLst/>
        </a:prstGeom>
        <a:gradFill rotWithShape="0">
          <a:gsLst>
            <a:gs pos="0">
              <a:schemeClr val="accent2">
                <a:hueOff val="521907"/>
                <a:satOff val="-33616"/>
                <a:lumOff val="-1961"/>
                <a:alphaOff val="0"/>
              </a:schemeClr>
            </a:gs>
            <a:gs pos="90000">
              <a:schemeClr val="accent2">
                <a:hueOff val="521907"/>
                <a:satOff val="-33616"/>
                <a:lumOff val="-1961"/>
                <a:alphaOff val="0"/>
                <a:shade val="100000"/>
              </a:schemeClr>
            </a:gs>
            <a:gs pos="100000">
              <a:schemeClr val="accent2">
                <a:hueOff val="521907"/>
                <a:satOff val="-33616"/>
                <a:lumOff val="-1961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i="1" kern="1200" smtClean="0"/>
            <a:t>Неопозитивісти</a:t>
          </a:r>
          <a:r>
            <a:rPr lang="uk-UA" sz="1500" kern="1200" smtClean="0"/>
            <a:t> (Е. Кріпендорф та ін.) спираються на методологію критичного раціоналізму К. Поппера. Вони вважають, що політична наука повинна виконувати першочергово два завдання: 1) критична оцінка і пояснення суспільних явищ; 2) розробка прогнозів у формі «якщо …, то …». Неопозитивісти з осторогою ставляться до будь-яких проектів розбудови досконалого гармонійного суспільства, тобто вважають, що наука не повинна пропонувати ідеальні моделі суспільного розвитку, а вивчати наявні проблеми в рамках прикладних досліджень. Політичні ідеї неопозитивістів підтримують представники сучасного реформізму.</a:t>
          </a:r>
          <a:endParaRPr lang="ru-RU" sz="1500" kern="1200"/>
        </a:p>
      </dsp:txBody>
      <dsp:txXfrm>
        <a:off x="101093" y="2326143"/>
        <a:ext cx="8205214" cy="18687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9A26C9-6159-47CA-AA36-C4330E3F730F}">
      <dsp:nvSpPr>
        <dsp:cNvPr id="0" name=""/>
        <dsp:cNvSpPr/>
      </dsp:nvSpPr>
      <dsp:spPr>
        <a:xfrm>
          <a:off x="2000242" y="0"/>
          <a:ext cx="4407408" cy="44074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400" kern="1200" baseline="0" smtClean="0"/>
            <a:t>держава</a:t>
          </a:r>
          <a:endParaRPr lang="ru-RU" sz="6400" kern="1200"/>
        </a:p>
      </dsp:txBody>
      <dsp:txXfrm>
        <a:off x="2645692" y="645450"/>
        <a:ext cx="3116508" cy="31165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C4F3E-3CDC-48AF-B94A-060A3B53B0D9}">
      <dsp:nvSpPr>
        <dsp:cNvPr id="0" name=""/>
        <dsp:cNvSpPr/>
      </dsp:nvSpPr>
      <dsp:spPr>
        <a:xfrm>
          <a:off x="0" y="1322222"/>
          <a:ext cx="8407893" cy="1762963"/>
        </a:xfrm>
        <a:prstGeom prst="notched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3C6294-2739-4931-B27D-744B7ADCBFF9}">
      <dsp:nvSpPr>
        <dsp:cNvPr id="0" name=""/>
        <dsp:cNvSpPr/>
      </dsp:nvSpPr>
      <dsp:spPr>
        <a:xfrm>
          <a:off x="3694" y="0"/>
          <a:ext cx="2438617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baseline="0" smtClean="0"/>
            <a:t>великий апарат з надання соціальних послуг з таких причин: </a:t>
          </a:r>
          <a:endParaRPr lang="ru-RU" sz="1600" kern="1200"/>
        </a:p>
      </dsp:txBody>
      <dsp:txXfrm>
        <a:off x="3694" y="0"/>
        <a:ext cx="2438617" cy="1762963"/>
      </dsp:txXfrm>
    </dsp:sp>
    <dsp:sp modelId="{A88B9210-8EAC-423A-915F-F93E8B67BA5F}">
      <dsp:nvSpPr>
        <dsp:cNvPr id="0" name=""/>
        <dsp:cNvSpPr/>
      </dsp:nvSpPr>
      <dsp:spPr>
        <a:xfrm>
          <a:off x="1002633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shade val="5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shade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467B4E0-B7CF-4E71-99AE-42474BD3E1D5}">
      <dsp:nvSpPr>
        <dsp:cNvPr id="0" name=""/>
        <dsp:cNvSpPr/>
      </dsp:nvSpPr>
      <dsp:spPr>
        <a:xfrm>
          <a:off x="2564243" y="2644444"/>
          <a:ext cx="2438617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baseline="0" smtClean="0"/>
            <a:t>1) соціальні пільги і допомога унеможливлюють революції, тому що люди задоволені життям; </a:t>
          </a:r>
          <a:endParaRPr lang="ru-RU" sz="1600" kern="1200"/>
        </a:p>
      </dsp:txBody>
      <dsp:txXfrm>
        <a:off x="2564243" y="2644444"/>
        <a:ext cx="2438617" cy="1762963"/>
      </dsp:txXfrm>
    </dsp:sp>
    <dsp:sp modelId="{FB93943B-3C05-4E59-989E-C8076A1DE795}">
      <dsp:nvSpPr>
        <dsp:cNvPr id="0" name=""/>
        <dsp:cNvSpPr/>
      </dsp:nvSpPr>
      <dsp:spPr>
        <a:xfrm>
          <a:off x="3563181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-163839"/>
                <a:satOff val="-2003"/>
                <a:lumOff val="27549"/>
                <a:alphaOff val="0"/>
              </a:schemeClr>
            </a:gs>
            <a:gs pos="90000">
              <a:schemeClr val="accent1">
                <a:shade val="50000"/>
                <a:hueOff val="-163839"/>
                <a:satOff val="-2003"/>
                <a:lumOff val="27549"/>
                <a:alphaOff val="0"/>
                <a:shade val="100000"/>
              </a:schemeClr>
            </a:gs>
            <a:gs pos="100000">
              <a:schemeClr val="accent1">
                <a:shade val="50000"/>
                <a:hueOff val="-163839"/>
                <a:satOff val="-2003"/>
                <a:lumOff val="2754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shade val="50000"/>
              <a:hueOff val="-163839"/>
              <a:satOff val="-2003"/>
              <a:lumOff val="27549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6B94ED-6BA5-4128-B488-56369BA7A53D}">
      <dsp:nvSpPr>
        <dsp:cNvPr id="0" name=""/>
        <dsp:cNvSpPr/>
      </dsp:nvSpPr>
      <dsp:spPr>
        <a:xfrm>
          <a:off x="5124791" y="0"/>
          <a:ext cx="2438617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baseline="0" smtClean="0"/>
            <a:t>2) держава, яка підтримує належний рівень соціального забезпечення, повинна постійно розвиватися, отже, є більш активною.</a:t>
          </a:r>
          <a:endParaRPr lang="ru-RU" sz="1600" kern="1200"/>
        </a:p>
      </dsp:txBody>
      <dsp:txXfrm>
        <a:off x="5124791" y="0"/>
        <a:ext cx="2438617" cy="1762963"/>
      </dsp:txXfrm>
    </dsp:sp>
    <dsp:sp modelId="{B3CF44B1-B314-4E8E-AD53-57D6D2AF40AA}">
      <dsp:nvSpPr>
        <dsp:cNvPr id="0" name=""/>
        <dsp:cNvSpPr/>
      </dsp:nvSpPr>
      <dsp:spPr>
        <a:xfrm>
          <a:off x="6123729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-163839"/>
                <a:satOff val="-2003"/>
                <a:lumOff val="27549"/>
                <a:alphaOff val="0"/>
              </a:schemeClr>
            </a:gs>
            <a:gs pos="90000">
              <a:schemeClr val="accent1">
                <a:shade val="50000"/>
                <a:hueOff val="-163839"/>
                <a:satOff val="-2003"/>
                <a:lumOff val="27549"/>
                <a:alphaOff val="0"/>
                <a:shade val="100000"/>
              </a:schemeClr>
            </a:gs>
            <a:gs pos="100000">
              <a:schemeClr val="accent1">
                <a:shade val="50000"/>
                <a:hueOff val="-163839"/>
                <a:satOff val="-2003"/>
                <a:lumOff val="2754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1">
              <a:shade val="50000"/>
              <a:hueOff val="-163839"/>
              <a:satOff val="-2003"/>
              <a:lumOff val="27549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92B1A-2825-4720-A868-F11D2959A48D}">
      <dsp:nvSpPr>
        <dsp:cNvPr id="0" name=""/>
        <dsp:cNvSpPr/>
      </dsp:nvSpPr>
      <dsp:spPr>
        <a:xfrm>
          <a:off x="0" y="33916"/>
          <a:ext cx="5044735" cy="504473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25EC7C-42BC-43F6-9662-6488A1EC372A}">
      <dsp:nvSpPr>
        <dsp:cNvPr id="0" name=""/>
        <dsp:cNvSpPr/>
      </dsp:nvSpPr>
      <dsp:spPr>
        <a:xfrm>
          <a:off x="2522367" y="33916"/>
          <a:ext cx="5885525" cy="50447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baseline="0" smtClean="0"/>
            <a:t>соціальна діяльність держави нейтралізує ініціативи та відповідальність мас, тому що за людину все робить держава;</a:t>
          </a:r>
          <a:endParaRPr lang="ru-RU" sz="1200" kern="1200"/>
        </a:p>
      </dsp:txBody>
      <dsp:txXfrm>
        <a:off x="2522367" y="33916"/>
        <a:ext cx="5885525" cy="807157"/>
      </dsp:txXfrm>
    </dsp:sp>
    <dsp:sp modelId="{01D3140C-1769-43F6-B8A4-517EDDB48903}">
      <dsp:nvSpPr>
        <dsp:cNvPr id="0" name=""/>
        <dsp:cNvSpPr/>
      </dsp:nvSpPr>
      <dsp:spPr>
        <a:xfrm>
          <a:off x="529697" y="841073"/>
          <a:ext cx="3985341" cy="398534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896D5-7E10-4DED-BE46-B0F6E5CEBD01}">
      <dsp:nvSpPr>
        <dsp:cNvPr id="0" name=""/>
        <dsp:cNvSpPr/>
      </dsp:nvSpPr>
      <dsp:spPr>
        <a:xfrm>
          <a:off x="2522367" y="841073"/>
          <a:ext cx="5885525" cy="39853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baseline="0" smtClean="0"/>
            <a:t>нейтралізація ініціативи громадян загрожує принципу змагальності, що є основою міцної економіки та плюралістичної демократії;</a:t>
          </a:r>
          <a:endParaRPr lang="ru-RU" sz="1200" kern="1200"/>
        </a:p>
      </dsp:txBody>
      <dsp:txXfrm>
        <a:off x="2522367" y="841073"/>
        <a:ext cx="5885525" cy="807157"/>
      </dsp:txXfrm>
    </dsp:sp>
    <dsp:sp modelId="{4E50C043-CFD5-4723-A05B-D7424413E523}">
      <dsp:nvSpPr>
        <dsp:cNvPr id="0" name=""/>
        <dsp:cNvSpPr/>
      </dsp:nvSpPr>
      <dsp:spPr>
        <a:xfrm>
          <a:off x="1059394" y="1648231"/>
          <a:ext cx="2925946" cy="2925946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29E40-6A2D-4E46-9260-13D7DC310700}">
      <dsp:nvSpPr>
        <dsp:cNvPr id="0" name=""/>
        <dsp:cNvSpPr/>
      </dsp:nvSpPr>
      <dsp:spPr>
        <a:xfrm>
          <a:off x="2522367" y="1648231"/>
          <a:ext cx="5885525" cy="29259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baseline="0" smtClean="0"/>
            <a:t>активна соціальна політика вимагає надмірного розростання управлінського апарату;</a:t>
          </a:r>
          <a:endParaRPr lang="ru-RU" sz="1200" kern="1200"/>
        </a:p>
      </dsp:txBody>
      <dsp:txXfrm>
        <a:off x="2522367" y="1648231"/>
        <a:ext cx="5885525" cy="807157"/>
      </dsp:txXfrm>
    </dsp:sp>
    <dsp:sp modelId="{4ED7C638-0413-4387-82D5-771BD7D670B9}">
      <dsp:nvSpPr>
        <dsp:cNvPr id="0" name=""/>
        <dsp:cNvSpPr/>
      </dsp:nvSpPr>
      <dsp:spPr>
        <a:xfrm>
          <a:off x="1589091" y="2455389"/>
          <a:ext cx="1866552" cy="1866552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B268F-E309-4A30-B084-1B4DE575700C}">
      <dsp:nvSpPr>
        <dsp:cNvPr id="0" name=""/>
        <dsp:cNvSpPr/>
      </dsp:nvSpPr>
      <dsp:spPr>
        <a:xfrm>
          <a:off x="2522367" y="2455389"/>
          <a:ext cx="5885525" cy="18665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baseline="0" smtClean="0"/>
            <a:t>постійно зростає рівень вимог громадян до держави (наприклад, щодо підвищення рівня соціальних виплат), але держава нездатна виконати зростаючі вимоги.</a:t>
          </a:r>
          <a:endParaRPr lang="ru-RU" sz="1200" kern="1200"/>
        </a:p>
      </dsp:txBody>
      <dsp:txXfrm>
        <a:off x="2522367" y="2455389"/>
        <a:ext cx="5885525" cy="807157"/>
      </dsp:txXfrm>
    </dsp:sp>
    <dsp:sp modelId="{0978E036-771D-4715-A661-6F49E16E5D43}">
      <dsp:nvSpPr>
        <dsp:cNvPr id="0" name=""/>
        <dsp:cNvSpPr/>
      </dsp:nvSpPr>
      <dsp:spPr>
        <a:xfrm>
          <a:off x="2118789" y="3262547"/>
          <a:ext cx="807157" cy="807157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86C2A-FF25-4470-A567-4FFBE54E06DF}">
      <dsp:nvSpPr>
        <dsp:cNvPr id="0" name=""/>
        <dsp:cNvSpPr/>
      </dsp:nvSpPr>
      <dsp:spPr>
        <a:xfrm>
          <a:off x="2522367" y="3262547"/>
          <a:ext cx="5885525" cy="8071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baseline="0" smtClean="0"/>
            <a:t>Соціальна держава –. Правова держава прагне до обмеження державної діяльності за рахунок активізації громадських ініціатив, а соціальна держава – передбачає високу активність держави. Правова держава засновується на відповідальності індивіда за свою долю, а соціальна держава позбавляє його цього. </a:t>
          </a:r>
          <a:endParaRPr lang="ru-RU" sz="1200" kern="1200"/>
        </a:p>
      </dsp:txBody>
      <dsp:txXfrm>
        <a:off x="2522367" y="3262547"/>
        <a:ext cx="5885525" cy="8071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B8A20-A2D9-48E7-B1F7-410D23094EBE}">
      <dsp:nvSpPr>
        <dsp:cNvPr id="0" name=""/>
        <dsp:cNvSpPr/>
      </dsp:nvSpPr>
      <dsp:spPr>
        <a:xfrm>
          <a:off x="0" y="0"/>
          <a:ext cx="4407407" cy="440740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2D968-8B91-4D07-B319-B6D83F57F90C}">
      <dsp:nvSpPr>
        <dsp:cNvPr id="0" name=""/>
        <dsp:cNvSpPr/>
      </dsp:nvSpPr>
      <dsp:spPr>
        <a:xfrm>
          <a:off x="2203703" y="0"/>
          <a:ext cx="6204188" cy="44074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smtClean="0"/>
            <a:t>Шмітт все активніше ототожнює себе з режимом, в липні 1933 року він стає прусським державним радником, в жовтні отримує ” головну “юридичну кафедру країни, місце професора в Берлінському університеті.</a:t>
          </a:r>
          <a:endParaRPr lang="ru-RU" sz="2400" kern="1200"/>
        </a:p>
      </dsp:txBody>
      <dsp:txXfrm>
        <a:off x="2203703" y="0"/>
        <a:ext cx="6204188" cy="2093518"/>
      </dsp:txXfrm>
    </dsp:sp>
    <dsp:sp modelId="{9D155A8A-C4D7-4130-9941-91C3ADC4A972}">
      <dsp:nvSpPr>
        <dsp:cNvPr id="0" name=""/>
        <dsp:cNvSpPr/>
      </dsp:nvSpPr>
      <dsp:spPr>
        <a:xfrm>
          <a:off x="1156944" y="2093518"/>
          <a:ext cx="2093518" cy="209351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521907"/>
            <a:satOff val="-33616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3E79B-C6C9-4D02-A2AF-242A0AFF4AC6}">
      <dsp:nvSpPr>
        <dsp:cNvPr id="0" name=""/>
        <dsp:cNvSpPr/>
      </dsp:nvSpPr>
      <dsp:spPr>
        <a:xfrm>
          <a:off x="2203703" y="2093518"/>
          <a:ext cx="6204188" cy="2093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521907"/>
              <a:satOff val="-33616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smtClean="0"/>
            <a:t>Він вступає в НСДАП 1 травня 1933 року</a:t>
          </a:r>
          <a:endParaRPr lang="ru-RU" sz="2400" kern="1200"/>
        </a:p>
      </dsp:txBody>
      <dsp:txXfrm>
        <a:off x="2203703" y="2093518"/>
        <a:ext cx="6204188" cy="20935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07A38-A88C-456D-A49E-F5A58D0F6667}">
      <dsp:nvSpPr>
        <dsp:cNvPr id="0" name=""/>
        <dsp:cNvSpPr/>
      </dsp:nvSpPr>
      <dsp:spPr>
        <a:xfrm>
          <a:off x="1026" y="1269721"/>
          <a:ext cx="3735929" cy="18679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започаткував правничу дискусію про конституційну норму та конституційну реальність</a:t>
          </a:r>
          <a:endParaRPr lang="ru-RU" sz="2200" kern="1200"/>
        </a:p>
      </dsp:txBody>
      <dsp:txXfrm>
        <a:off x="55737" y="1324432"/>
        <a:ext cx="3626507" cy="1758542"/>
      </dsp:txXfrm>
    </dsp:sp>
    <dsp:sp modelId="{D24BD2D4-4D26-4D91-AD67-DA712B2BD7B5}">
      <dsp:nvSpPr>
        <dsp:cNvPr id="0" name=""/>
        <dsp:cNvSpPr/>
      </dsp:nvSpPr>
      <dsp:spPr>
        <a:xfrm>
          <a:off x="4670937" y="1269721"/>
          <a:ext cx="3735929" cy="18679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парламентаризм нездатний функціонувати в умовах масової демократії, він втратив «своє підґрунтя і свій сенс»</a:t>
          </a:r>
          <a:endParaRPr lang="ru-RU" sz="2200" kern="1200"/>
        </a:p>
      </dsp:txBody>
      <dsp:txXfrm>
        <a:off x="4725648" y="1324432"/>
        <a:ext cx="3626507" cy="17585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BF905-D0F5-4017-933F-11B963F517FD}">
      <dsp:nvSpPr>
        <dsp:cNvPr id="0" name=""/>
        <dsp:cNvSpPr/>
      </dsp:nvSpPr>
      <dsp:spPr>
        <a:xfrm>
          <a:off x="2000242" y="0"/>
          <a:ext cx="4407408" cy="44074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baseline="0" smtClean="0"/>
            <a:t>закон взаємозв'язку між народом земного простору і особливостями його держави, соціального устрою і права</a:t>
          </a:r>
          <a:endParaRPr lang="ru-RU" sz="3000" kern="1200"/>
        </a:p>
      </dsp:txBody>
      <dsp:txXfrm>
        <a:off x="2645692" y="645450"/>
        <a:ext cx="3116508" cy="3116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Політична наука у Німеччині</a:t>
            </a:r>
            <a:endParaRPr lang="ru-RU" dirty="0"/>
          </a:p>
        </p:txBody>
      </p:sp>
      <p:pic>
        <p:nvPicPr>
          <p:cNvPr id="2050" name="Picture 2" descr="C:\Users\User\Desktop\завантаженн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489654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075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11.Juli1888</a:t>
            </a:r>
            <a:r>
              <a:rPr lang="en-GB" dirty="0"/>
              <a:t> </a:t>
            </a:r>
            <a:r>
              <a:rPr lang="ru-RU" dirty="0"/>
              <a:t>в </a:t>
            </a:r>
            <a:r>
              <a:rPr lang="en-GB" dirty="0" err="1"/>
              <a:t>Plettenberg</a:t>
            </a:r>
            <a:r>
              <a:rPr lang="en-GB" dirty="0"/>
              <a:t> - 7.April1985 </a:t>
            </a:r>
            <a:r>
              <a:rPr lang="ru-RU" dirty="0"/>
              <a:t>там само) — </a:t>
            </a:r>
            <a:r>
              <a:rPr lang="ru-RU" dirty="0" err="1"/>
              <a:t>німецький</a:t>
            </a:r>
            <a:r>
              <a:rPr lang="ru-RU" dirty="0"/>
              <a:t> юрист — </a:t>
            </a:r>
            <a:r>
              <a:rPr lang="ru-RU" dirty="0" err="1"/>
              <a:t>дослідник</a:t>
            </a:r>
            <a:r>
              <a:rPr lang="ru-RU" dirty="0"/>
              <a:t> державного (</a:t>
            </a:r>
            <a:r>
              <a:rPr lang="ru-RU" dirty="0" err="1"/>
              <a:t>конституційного</a:t>
            </a:r>
            <a:r>
              <a:rPr lang="ru-RU" dirty="0"/>
              <a:t>) права, </a:t>
            </a:r>
            <a:r>
              <a:rPr lang="ru-RU" dirty="0" err="1"/>
              <a:t>філософ</a:t>
            </a:r>
            <a:r>
              <a:rPr lang="ru-RU" dirty="0"/>
              <a:t> і </a:t>
            </a:r>
            <a:r>
              <a:rPr lang="ru-RU" dirty="0" err="1"/>
              <a:t>політичний</a:t>
            </a:r>
            <a:r>
              <a:rPr lang="ru-RU" dirty="0"/>
              <a:t> теоретик, </a:t>
            </a:r>
            <a:r>
              <a:rPr lang="ru-RU" dirty="0" err="1"/>
              <a:t>політичний</a:t>
            </a:r>
            <a:r>
              <a:rPr lang="ru-RU" dirty="0"/>
              <a:t> </a:t>
            </a:r>
            <a:r>
              <a:rPr lang="ru-RU" dirty="0" err="1"/>
              <a:t>філософ</a:t>
            </a:r>
            <a:r>
              <a:rPr lang="ru-RU" dirty="0"/>
              <a:t> (</a:t>
            </a:r>
            <a:r>
              <a:rPr lang="en-GB" dirty="0" err="1"/>
              <a:t>politischer</a:t>
            </a:r>
            <a:r>
              <a:rPr lang="en-GB" dirty="0"/>
              <a:t> </a:t>
            </a:r>
            <a:r>
              <a:rPr lang="en-GB" dirty="0" err="1"/>
              <a:t>Philosoph</a:t>
            </a:r>
            <a:r>
              <a:rPr lang="en-GB" dirty="0"/>
              <a:t>), </a:t>
            </a:r>
            <a:r>
              <a:rPr lang="ru-RU" dirty="0" err="1"/>
              <a:t>чільний</a:t>
            </a:r>
            <a:r>
              <a:rPr lang="ru-RU" dirty="0"/>
              <a:t> </a:t>
            </a:r>
            <a:r>
              <a:rPr lang="ru-RU" dirty="0" err="1"/>
              <a:t>представник</a:t>
            </a:r>
            <a:r>
              <a:rPr lang="ru-RU" dirty="0"/>
              <a:t> </a:t>
            </a:r>
            <a:r>
              <a:rPr lang="ru-RU" dirty="0" err="1"/>
              <a:t>Консервативної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численним</a:t>
            </a:r>
            <a:r>
              <a:rPr lang="ru-RU" dirty="0"/>
              <a:t> роботам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примусу </a:t>
            </a:r>
            <a:r>
              <a:rPr lang="ru-RU" dirty="0" err="1"/>
              <a:t>був</a:t>
            </a:r>
            <a:r>
              <a:rPr lang="ru-RU" dirty="0"/>
              <a:t>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найяскравіших</a:t>
            </a:r>
            <a:r>
              <a:rPr lang="ru-RU" dirty="0"/>
              <a:t> у </a:t>
            </a:r>
            <a:r>
              <a:rPr lang="ru-RU" dirty="0" err="1"/>
              <a:t>теорії</a:t>
            </a:r>
            <a:r>
              <a:rPr lang="ru-RU" dirty="0"/>
              <a:t> права і </a:t>
            </a:r>
            <a:r>
              <a:rPr lang="ru-RU" dirty="0" err="1"/>
              <a:t>політології</a:t>
            </a:r>
            <a:r>
              <a:rPr lang="ru-RU" dirty="0"/>
              <a:t> І-ї пол. ХХ ст. </a:t>
            </a:r>
            <a:r>
              <a:rPr lang="ru-RU" dirty="0" err="1"/>
              <a:t>Водночас</a:t>
            </a:r>
            <a:r>
              <a:rPr lang="ru-RU" dirty="0"/>
              <a:t> і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суперечливих</a:t>
            </a:r>
            <a:r>
              <a:rPr lang="ru-RU" dirty="0"/>
              <a:t> </a:t>
            </a:r>
            <a:r>
              <a:rPr lang="ru-RU" dirty="0" err="1"/>
              <a:t>фігур</a:t>
            </a:r>
            <a:r>
              <a:rPr lang="ru-RU" dirty="0"/>
              <a:t> того часу як «Коронований юрист </a:t>
            </a:r>
            <a:r>
              <a:rPr lang="ru-RU" dirty="0" err="1"/>
              <a:t>Третього</a:t>
            </a:r>
            <a:r>
              <a:rPr lang="ru-RU" dirty="0"/>
              <a:t> рейху» («</a:t>
            </a:r>
            <a:r>
              <a:rPr lang="en-GB" dirty="0" err="1"/>
              <a:t>Kronjurist</a:t>
            </a:r>
            <a:r>
              <a:rPr lang="en-GB" dirty="0"/>
              <a:t> des </a:t>
            </a:r>
            <a:r>
              <a:rPr lang="en-GB" dirty="0" err="1"/>
              <a:t>Dritten</a:t>
            </a:r>
            <a:r>
              <a:rPr lang="en-GB" dirty="0"/>
              <a:t> </a:t>
            </a:r>
            <a:r>
              <a:rPr lang="en-GB" dirty="0" err="1"/>
              <a:t>Reiches</a:t>
            </a:r>
            <a:r>
              <a:rPr lang="en-GB" dirty="0"/>
              <a:t>» </a:t>
            </a:r>
            <a:r>
              <a:rPr lang="ru-RU" dirty="0"/>
              <a:t>за </a:t>
            </a:r>
            <a:r>
              <a:rPr lang="en-GB" dirty="0" err="1"/>
              <a:t>Waldemar</a:t>
            </a:r>
            <a:r>
              <a:rPr lang="en-GB" dirty="0"/>
              <a:t> </a:t>
            </a:r>
            <a:r>
              <a:rPr lang="en-GB" dirty="0" err="1"/>
              <a:t>Gurian</a:t>
            </a:r>
            <a:r>
              <a:rPr lang="en-GB" dirty="0" smtClean="0"/>
              <a:t>), </a:t>
            </a:r>
            <a:r>
              <a:rPr lang="ru-RU" dirty="0"/>
              <a:t>з неоднозначною </a:t>
            </a:r>
            <a:r>
              <a:rPr lang="ru-RU" dirty="0" err="1"/>
              <a:t>репутацією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1945 року, коли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r>
              <a:rPr lang="ru-RU" dirty="0"/>
              <a:t> час не </a:t>
            </a:r>
            <a:r>
              <a:rPr lang="ru-RU" dirty="0" err="1"/>
              <a:t>були</a:t>
            </a:r>
            <a:r>
              <a:rPr lang="ru-RU" dirty="0"/>
              <a:t> в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. </a:t>
            </a:r>
            <a:r>
              <a:rPr lang="ru-RU" dirty="0" err="1"/>
              <a:t>Праці</a:t>
            </a:r>
            <a:r>
              <a:rPr lang="ru-RU" dirty="0"/>
              <a:t> К. </a:t>
            </a:r>
            <a:r>
              <a:rPr lang="ru-RU" dirty="0" err="1"/>
              <a:t>Шмітта</a:t>
            </a:r>
            <a:r>
              <a:rPr lang="ru-RU" dirty="0"/>
              <a:t> </a:t>
            </a:r>
            <a:r>
              <a:rPr lang="ru-RU" dirty="0" err="1"/>
              <a:t>вплинули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права,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(особливо </a:t>
            </a:r>
            <a:r>
              <a:rPr lang="ru-RU" dirty="0" err="1"/>
              <a:t>ультраправої</a:t>
            </a:r>
            <a:r>
              <a:rPr lang="ru-RU" dirty="0"/>
              <a:t> і </a:t>
            </a:r>
            <a:r>
              <a:rPr lang="ru-RU" dirty="0" err="1"/>
              <a:t>неоконсервативної</a:t>
            </a:r>
            <a:r>
              <a:rPr lang="ru-RU" dirty="0"/>
              <a:t> в </a:t>
            </a:r>
            <a:r>
              <a:rPr lang="ru-RU" dirty="0" err="1"/>
              <a:t>Західній</a:t>
            </a:r>
            <a:r>
              <a:rPr lang="ru-RU" dirty="0"/>
              <a:t> </a:t>
            </a:r>
            <a:r>
              <a:rPr lang="ru-RU" dirty="0" err="1"/>
              <a:t>Європі</a:t>
            </a:r>
            <a:r>
              <a:rPr lang="ru-RU" dirty="0"/>
              <a:t> і </a:t>
            </a:r>
            <a:r>
              <a:rPr lang="ru-RU" dirty="0" err="1"/>
              <a:t>Росії</a:t>
            </a:r>
            <a:r>
              <a:rPr lang="ru-RU" dirty="0"/>
              <a:t>) </a:t>
            </a:r>
            <a:r>
              <a:rPr lang="en-GB" dirty="0"/>
              <a:t>XX—XXI </a:t>
            </a:r>
            <a:r>
              <a:rPr lang="ru-RU" dirty="0" err="1"/>
              <a:t>століть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Карл </a:t>
            </a:r>
            <a:r>
              <a:rPr lang="ru-RU" b="1" dirty="0" err="1"/>
              <a:t>Шмітт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861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Carl_Schmit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08720"/>
            <a:ext cx="4896544" cy="539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7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dirty="0" err="1"/>
              <a:t>консервативний</a:t>
            </a:r>
            <a:r>
              <a:rPr lang="ru-RU" dirty="0"/>
              <a:t> </a:t>
            </a:r>
            <a:r>
              <a:rPr lang="ru-RU" dirty="0" err="1"/>
              <a:t>революціонер</a:t>
            </a:r>
            <a:r>
              <a:rPr lang="ru-RU" dirty="0" smtClean="0"/>
              <a:t>»</a:t>
            </a:r>
            <a:r>
              <a:rPr lang="ru-RU" dirty="0"/>
              <a:t> </a:t>
            </a:r>
            <a:endParaRPr lang="ru-RU" dirty="0" smtClean="0"/>
          </a:p>
          <a:p>
            <a:r>
              <a:rPr lang="uk-UA" dirty="0" smtClean="0"/>
              <a:t>Університетський професор, юрист</a:t>
            </a:r>
            <a:endParaRPr lang="ru-RU" dirty="0" smtClean="0"/>
          </a:p>
          <a:p>
            <a:r>
              <a:rPr lang="ru-RU" dirty="0"/>
              <a:t>У </a:t>
            </a:r>
            <a:r>
              <a:rPr lang="ru-RU" dirty="0" smtClean="0"/>
              <a:t>20-ті </a:t>
            </a:r>
            <a:r>
              <a:rPr lang="ru-RU" dirty="0"/>
              <a:t>роки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тісна</a:t>
            </a:r>
            <a:r>
              <a:rPr lang="ru-RU" dirty="0"/>
              <a:t> дружба </a:t>
            </a:r>
            <a:r>
              <a:rPr lang="ru-RU" dirty="0" err="1"/>
              <a:t>Шмітта</a:t>
            </a:r>
            <a:r>
              <a:rPr lang="ru-RU" dirty="0"/>
              <a:t> з </a:t>
            </a:r>
            <a:r>
              <a:rPr lang="ru-RU" dirty="0" err="1"/>
              <a:t>відповідальним</a:t>
            </a:r>
            <a:r>
              <a:rPr lang="ru-RU" dirty="0"/>
              <a:t> </a:t>
            </a:r>
            <a:r>
              <a:rPr lang="ru-RU" dirty="0" err="1"/>
              <a:t>урядовцем</a:t>
            </a:r>
            <a:r>
              <a:rPr lang="ru-RU" dirty="0"/>
              <a:t> </a:t>
            </a:r>
            <a:r>
              <a:rPr lang="ru-RU" dirty="0" err="1"/>
              <a:t>Йоханнесом</a:t>
            </a:r>
            <a:r>
              <a:rPr lang="ru-RU" dirty="0"/>
              <a:t> </a:t>
            </a:r>
            <a:r>
              <a:rPr lang="ru-RU" dirty="0" err="1"/>
              <a:t>Попіц</a:t>
            </a:r>
            <a:r>
              <a:rPr lang="ru-RU" dirty="0"/>
              <a:t>, консерватором,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</a:t>
            </a:r>
            <a:r>
              <a:rPr lang="ru-RU" dirty="0" err="1"/>
              <a:t>міністром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Пруссії</a:t>
            </a:r>
            <a:r>
              <a:rPr lang="ru-RU" dirty="0"/>
              <a:t> і при </a:t>
            </a:r>
            <a:r>
              <a:rPr lang="ru-RU" dirty="0" err="1"/>
              <a:t>націонал-соціалістичного</a:t>
            </a:r>
            <a:r>
              <a:rPr lang="ru-RU" dirty="0"/>
              <a:t> режиму і жертвою в самому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 </a:t>
            </a:r>
            <a:r>
              <a:rPr lang="ru-RU" dirty="0" err="1"/>
              <a:t>Попіц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одним з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змови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Гітлера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</a:t>
            </a:r>
            <a:r>
              <a:rPr lang="ru-RU" dirty="0" err="1"/>
              <a:t>Шмітт</a:t>
            </a:r>
            <a:r>
              <a:rPr lang="ru-RU" dirty="0"/>
              <a:t> </a:t>
            </a:r>
            <a:r>
              <a:rPr lang="ru-RU" dirty="0" err="1"/>
              <a:t>присвятив</a:t>
            </a:r>
            <a:r>
              <a:rPr lang="ru-RU" dirty="0"/>
              <a:t> одну з </a:t>
            </a:r>
            <a:r>
              <a:rPr lang="ru-RU" dirty="0" err="1"/>
              <a:t>найзначніших</a:t>
            </a:r>
            <a:r>
              <a:rPr lang="ru-RU" dirty="0"/>
              <a:t> </a:t>
            </a:r>
            <a:r>
              <a:rPr lang="ru-RU" dirty="0" err="1"/>
              <a:t>публікацій</a:t>
            </a:r>
            <a:r>
              <a:rPr lang="ru-RU" dirty="0"/>
              <a:t> </a:t>
            </a:r>
            <a:r>
              <a:rPr lang="ru-RU" dirty="0" err="1"/>
              <a:t>повоєнних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 — «Твори з </a:t>
            </a:r>
            <a:r>
              <a:rPr lang="ru-RU" dirty="0" err="1"/>
              <a:t>конституційного</a:t>
            </a:r>
            <a:r>
              <a:rPr lang="ru-RU" dirty="0"/>
              <a:t> права 1924—1954 </a:t>
            </a:r>
            <a:r>
              <a:rPr lang="ru-RU" dirty="0" err="1"/>
              <a:t>рр</a:t>
            </a:r>
            <a:r>
              <a:rPr lang="ru-RU" dirty="0"/>
              <a:t>.», На дружбу з ним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посилався</a:t>
            </a:r>
            <a:r>
              <a:rPr lang="ru-RU" dirty="0"/>
              <a:t>, коли доводив,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активним</a:t>
            </a:r>
            <a:r>
              <a:rPr lang="ru-RU" dirty="0"/>
              <a:t> і </a:t>
            </a:r>
            <a:r>
              <a:rPr lang="ru-RU" dirty="0" err="1"/>
              <a:t>переконаним</a:t>
            </a:r>
            <a:r>
              <a:rPr lang="ru-RU" dirty="0"/>
              <a:t> </a:t>
            </a:r>
            <a:r>
              <a:rPr lang="ru-RU" dirty="0" err="1"/>
              <a:t>націонал-соціалістом</a:t>
            </a:r>
            <a:r>
              <a:rPr lang="ru-RU" dirty="0"/>
              <a:t>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життя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557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083868"/>
              </p:ext>
            </p:extLst>
          </p:nvPr>
        </p:nvGraphicFramePr>
        <p:xfrm>
          <a:off x="380999" y="1719071"/>
          <a:ext cx="8407893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Політична кар’єра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751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Автор </a:t>
            </a:r>
            <a:r>
              <a:rPr lang="ru-RU" dirty="0" err="1"/>
              <a:t>статті</a:t>
            </a:r>
            <a:r>
              <a:rPr lang="ru-RU" dirty="0"/>
              <a:t> «Фюрер </a:t>
            </a:r>
            <a:r>
              <a:rPr lang="ru-RU" dirty="0" err="1"/>
              <a:t>захищає</a:t>
            </a:r>
            <a:r>
              <a:rPr lang="ru-RU" dirty="0"/>
              <a:t> право», </a:t>
            </a:r>
            <a:r>
              <a:rPr lang="ru-RU" dirty="0" err="1"/>
              <a:t>прусський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радник</a:t>
            </a:r>
            <a:r>
              <a:rPr lang="ru-RU" dirty="0"/>
              <a:t>, </a:t>
            </a:r>
            <a:r>
              <a:rPr lang="ru-RU" dirty="0" err="1"/>
              <a:t>керівник</a:t>
            </a:r>
            <a:r>
              <a:rPr lang="ru-RU" dirty="0"/>
              <a:t> </a:t>
            </a:r>
            <a:r>
              <a:rPr lang="ru-RU" dirty="0" err="1"/>
              <a:t>імперської</a:t>
            </a:r>
            <a:r>
              <a:rPr lang="ru-RU" dirty="0"/>
              <a:t> </a:t>
            </a:r>
            <a:r>
              <a:rPr lang="ru-RU" dirty="0" err="1"/>
              <a:t>секції</a:t>
            </a:r>
            <a:r>
              <a:rPr lang="ru-RU" dirty="0"/>
              <a:t> </a:t>
            </a:r>
            <a:r>
              <a:rPr lang="ru-RU" dirty="0" err="1"/>
              <a:t>викладачів</a:t>
            </a:r>
            <a:r>
              <a:rPr lang="ru-RU" dirty="0"/>
              <a:t> права у </a:t>
            </a:r>
            <a:r>
              <a:rPr lang="ru-RU" dirty="0" err="1"/>
              <a:t>вищій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, </a:t>
            </a:r>
            <a:r>
              <a:rPr lang="ru-RU" dirty="0" err="1"/>
              <a:t>головний</a:t>
            </a:r>
            <a:r>
              <a:rPr lang="ru-RU" dirty="0"/>
              <a:t> редактор журналу «</a:t>
            </a:r>
            <a:r>
              <a:rPr lang="ru-RU" dirty="0" err="1"/>
              <a:t>Німецьке</a:t>
            </a:r>
            <a:r>
              <a:rPr lang="ru-RU" dirty="0"/>
              <a:t> право». 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Шмітт</a:t>
            </a:r>
            <a:r>
              <a:rPr lang="ru-RU" dirty="0"/>
              <a:t>, </a:t>
            </a:r>
            <a:r>
              <a:rPr lang="ru-RU" dirty="0" err="1"/>
              <a:t>відкривав</a:t>
            </a:r>
            <a:r>
              <a:rPr lang="ru-RU" dirty="0"/>
              <a:t> 3-4 </a:t>
            </a:r>
            <a:r>
              <a:rPr lang="ru-RU" dirty="0" err="1"/>
              <a:t>жовтня</a:t>
            </a:r>
            <a:r>
              <a:rPr lang="ru-RU" dirty="0"/>
              <a:t> 1936 р </a:t>
            </a:r>
            <a:r>
              <a:rPr lang="ru-RU" dirty="0" err="1"/>
              <a:t>представницький</a:t>
            </a:r>
            <a:r>
              <a:rPr lang="ru-RU" dirty="0"/>
              <a:t> (400 </a:t>
            </a:r>
            <a:r>
              <a:rPr lang="ru-RU" dirty="0" err="1"/>
              <a:t>учасників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сотні</a:t>
            </a:r>
            <a:r>
              <a:rPr lang="ru-RU" dirty="0"/>
              <a:t> </a:t>
            </a:r>
            <a:r>
              <a:rPr lang="ru-RU" dirty="0" err="1"/>
              <a:t>викладачів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) </a:t>
            </a:r>
            <a:r>
              <a:rPr lang="ru-RU" dirty="0" err="1"/>
              <a:t>конгрес</a:t>
            </a:r>
            <a:r>
              <a:rPr lang="ru-RU" dirty="0"/>
              <a:t> «</a:t>
            </a:r>
            <a:r>
              <a:rPr lang="ru-RU" dirty="0" err="1"/>
              <a:t>Єврейство</a:t>
            </a:r>
            <a:r>
              <a:rPr lang="ru-RU" dirty="0"/>
              <a:t> в </a:t>
            </a:r>
            <a:r>
              <a:rPr lang="ru-RU" dirty="0" err="1"/>
              <a:t>науці</a:t>
            </a:r>
            <a:r>
              <a:rPr lang="ru-RU" dirty="0"/>
              <a:t> про право», </a:t>
            </a:r>
            <a:r>
              <a:rPr lang="ru-RU" dirty="0" err="1"/>
              <a:t>заявляє</a:t>
            </a:r>
            <a:r>
              <a:rPr lang="ru-RU" dirty="0"/>
              <a:t>: </a:t>
            </a:r>
            <a:r>
              <a:rPr lang="ru-RU" dirty="0">
                <a:solidFill>
                  <a:srgbClr val="FF0000"/>
                </a:solidFill>
              </a:rPr>
              <a:t>“Все, </a:t>
            </a:r>
            <a:r>
              <a:rPr lang="ru-RU" dirty="0" err="1">
                <a:solidFill>
                  <a:srgbClr val="FF0000"/>
                </a:solidFill>
              </a:rPr>
              <a:t>що</a:t>
            </a:r>
            <a:r>
              <a:rPr lang="ru-RU" dirty="0">
                <a:solidFill>
                  <a:srgbClr val="FF0000"/>
                </a:solidFill>
              </a:rPr>
              <a:t> фюрер говорить про </a:t>
            </a:r>
            <a:r>
              <a:rPr lang="ru-RU" dirty="0" err="1">
                <a:solidFill>
                  <a:srgbClr val="FF0000"/>
                </a:solidFill>
              </a:rPr>
              <a:t>єврейську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діалектику</a:t>
            </a:r>
            <a:r>
              <a:rPr lang="ru-RU" dirty="0">
                <a:solidFill>
                  <a:srgbClr val="FF0000"/>
                </a:solidFill>
              </a:rPr>
              <a:t>, ми </a:t>
            </a:r>
            <a:r>
              <a:rPr lang="ru-RU" dirty="0" err="1">
                <a:solidFill>
                  <a:srgbClr val="FF0000"/>
                </a:solidFill>
              </a:rPr>
              <a:t>повинні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знову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знову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повторювати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собі</a:t>
            </a:r>
            <a:r>
              <a:rPr lang="ru-RU" dirty="0">
                <a:solidFill>
                  <a:srgbClr val="FF0000"/>
                </a:solidFill>
              </a:rPr>
              <a:t> і нашим студентам, </a:t>
            </a:r>
            <a:r>
              <a:rPr lang="ru-RU" dirty="0" err="1">
                <a:solidFill>
                  <a:srgbClr val="FF0000"/>
                </a:solidFill>
              </a:rPr>
              <a:t>щоб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уникнути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найбільшої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небезпеки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укладеної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усі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нових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маскуваннях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вивертах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Тільки</a:t>
            </a:r>
            <a:r>
              <a:rPr lang="ru-RU" dirty="0">
                <a:solidFill>
                  <a:srgbClr val="FF0000"/>
                </a:solidFill>
              </a:rPr>
              <a:t> одного </a:t>
            </a:r>
            <a:r>
              <a:rPr lang="ru-RU" dirty="0" err="1">
                <a:solidFill>
                  <a:srgbClr val="FF0000"/>
                </a:solidFill>
              </a:rPr>
              <a:t>емоційного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антисемітизму</a:t>
            </a:r>
            <a:r>
              <a:rPr lang="ru-RU" dirty="0">
                <a:solidFill>
                  <a:srgbClr val="FF0000"/>
                </a:solidFill>
              </a:rPr>
              <a:t> тут </a:t>
            </a:r>
            <a:r>
              <a:rPr lang="ru-RU" dirty="0" err="1">
                <a:solidFill>
                  <a:srgbClr val="FF0000"/>
                </a:solidFill>
              </a:rPr>
              <a:t>недостатньо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потрібна</a:t>
            </a:r>
            <a:r>
              <a:rPr lang="ru-RU" dirty="0">
                <a:solidFill>
                  <a:srgbClr val="FF0000"/>
                </a:solidFill>
              </a:rPr>
              <a:t> заснована на </a:t>
            </a:r>
            <a:r>
              <a:rPr lang="ru-RU" dirty="0" err="1">
                <a:solidFill>
                  <a:srgbClr val="FF0000"/>
                </a:solidFill>
              </a:rPr>
              <a:t>пізнанні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впевненість</a:t>
            </a:r>
            <a:r>
              <a:rPr lang="ru-RU" dirty="0">
                <a:solidFill>
                  <a:srgbClr val="FF0000"/>
                </a:solidFill>
              </a:rPr>
              <a:t>. Расовому </a:t>
            </a:r>
            <a:r>
              <a:rPr lang="ru-RU" dirty="0" err="1">
                <a:solidFill>
                  <a:srgbClr val="FF0000"/>
                </a:solidFill>
              </a:rPr>
              <a:t>вченню</a:t>
            </a:r>
            <a:r>
              <a:rPr lang="ru-RU" dirty="0">
                <a:solidFill>
                  <a:srgbClr val="FF0000"/>
                </a:solidFill>
              </a:rPr>
              <a:t> ми </a:t>
            </a:r>
            <a:r>
              <a:rPr lang="ru-RU" dirty="0" err="1">
                <a:solidFill>
                  <a:srgbClr val="FF0000"/>
                </a:solidFill>
              </a:rPr>
              <a:t>зобов’язані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знанням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відмінності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між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євреями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всіма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іншими</a:t>
            </a:r>
            <a:r>
              <a:rPr lang="ru-RU" dirty="0">
                <a:solidFill>
                  <a:srgbClr val="FF0000"/>
                </a:solidFill>
              </a:rPr>
              <a:t> народами </a:t>
            </a:r>
            <a:r>
              <a:rPr lang="ru-RU" dirty="0"/>
              <a:t>” .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</a:t>
            </a:r>
            <a:r>
              <a:rPr lang="ru-RU" dirty="0" err="1"/>
              <a:t>Шмітт</a:t>
            </a:r>
            <a:r>
              <a:rPr lang="ru-RU" dirty="0"/>
              <a:t> </a:t>
            </a:r>
            <a:r>
              <a:rPr lang="ru-RU" dirty="0" err="1"/>
              <a:t>запропонував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твори </a:t>
            </a:r>
            <a:r>
              <a:rPr lang="ru-RU" dirty="0" err="1"/>
              <a:t>німецьких</a:t>
            </a:r>
            <a:r>
              <a:rPr lang="ru-RU" dirty="0"/>
              <a:t> </a:t>
            </a:r>
            <a:r>
              <a:rPr lang="ru-RU" dirty="0" err="1"/>
              <a:t>авторів</a:t>
            </a:r>
            <a:r>
              <a:rPr lang="ru-RU" dirty="0"/>
              <a:t> </a:t>
            </a:r>
            <a:r>
              <a:rPr lang="ru-RU" dirty="0" err="1"/>
              <a:t>єврейського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перекладами з </a:t>
            </a:r>
            <a:r>
              <a:rPr lang="ru-RU" dirty="0" err="1"/>
              <a:t>єврейської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поміщати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бібліотеках</a:t>
            </a:r>
            <a:r>
              <a:rPr lang="ru-RU" dirty="0"/>
              <a:t> в </a:t>
            </a:r>
            <a:r>
              <a:rPr lang="ru-RU" dirty="0" err="1"/>
              <a:t>розділ</a:t>
            </a:r>
            <a:r>
              <a:rPr lang="ru-RU" dirty="0"/>
              <a:t> «</a:t>
            </a:r>
            <a:r>
              <a:rPr lang="en-GB" dirty="0" err="1"/>
              <a:t>Judaica</a:t>
            </a:r>
            <a:r>
              <a:rPr lang="en-GB" dirty="0"/>
              <a:t>» </a:t>
            </a:r>
            <a:r>
              <a:rPr lang="ru-RU" dirty="0"/>
              <a:t>і,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крайньої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обійтися</a:t>
            </a:r>
            <a:r>
              <a:rPr lang="ru-RU" dirty="0"/>
              <a:t> без цитат, </a:t>
            </a:r>
            <a:r>
              <a:rPr lang="ru-RU" dirty="0" err="1"/>
              <a:t>позначати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/>
              <a:t> </a:t>
            </a:r>
            <a:r>
              <a:rPr lang="ru-RU" dirty="0" err="1"/>
              <a:t>шестикутної</a:t>
            </a:r>
            <a:r>
              <a:rPr lang="ru-RU" dirty="0"/>
              <a:t> </a:t>
            </a:r>
            <a:r>
              <a:rPr lang="ru-RU" dirty="0" err="1"/>
              <a:t>зірочкою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легко </a:t>
            </a:r>
            <a:r>
              <a:rPr lang="ru-RU" dirty="0" err="1"/>
              <a:t>відрізняти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німецьких</a:t>
            </a:r>
            <a:r>
              <a:rPr lang="ru-RU" dirty="0"/>
              <a:t>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Кар’єра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132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err="1" smtClean="0"/>
              <a:t>відбувається</a:t>
            </a:r>
            <a:r>
              <a:rPr lang="ru-RU" sz="2800" dirty="0" smtClean="0"/>
              <a:t> </a:t>
            </a:r>
            <a:r>
              <a:rPr lang="ru-RU" sz="2800" dirty="0" err="1"/>
              <a:t>арешт</a:t>
            </a:r>
            <a:r>
              <a:rPr lang="ru-RU" sz="2800" dirty="0"/>
              <a:t>, </a:t>
            </a:r>
            <a:r>
              <a:rPr lang="ru-RU" sz="2800" dirty="0" err="1"/>
              <a:t>перебування</a:t>
            </a:r>
            <a:r>
              <a:rPr lang="ru-RU" sz="2800" dirty="0"/>
              <a:t> в </a:t>
            </a:r>
            <a:r>
              <a:rPr lang="ru-RU" sz="2800" dirty="0" err="1"/>
              <a:t>таборі</a:t>
            </a:r>
            <a:r>
              <a:rPr lang="ru-RU" sz="2800" dirty="0"/>
              <a:t> для «</a:t>
            </a:r>
            <a:r>
              <a:rPr lang="ru-RU" sz="2800" dirty="0" err="1"/>
              <a:t>важливих</a:t>
            </a:r>
            <a:r>
              <a:rPr lang="ru-RU" sz="2800" dirty="0"/>
              <a:t> </a:t>
            </a:r>
            <a:r>
              <a:rPr lang="ru-RU" sz="2800" dirty="0" err="1"/>
              <a:t>осіб</a:t>
            </a:r>
            <a:r>
              <a:rPr lang="ru-RU" sz="2800" dirty="0"/>
              <a:t>» </a:t>
            </a:r>
            <a:r>
              <a:rPr lang="ru-RU" sz="2800" dirty="0" err="1"/>
              <a:t>протягом</a:t>
            </a:r>
            <a:r>
              <a:rPr lang="ru-RU" sz="2800" dirty="0"/>
              <a:t> семи </a:t>
            </a:r>
            <a:r>
              <a:rPr lang="ru-RU" sz="2800" dirty="0" err="1"/>
              <a:t>місяців</a:t>
            </a:r>
            <a:r>
              <a:rPr lang="ru-RU" sz="2800" dirty="0"/>
              <a:t>, </a:t>
            </a:r>
            <a:r>
              <a:rPr lang="ru-RU" sz="2800" dirty="0" err="1"/>
              <a:t>звільнення</a:t>
            </a:r>
            <a:r>
              <a:rPr lang="ru-RU" sz="2800" dirty="0"/>
              <a:t>, </a:t>
            </a:r>
            <a:r>
              <a:rPr lang="ru-RU" sz="2800" dirty="0" err="1"/>
              <a:t>новий</a:t>
            </a:r>
            <a:r>
              <a:rPr lang="ru-RU" sz="2800" dirty="0"/>
              <a:t> </a:t>
            </a:r>
            <a:r>
              <a:rPr lang="ru-RU" sz="2800" dirty="0" err="1"/>
              <a:t>арешт</a:t>
            </a:r>
            <a:r>
              <a:rPr lang="ru-RU" sz="2800" dirty="0"/>
              <a:t> і </a:t>
            </a:r>
            <a:r>
              <a:rPr lang="ru-RU" sz="2800" dirty="0" err="1"/>
              <a:t>допити</a:t>
            </a:r>
            <a:r>
              <a:rPr lang="ru-RU" sz="2800" dirty="0"/>
              <a:t> в </a:t>
            </a:r>
            <a:r>
              <a:rPr lang="ru-RU" sz="2800" dirty="0" err="1"/>
              <a:t>Нюрнберзі</a:t>
            </a:r>
            <a:r>
              <a:rPr lang="ru-RU" sz="2800" dirty="0"/>
              <a:t>, де </a:t>
            </a:r>
            <a:r>
              <a:rPr lang="ru-RU" sz="2800" dirty="0" err="1"/>
              <a:t>Шмітт</a:t>
            </a:r>
            <a:r>
              <a:rPr lang="ru-RU" sz="2800" dirty="0"/>
              <a:t> </a:t>
            </a:r>
            <a:r>
              <a:rPr lang="ru-RU" sz="2800" dirty="0" err="1"/>
              <a:t>поміщений</a:t>
            </a:r>
            <a:r>
              <a:rPr lang="ru-RU" sz="2800" dirty="0"/>
              <a:t> в камеру для </a:t>
            </a:r>
            <a:r>
              <a:rPr lang="ru-RU" sz="2800" dirty="0" err="1"/>
              <a:t>свідків</a:t>
            </a:r>
            <a:r>
              <a:rPr lang="ru-RU" sz="2800" dirty="0"/>
              <a:t>. З </a:t>
            </a:r>
            <a:r>
              <a:rPr lang="ru-RU" sz="2800" dirty="0" err="1"/>
              <a:t>свідка</a:t>
            </a:r>
            <a:r>
              <a:rPr lang="ru-RU" sz="2800" dirty="0"/>
              <a:t>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міг</a:t>
            </a:r>
            <a:r>
              <a:rPr lang="ru-RU" sz="2800" dirty="0"/>
              <a:t> стати </a:t>
            </a:r>
            <a:r>
              <a:rPr lang="ru-RU" sz="2800" dirty="0" err="1"/>
              <a:t>обвинуваченим</a:t>
            </a:r>
            <a:r>
              <a:rPr lang="ru-RU" sz="2800" dirty="0"/>
              <a:t>. </a:t>
            </a:r>
            <a:endParaRPr lang="ru-RU" sz="2800" dirty="0" smtClean="0"/>
          </a:p>
          <a:p>
            <a:r>
              <a:rPr lang="ru-RU" sz="2800" dirty="0" err="1" smtClean="0"/>
              <a:t>Однак</a:t>
            </a:r>
            <a:r>
              <a:rPr lang="ru-RU" sz="2800" dirty="0" smtClean="0"/>
              <a:t> </a:t>
            </a:r>
            <a:r>
              <a:rPr lang="ru-RU" sz="2800" dirty="0"/>
              <a:t>за результатами </a:t>
            </a:r>
            <a:r>
              <a:rPr lang="ru-RU" sz="2800" dirty="0" err="1"/>
              <a:t>допитів</a:t>
            </a:r>
            <a:r>
              <a:rPr lang="ru-RU" sz="2800" dirty="0"/>
              <a:t> </a:t>
            </a:r>
            <a:r>
              <a:rPr lang="ru-RU" sz="2800" dirty="0" err="1"/>
              <a:t>Шмітт</a:t>
            </a:r>
            <a:r>
              <a:rPr lang="ru-RU" sz="2800" dirty="0"/>
              <a:t>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випущений</a:t>
            </a:r>
            <a:r>
              <a:rPr lang="ru-RU" sz="2800" dirty="0"/>
              <a:t> на свободу, </a:t>
            </a:r>
            <a:r>
              <a:rPr lang="ru-RU" sz="2800" dirty="0" err="1"/>
              <a:t>оскільки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вина, як </a:t>
            </a:r>
            <a:r>
              <a:rPr lang="ru-RU" sz="2800" dirty="0" err="1"/>
              <a:t>було</a:t>
            </a:r>
            <a:r>
              <a:rPr lang="ru-RU" sz="2800" dirty="0"/>
              <a:t> </a:t>
            </a:r>
            <a:r>
              <a:rPr lang="ru-RU" sz="2800" dirty="0" err="1"/>
              <a:t>встановлено</a:t>
            </a:r>
            <a:r>
              <a:rPr lang="ru-RU" sz="2800" dirty="0"/>
              <a:t>, носить </a:t>
            </a:r>
            <a:r>
              <a:rPr lang="ru-RU" sz="2800" dirty="0" err="1"/>
              <a:t>лише</a:t>
            </a:r>
            <a:r>
              <a:rPr lang="ru-RU" sz="2800" dirty="0"/>
              <a:t> </a:t>
            </a:r>
            <a:r>
              <a:rPr lang="ru-RU" sz="2800" dirty="0" err="1"/>
              <a:t>моральний</a:t>
            </a:r>
            <a:r>
              <a:rPr lang="ru-RU" sz="2800" dirty="0"/>
              <a:t>, а не </a:t>
            </a:r>
            <a:r>
              <a:rPr lang="ru-RU" sz="2800" dirty="0" err="1"/>
              <a:t>юридичний</a:t>
            </a:r>
            <a:r>
              <a:rPr lang="ru-RU" sz="2800" dirty="0"/>
              <a:t> характер. 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Після 1945 року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38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154543"/>
              </p:ext>
            </p:extLst>
          </p:nvPr>
        </p:nvGraphicFramePr>
        <p:xfrm>
          <a:off x="380999" y="1719071"/>
          <a:ext cx="8407893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Карл </a:t>
            </a:r>
            <a:r>
              <a:rPr lang="ru-RU" dirty="0" err="1"/>
              <a:t>Шмітт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2529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автор </a:t>
            </a:r>
            <a:r>
              <a:rPr lang="ru-RU" i="1" dirty="0" err="1"/>
              <a:t>дає</a:t>
            </a:r>
            <a:r>
              <a:rPr lang="ru-RU" i="1" dirty="0"/>
              <a:t> </a:t>
            </a:r>
            <a:r>
              <a:rPr lang="ru-RU" i="1" dirty="0" err="1"/>
              <a:t>оригінальне</a:t>
            </a:r>
            <a:r>
              <a:rPr lang="ru-RU" i="1" dirty="0"/>
              <a:t> </a:t>
            </a:r>
            <a:r>
              <a:rPr lang="ru-RU" i="1" dirty="0" err="1"/>
              <a:t>трактування</a:t>
            </a:r>
            <a:r>
              <a:rPr lang="ru-RU" i="1" dirty="0"/>
              <a:t> </a:t>
            </a:r>
            <a:r>
              <a:rPr lang="ru-RU" i="1" dirty="0" err="1"/>
              <a:t>політики</a:t>
            </a:r>
            <a:r>
              <a:rPr lang="ru-RU" i="1" dirty="0"/>
              <a:t>, </a:t>
            </a:r>
            <a:r>
              <a:rPr lang="ru-RU" i="1" dirty="0" err="1"/>
              <a:t>висуваючи</a:t>
            </a:r>
            <a:r>
              <a:rPr lang="ru-RU" dirty="0"/>
              <a:t> </a:t>
            </a:r>
            <a:r>
              <a:rPr lang="ru-RU" i="1" dirty="0" err="1"/>
              <a:t>концепцію</a:t>
            </a:r>
            <a:r>
              <a:rPr lang="ru-RU" i="1" dirty="0"/>
              <a:t> «</a:t>
            </a:r>
            <a:r>
              <a:rPr lang="ru-RU" i="1" dirty="0" err="1"/>
              <a:t>тотальної</a:t>
            </a:r>
            <a:r>
              <a:rPr lang="ru-RU" i="1" dirty="0"/>
              <a:t> </a:t>
            </a:r>
            <a:r>
              <a:rPr lang="ru-RU" i="1" dirty="0" err="1"/>
              <a:t>держави</a:t>
            </a:r>
            <a:r>
              <a:rPr lang="ru-RU" i="1" dirty="0" smtClean="0"/>
              <a:t>».</a:t>
            </a:r>
          </a:p>
          <a:p>
            <a:r>
              <a:rPr lang="ru-RU" b="1" i="1" dirty="0"/>
              <a:t/>
            </a:r>
            <a:br>
              <a:rPr lang="ru-RU" b="1" i="1" dirty="0"/>
            </a:b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К. </a:t>
            </a:r>
            <a:r>
              <a:rPr lang="ru-RU" dirty="0" err="1"/>
              <a:t>Шміттом</a:t>
            </a:r>
            <a:r>
              <a:rPr lang="ru-RU" dirty="0"/>
              <a:t> як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 і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заснована на </a:t>
            </a:r>
            <a:r>
              <a:rPr lang="ru-RU" dirty="0" err="1"/>
              <a:t>розрізненні</a:t>
            </a:r>
            <a:r>
              <a:rPr lang="ru-RU" dirty="0"/>
              <a:t> «</a:t>
            </a:r>
            <a:r>
              <a:rPr lang="ru-RU" dirty="0" err="1"/>
              <a:t>друзів</a:t>
            </a:r>
            <a:r>
              <a:rPr lang="ru-RU" dirty="0"/>
              <a:t>» і «</a:t>
            </a:r>
            <a:r>
              <a:rPr lang="ru-RU" dirty="0" err="1"/>
              <a:t>ворогів</a:t>
            </a:r>
            <a:r>
              <a:rPr lang="ru-RU" dirty="0"/>
              <a:t>». На думку </a:t>
            </a:r>
            <a:r>
              <a:rPr lang="ru-RU" dirty="0" err="1"/>
              <a:t>Шмітта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«</a:t>
            </a:r>
            <a:r>
              <a:rPr lang="ru-RU" i="1" dirty="0">
                <a:solidFill>
                  <a:srgbClr val="FF0000"/>
                </a:solidFill>
              </a:rPr>
              <a:t>є одна фундаментальна й </a:t>
            </a:r>
            <a:r>
              <a:rPr lang="ru-RU" i="1" dirty="0" err="1">
                <a:solidFill>
                  <a:srgbClr val="FF0000"/>
                </a:solidFill>
              </a:rPr>
              <a:t>загальна</a:t>
            </a:r>
            <a:r>
              <a:rPr lang="ru-RU" i="1" dirty="0">
                <a:solidFill>
                  <a:srgbClr val="FF0000"/>
                </a:solidFill>
              </a:rPr>
              <a:t> «</a:t>
            </a:r>
            <a:r>
              <a:rPr lang="ru-RU" i="1" dirty="0" err="1">
                <a:solidFill>
                  <a:srgbClr val="FF0000"/>
                </a:solidFill>
              </a:rPr>
              <a:t>політична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єдність</a:t>
            </a:r>
            <a:r>
              <a:rPr lang="ru-RU" dirty="0">
                <a:solidFill>
                  <a:srgbClr val="FF0000"/>
                </a:solidFill>
              </a:rPr>
              <a:t>»</a:t>
            </a:r>
            <a:r>
              <a:rPr lang="ru-RU" dirty="0"/>
              <a:t> («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»),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«</a:t>
            </a:r>
            <a:r>
              <a:rPr lang="ru-RU" dirty="0" err="1"/>
              <a:t>своїх</a:t>
            </a:r>
            <a:r>
              <a:rPr lang="ru-RU" dirty="0"/>
              <a:t>» і «чужих», «</a:t>
            </a:r>
            <a:r>
              <a:rPr lang="ru-RU" dirty="0" err="1"/>
              <a:t>друзів</a:t>
            </a:r>
            <a:r>
              <a:rPr lang="ru-RU" dirty="0"/>
              <a:t>» і «</a:t>
            </a:r>
            <a:r>
              <a:rPr lang="ru-RU" dirty="0" err="1"/>
              <a:t>ворогів</a:t>
            </a:r>
            <a:r>
              <a:rPr lang="ru-RU" dirty="0"/>
              <a:t>» у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: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релігії</a:t>
            </a:r>
            <a:r>
              <a:rPr lang="ru-RU" dirty="0"/>
              <a:t> до </a:t>
            </a:r>
            <a:r>
              <a:rPr lang="ru-RU" dirty="0" err="1"/>
              <a:t>літератури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до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 </a:t>
            </a:r>
            <a:r>
              <a:rPr lang="ru-RU" dirty="0">
                <a:solidFill>
                  <a:srgbClr val="FF0000"/>
                </a:solidFill>
              </a:rPr>
              <a:t>«</a:t>
            </a:r>
            <a:r>
              <a:rPr lang="ru-RU" i="1" dirty="0">
                <a:solidFill>
                  <a:srgbClr val="FF0000"/>
                </a:solidFill>
              </a:rPr>
              <a:t>Будь-яка </a:t>
            </a:r>
            <a:r>
              <a:rPr lang="ru-RU" i="1" dirty="0" err="1">
                <a:solidFill>
                  <a:srgbClr val="FF0000"/>
                </a:solidFill>
              </a:rPr>
              <a:t>протилежність</a:t>
            </a:r>
            <a:r>
              <a:rPr lang="ru-RU" dirty="0">
                <a:solidFill>
                  <a:srgbClr val="FF0000"/>
                </a:solidFill>
              </a:rPr>
              <a:t>, - </a:t>
            </a:r>
            <a:r>
              <a:rPr lang="ru-RU" dirty="0" err="1">
                <a:solidFill>
                  <a:srgbClr val="FF0000"/>
                </a:solidFill>
              </a:rPr>
              <a:t>стверджує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Шмітт</a:t>
            </a:r>
            <a:r>
              <a:rPr lang="ru-RU" dirty="0">
                <a:solidFill>
                  <a:srgbClr val="FF0000"/>
                </a:solidFill>
              </a:rPr>
              <a:t>, - </a:t>
            </a:r>
            <a:r>
              <a:rPr lang="ru-RU" i="1" dirty="0" err="1">
                <a:solidFill>
                  <a:srgbClr val="FF0000"/>
                </a:solidFill>
              </a:rPr>
              <a:t>релігійна</a:t>
            </a:r>
            <a:r>
              <a:rPr lang="ru-RU" i="1" dirty="0">
                <a:solidFill>
                  <a:srgbClr val="FF0000"/>
                </a:solidFill>
              </a:rPr>
              <a:t>, моральна, </a:t>
            </a:r>
            <a:r>
              <a:rPr lang="ru-RU" i="1" dirty="0" err="1">
                <a:solidFill>
                  <a:srgbClr val="FF0000"/>
                </a:solidFill>
              </a:rPr>
              <a:t>економічна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або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етнічна</a:t>
            </a:r>
            <a:r>
              <a:rPr lang="ru-RU" i="1" dirty="0">
                <a:solidFill>
                  <a:srgbClr val="FF0000"/>
                </a:solidFill>
              </a:rPr>
              <a:t> - </a:t>
            </a:r>
            <a:r>
              <a:rPr lang="ru-RU" i="1" dirty="0" err="1">
                <a:solidFill>
                  <a:srgbClr val="FF0000"/>
                </a:solidFill>
              </a:rPr>
              <a:t>перетворюється</a:t>
            </a:r>
            <a:r>
              <a:rPr lang="ru-RU" i="1" dirty="0">
                <a:solidFill>
                  <a:srgbClr val="FF0000"/>
                </a:solidFill>
              </a:rPr>
              <a:t> на </a:t>
            </a:r>
            <a:r>
              <a:rPr lang="ru-RU" i="1" dirty="0" err="1">
                <a:solidFill>
                  <a:srgbClr val="FF0000"/>
                </a:solidFill>
              </a:rPr>
              <a:t>противагу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політичну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якщо</a:t>
            </a:r>
            <a:r>
              <a:rPr lang="ru-RU" i="1" dirty="0">
                <a:solidFill>
                  <a:srgbClr val="FF0000"/>
                </a:solidFill>
              </a:rPr>
              <a:t> вона є </a:t>
            </a:r>
            <a:r>
              <a:rPr lang="ru-RU" i="1" dirty="0" err="1">
                <a:solidFill>
                  <a:srgbClr val="FF0000"/>
                </a:solidFill>
              </a:rPr>
              <a:t>досить</a:t>
            </a:r>
            <a:r>
              <a:rPr lang="ru-RU" i="1" dirty="0">
                <a:solidFill>
                  <a:srgbClr val="FF0000"/>
                </a:solidFill>
              </a:rPr>
              <a:t> сильною для того, </a:t>
            </a:r>
            <a:r>
              <a:rPr lang="ru-RU" i="1" dirty="0" err="1">
                <a:solidFill>
                  <a:srgbClr val="FF0000"/>
                </a:solidFill>
              </a:rPr>
              <a:t>щоб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ефективно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поділяти</a:t>
            </a:r>
            <a:r>
              <a:rPr lang="ru-RU" i="1" dirty="0">
                <a:solidFill>
                  <a:srgbClr val="FF0000"/>
                </a:solidFill>
              </a:rPr>
              <a:t> людей на </a:t>
            </a:r>
            <a:r>
              <a:rPr lang="ru-RU" i="1" dirty="0" err="1">
                <a:solidFill>
                  <a:srgbClr val="FF0000"/>
                </a:solidFill>
              </a:rPr>
              <a:t>друзів</a:t>
            </a:r>
            <a:r>
              <a:rPr lang="ru-RU" i="1" dirty="0">
                <a:solidFill>
                  <a:srgbClr val="FF0000"/>
                </a:solidFill>
              </a:rPr>
              <a:t> та </a:t>
            </a:r>
            <a:r>
              <a:rPr lang="ru-RU" i="1" dirty="0" err="1">
                <a:solidFill>
                  <a:srgbClr val="FF0000"/>
                </a:solidFill>
              </a:rPr>
              <a:t>ворогів</a:t>
            </a:r>
            <a:r>
              <a:rPr lang="ru-RU" dirty="0">
                <a:solidFill>
                  <a:srgbClr val="FF0000"/>
                </a:solidFill>
              </a:rPr>
              <a:t>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«</a:t>
            </a:r>
            <a:r>
              <a:rPr lang="ru-RU" b="1" i="1" dirty="0" err="1"/>
              <a:t>Поняття</a:t>
            </a:r>
            <a:r>
              <a:rPr lang="ru-RU" b="1" i="1" dirty="0"/>
              <a:t> </a:t>
            </a:r>
            <a:r>
              <a:rPr lang="ru-RU" b="1" i="1" dirty="0" err="1"/>
              <a:t>політичного</a:t>
            </a:r>
            <a:r>
              <a:rPr lang="ru-RU" b="1" i="1" dirty="0"/>
              <a:t>»</a:t>
            </a:r>
            <a:r>
              <a:rPr lang="ru-RU" dirty="0"/>
              <a:t> (1927)</a:t>
            </a:r>
          </a:p>
        </p:txBody>
      </p:sp>
    </p:spTree>
    <p:extLst>
      <p:ext uri="{BB962C8B-B14F-4D97-AF65-F5344CB8AC3E}">
        <p14:creationId xmlns:p14="http://schemas.microsoft.com/office/powerpoint/2010/main" val="990448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Головна </a:t>
            </a:r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/>
              <a:t>Шмітта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ліберальна</a:t>
            </a:r>
            <a:r>
              <a:rPr lang="ru-RU" dirty="0"/>
              <a:t> «</a:t>
            </a:r>
            <a:r>
              <a:rPr lang="ru-RU" dirty="0" err="1"/>
              <a:t>правова</a:t>
            </a:r>
            <a:r>
              <a:rPr lang="ru-RU" dirty="0"/>
              <a:t> держава» повинна </a:t>
            </a:r>
            <a:r>
              <a:rPr lang="ru-RU" dirty="0" err="1"/>
              <a:t>поступитися</a:t>
            </a:r>
            <a:r>
              <a:rPr lang="ru-RU" dirty="0"/>
              <a:t>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вищому</a:t>
            </a:r>
            <a:r>
              <a:rPr lang="ru-RU" dirty="0"/>
              <a:t> типу </a:t>
            </a:r>
            <a:r>
              <a:rPr lang="ru-RU" dirty="0" err="1"/>
              <a:t>соціальності</a:t>
            </a:r>
            <a:r>
              <a:rPr lang="ru-RU" dirty="0"/>
              <a:t> - </a:t>
            </a:r>
            <a:r>
              <a:rPr lang="ru-RU" i="1" dirty="0">
                <a:solidFill>
                  <a:srgbClr val="FF0000"/>
                </a:solidFill>
              </a:rPr>
              <a:t>«</a:t>
            </a:r>
            <a:r>
              <a:rPr lang="ru-RU" i="1" dirty="0" err="1">
                <a:solidFill>
                  <a:srgbClr val="FF0000"/>
                </a:solidFill>
              </a:rPr>
              <a:t>тотальній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державі</a:t>
            </a:r>
            <a:r>
              <a:rPr lang="ru-RU" i="1" dirty="0">
                <a:solidFill>
                  <a:srgbClr val="FF0000"/>
                </a:solidFill>
              </a:rPr>
              <a:t>»,</a:t>
            </a:r>
            <a:r>
              <a:rPr lang="ru-RU" dirty="0"/>
              <a:t> </a:t>
            </a:r>
            <a:r>
              <a:rPr lang="ru-RU" dirty="0" err="1"/>
              <a:t>тотожній</a:t>
            </a:r>
            <a:r>
              <a:rPr lang="ru-RU" dirty="0"/>
              <a:t> самому </a:t>
            </a:r>
            <a:r>
              <a:rPr lang="ru-RU" dirty="0" err="1"/>
              <a:t>суспільству</a:t>
            </a:r>
            <a:r>
              <a:rPr lang="ru-RU" dirty="0"/>
              <a:t>. «Тотальна держава» як суверенна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друзів</a:t>
            </a:r>
            <a:r>
              <a:rPr lang="ru-RU" dirty="0"/>
              <a:t> і </a:t>
            </a:r>
            <a:r>
              <a:rPr lang="ru-RU" dirty="0" err="1"/>
              <a:t>ворогів</a:t>
            </a:r>
            <a:r>
              <a:rPr lang="ru-RU" dirty="0"/>
              <a:t>. </a:t>
            </a:r>
            <a:r>
              <a:rPr lang="ru-RU" dirty="0" err="1"/>
              <a:t>Шмітт</a:t>
            </a:r>
            <a:r>
              <a:rPr lang="ru-RU" dirty="0"/>
              <a:t> </a:t>
            </a:r>
            <a:r>
              <a:rPr lang="ru-RU" dirty="0" err="1"/>
              <a:t>підкреслює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буде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, а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розбіжностей</a:t>
            </a:r>
            <a:r>
              <a:rPr lang="ru-RU" dirty="0"/>
              <a:t> неминуче буде </a:t>
            </a:r>
            <a:r>
              <a:rPr lang="ru-RU" dirty="0" err="1"/>
              <a:t>призводити</a:t>
            </a:r>
            <a:r>
              <a:rPr lang="ru-RU" dirty="0"/>
              <a:t> до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воєн</a:t>
            </a:r>
            <a:r>
              <a:rPr lang="ru-RU" dirty="0"/>
              <a:t>.</a:t>
            </a:r>
          </a:p>
          <a:p>
            <a:pPr algn="r"/>
            <a:r>
              <a:rPr lang="ru-RU" sz="3200" b="1" dirty="0" err="1"/>
              <a:t>Сьогодні</a:t>
            </a:r>
            <a:r>
              <a:rPr lang="ru-RU" sz="3200" b="1" dirty="0"/>
              <a:t> </a:t>
            </a:r>
            <a:r>
              <a:rPr lang="ru-RU" sz="3200" b="1" dirty="0" err="1"/>
              <a:t>теорія</a:t>
            </a:r>
            <a:r>
              <a:rPr lang="ru-RU" sz="3200" b="1" dirty="0"/>
              <a:t> </a:t>
            </a:r>
            <a:r>
              <a:rPr lang="ru-RU" sz="3200" b="1" dirty="0" err="1"/>
              <a:t>Шмітта</a:t>
            </a:r>
            <a:r>
              <a:rPr lang="ru-RU" sz="3200" b="1" dirty="0"/>
              <a:t> стала </a:t>
            </a:r>
            <a:r>
              <a:rPr lang="ru-RU" sz="3200" b="1" dirty="0" err="1"/>
              <a:t>класикою</a:t>
            </a:r>
            <a:r>
              <a:rPr lang="ru-RU" sz="3200" b="1" dirty="0"/>
              <a:t> </a:t>
            </a:r>
            <a:r>
              <a:rPr lang="ru-RU" sz="3200" b="1" dirty="0" err="1"/>
              <a:t>консервативної</a:t>
            </a:r>
            <a:r>
              <a:rPr lang="ru-RU" sz="3200" b="1" dirty="0"/>
              <a:t> думки, одним </a:t>
            </a:r>
            <a:r>
              <a:rPr lang="ru-RU" sz="3200" b="1" dirty="0" err="1"/>
              <a:t>із</a:t>
            </a:r>
            <a:r>
              <a:rPr lang="ru-RU" sz="3200" b="1" dirty="0"/>
              <a:t> </a:t>
            </a:r>
            <a:r>
              <a:rPr lang="ru-RU" sz="3200" b="1" dirty="0" err="1"/>
              <a:t>фундаментальних</a:t>
            </a:r>
            <a:r>
              <a:rPr lang="ru-RU" sz="3200" b="1" dirty="0"/>
              <a:t> </a:t>
            </a:r>
            <a:r>
              <a:rPr lang="ru-RU" sz="3200" b="1" dirty="0" err="1"/>
              <a:t>підходів</a:t>
            </a:r>
            <a:r>
              <a:rPr lang="ru-RU" sz="3200" b="1" dirty="0"/>
              <a:t> до </a:t>
            </a:r>
            <a:r>
              <a:rPr lang="ru-RU" sz="3200" b="1" dirty="0" err="1"/>
              <a:t>розгляду</a:t>
            </a:r>
            <a:r>
              <a:rPr lang="ru-RU" sz="3200" b="1" dirty="0"/>
              <a:t> </a:t>
            </a:r>
            <a:r>
              <a:rPr lang="ru-RU" sz="3200" b="1" dirty="0" err="1"/>
              <a:t>політики</a:t>
            </a:r>
            <a:r>
              <a:rPr lang="ru-RU" sz="3200" b="1" dirty="0"/>
              <a:t> в </a:t>
            </a:r>
            <a:r>
              <a:rPr lang="ru-RU" sz="3200" b="1" dirty="0" err="1"/>
              <a:t>сучасній</a:t>
            </a:r>
            <a:r>
              <a:rPr lang="ru-RU" sz="3200" b="1" dirty="0"/>
              <a:t> </a:t>
            </a:r>
            <a:r>
              <a:rPr lang="ru-RU" sz="3200" b="1" dirty="0" err="1"/>
              <a:t>політичній</a:t>
            </a:r>
            <a:r>
              <a:rPr lang="ru-RU" sz="3200" b="1" dirty="0"/>
              <a:t> </a:t>
            </a:r>
            <a:r>
              <a:rPr lang="ru-RU" sz="3200" b="1" dirty="0" err="1"/>
              <a:t>філософії</a:t>
            </a:r>
            <a:r>
              <a:rPr lang="ru-RU" sz="3200" b="1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ідеї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104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6000" dirty="0"/>
              <a:t> </a:t>
            </a:r>
            <a:r>
              <a:rPr lang="ru-RU" sz="6000" dirty="0" smtClean="0"/>
              <a:t> «</a:t>
            </a:r>
            <a:r>
              <a:rPr lang="ru-RU" sz="6000" b="1" dirty="0" smtClean="0"/>
              <a:t>Земля </a:t>
            </a:r>
            <a:r>
              <a:rPr lang="ru-RU" sz="6000" b="1" dirty="0"/>
              <a:t>і море</a:t>
            </a:r>
            <a:r>
              <a:rPr lang="ru-RU" sz="6000" dirty="0" smtClean="0"/>
              <a:t>»</a:t>
            </a:r>
            <a:endParaRPr lang="en-US" sz="6000" dirty="0" smtClean="0"/>
          </a:p>
          <a:p>
            <a:r>
              <a:rPr lang="en-US" sz="6000" dirty="0" smtClean="0"/>
              <a:t>h</a:t>
            </a:r>
            <a:r>
              <a:rPr lang="ru-RU" sz="6000" dirty="0" err="1" smtClean="0"/>
              <a:t>озвивав</a:t>
            </a:r>
            <a:r>
              <a:rPr lang="ru-RU" sz="6000" dirty="0" smtClean="0"/>
              <a:t> </a:t>
            </a:r>
            <a:r>
              <a:rPr lang="ru-RU" sz="6000" dirty="0" err="1"/>
              <a:t>ідею</a:t>
            </a:r>
            <a:r>
              <a:rPr lang="ru-RU" sz="6000" dirty="0"/>
              <a:t> про </a:t>
            </a:r>
            <a:r>
              <a:rPr lang="ru-RU" sz="6000" dirty="0" err="1"/>
              <a:t>боротьбу</a:t>
            </a:r>
            <a:r>
              <a:rPr lang="ru-RU" sz="6000" dirty="0"/>
              <a:t> </a:t>
            </a:r>
            <a:r>
              <a:rPr lang="ru-RU" sz="6000" dirty="0" err="1" smtClean="0"/>
              <a:t>морськи</a:t>
            </a:r>
            <a:r>
              <a:rPr lang="uk-UA" sz="6000" dirty="0" smtClean="0"/>
              <a:t>х</a:t>
            </a:r>
            <a:r>
              <a:rPr lang="ru-RU" sz="6000" dirty="0" smtClean="0"/>
              <a:t> </a:t>
            </a:r>
            <a:r>
              <a:rPr lang="ru-RU" sz="6000" dirty="0"/>
              <a:t>і </a:t>
            </a:r>
            <a:r>
              <a:rPr lang="ru-RU" sz="6000" dirty="0" err="1" smtClean="0"/>
              <a:t>сухопутних</a:t>
            </a:r>
            <a:r>
              <a:rPr lang="ru-RU" sz="6000" dirty="0" smtClean="0"/>
              <a:t> сил, </a:t>
            </a:r>
            <a:r>
              <a:rPr lang="ru-RU" sz="6000" dirty="0" err="1"/>
              <a:t>вдаючись</a:t>
            </a:r>
            <a:r>
              <a:rPr lang="ru-RU" sz="6000" dirty="0"/>
              <a:t> до </a:t>
            </a:r>
            <a:r>
              <a:rPr lang="ru-RU" sz="6000" dirty="0" err="1"/>
              <a:t>біблійних</a:t>
            </a:r>
            <a:r>
              <a:rPr lang="ru-RU" sz="6000" dirty="0"/>
              <a:t> </a:t>
            </a:r>
            <a:r>
              <a:rPr lang="ru-RU" sz="6000" dirty="0" err="1"/>
              <a:t>аналогій</a:t>
            </a:r>
            <a:r>
              <a:rPr lang="ru-RU" sz="6000" dirty="0"/>
              <a:t> і </a:t>
            </a:r>
            <a:r>
              <a:rPr lang="ru-RU" sz="6000" dirty="0" err="1"/>
              <a:t>використовуючи</a:t>
            </a:r>
            <a:r>
              <a:rPr lang="ru-RU" sz="6000" dirty="0"/>
              <a:t> </a:t>
            </a:r>
            <a:r>
              <a:rPr lang="ru-RU" sz="6000" dirty="0" err="1"/>
              <a:t>назви</a:t>
            </a:r>
            <a:r>
              <a:rPr lang="ru-RU" sz="6000" dirty="0"/>
              <a:t> </a:t>
            </a:r>
            <a:r>
              <a:rPr lang="ru-RU" sz="6000" dirty="0" err="1"/>
              <a:t>біблійних</a:t>
            </a:r>
            <a:r>
              <a:rPr lang="ru-RU" sz="6000" dirty="0"/>
              <a:t> </a:t>
            </a:r>
            <a:r>
              <a:rPr lang="ru-RU" sz="6000" dirty="0" err="1"/>
              <a:t>чудовиськ</a:t>
            </a:r>
            <a:r>
              <a:rPr lang="ru-RU" sz="6000" dirty="0"/>
              <a:t>: сила моря - </a:t>
            </a:r>
            <a:r>
              <a:rPr lang="ru-RU" sz="6000" dirty="0" err="1"/>
              <a:t>Левіафан</a:t>
            </a:r>
            <a:r>
              <a:rPr lang="ru-RU" sz="6000" dirty="0"/>
              <a:t>, сила </a:t>
            </a:r>
            <a:r>
              <a:rPr lang="ru-RU" sz="6000" dirty="0" err="1"/>
              <a:t>суші</a:t>
            </a:r>
            <a:r>
              <a:rPr lang="ru-RU" sz="6000" dirty="0"/>
              <a:t> - Бегемот. </a:t>
            </a: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1942 р</a:t>
            </a:r>
          </a:p>
        </p:txBody>
      </p:sp>
    </p:spTree>
    <p:extLst>
      <p:ext uri="{BB962C8B-B14F-4D97-AF65-F5344CB8AC3E}">
        <p14:creationId xmlns:p14="http://schemas.microsoft.com/office/powerpoint/2010/main" val="204981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614553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політичної науки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622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534769"/>
              </p:ext>
            </p:extLst>
          </p:nvPr>
        </p:nvGraphicFramePr>
        <p:xfrm>
          <a:off x="380999" y="1719071"/>
          <a:ext cx="8407893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Концепція </a:t>
            </a:r>
            <a:r>
              <a:rPr lang="uk-UA" dirty="0" err="1" smtClean="0"/>
              <a:t>номосу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858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368377"/>
              </p:ext>
            </p:extLst>
          </p:nvPr>
        </p:nvGraphicFramePr>
        <p:xfrm>
          <a:off x="380999" y="1719071"/>
          <a:ext cx="8407893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Ділив</a:t>
            </a:r>
            <a:r>
              <a:rPr lang="ru-RU" dirty="0"/>
              <a:t> </a:t>
            </a:r>
            <a:r>
              <a:rPr lang="ru-RU" dirty="0" err="1"/>
              <a:t>Номос</a:t>
            </a:r>
            <a:r>
              <a:rPr lang="ru-RU" dirty="0"/>
              <a:t> у </a:t>
            </a:r>
            <a:r>
              <a:rPr lang="ru-RU" dirty="0" err="1" smtClean="0"/>
              <a:t>часі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943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err="1" smtClean="0"/>
              <a:t>були</a:t>
            </a:r>
            <a:r>
              <a:rPr lang="ru-RU" sz="3600" dirty="0" smtClean="0"/>
              <a:t> </a:t>
            </a:r>
            <a:r>
              <a:rPr lang="ru-RU" sz="3600" dirty="0"/>
              <a:t>на </a:t>
            </a:r>
            <a:r>
              <a:rPr lang="ru-RU" sz="3600" dirty="0" err="1"/>
              <a:t>боці</a:t>
            </a:r>
            <a:r>
              <a:rPr lang="ru-RU" sz="3600" dirty="0"/>
              <a:t> </a:t>
            </a:r>
            <a:r>
              <a:rPr lang="ru-RU" sz="3600" dirty="0" err="1">
                <a:solidFill>
                  <a:srgbClr val="FF0000"/>
                </a:solidFill>
              </a:rPr>
              <a:t>номоса</a:t>
            </a:r>
            <a:r>
              <a:rPr lang="ru-RU" sz="3600" dirty="0">
                <a:solidFill>
                  <a:srgbClr val="FF0000"/>
                </a:solidFill>
              </a:rPr>
              <a:t> моря</a:t>
            </a:r>
            <a:r>
              <a:rPr lang="ru-RU" sz="3600" dirty="0"/>
              <a:t>, </a:t>
            </a:r>
            <a:r>
              <a:rPr lang="ru-RU" sz="3600" dirty="0" err="1"/>
              <a:t>якого</a:t>
            </a:r>
            <a:r>
              <a:rPr lang="ru-RU" sz="3600" dirty="0"/>
              <a:t> </a:t>
            </a:r>
            <a:r>
              <a:rPr lang="ru-RU" sz="3600" dirty="0" err="1"/>
              <a:t>він</a:t>
            </a:r>
            <a:r>
              <a:rPr lang="ru-RU" sz="3600" dirty="0"/>
              <a:t> </a:t>
            </a:r>
            <a:r>
              <a:rPr lang="ru-RU" sz="3600" dirty="0" err="1"/>
              <a:t>вважав</a:t>
            </a:r>
            <a:r>
              <a:rPr lang="ru-RU" sz="3600" dirty="0"/>
              <a:t> </a:t>
            </a:r>
            <a:r>
              <a:rPr lang="ru-RU" sz="3600" dirty="0" err="1"/>
              <a:t>майбутнім</a:t>
            </a:r>
            <a:r>
              <a:rPr lang="ru-RU" sz="3600" dirty="0"/>
              <a:t> </a:t>
            </a:r>
            <a:r>
              <a:rPr lang="ru-RU" sz="3600" dirty="0" err="1"/>
              <a:t>переможцем</a:t>
            </a:r>
            <a:r>
              <a:rPr lang="ru-RU" sz="3600" dirty="0"/>
              <a:t>.</a:t>
            </a:r>
          </a:p>
          <a:p>
            <a:endParaRPr lang="ru-RU" sz="3600" dirty="0" smtClean="0"/>
          </a:p>
          <a:p>
            <a:r>
              <a:rPr lang="ru-RU" sz="3600" dirty="0" err="1" smtClean="0"/>
              <a:t>між</a:t>
            </a:r>
            <a:r>
              <a:rPr lang="ru-RU" sz="3600" dirty="0" smtClean="0"/>
              <a:t> </a:t>
            </a:r>
            <a:r>
              <a:rPr lang="ru-RU" sz="3600" dirty="0" err="1"/>
              <a:t>континентальними</a:t>
            </a:r>
            <a:r>
              <a:rPr lang="ru-RU" sz="3600" dirty="0"/>
              <a:t> державами </a:t>
            </a:r>
            <a:r>
              <a:rPr lang="ru-RU" sz="3600" dirty="0" err="1"/>
              <a:t>може</a:t>
            </a:r>
            <a:r>
              <a:rPr lang="ru-RU" sz="3600" dirty="0"/>
              <a:t> </a:t>
            </a:r>
            <a:r>
              <a:rPr lang="ru-RU" sz="3600" dirty="0" err="1"/>
              <a:t>вестися</a:t>
            </a:r>
            <a:r>
              <a:rPr lang="ru-RU" sz="3600" dirty="0"/>
              <a:t> </a:t>
            </a:r>
            <a:r>
              <a:rPr lang="ru-RU" sz="3600" dirty="0" err="1"/>
              <a:t>війна</a:t>
            </a:r>
            <a:r>
              <a:rPr lang="ru-RU" sz="3600" dirty="0"/>
              <a:t> за законом, а </a:t>
            </a:r>
            <a:r>
              <a:rPr lang="ru-RU" sz="3600" dirty="0" err="1"/>
              <a:t>між</a:t>
            </a:r>
            <a:r>
              <a:rPr lang="ru-RU" sz="3600" dirty="0"/>
              <a:t> </a:t>
            </a:r>
            <a:r>
              <a:rPr lang="ru-RU" sz="3600" dirty="0" err="1"/>
              <a:t>Левіафаном</a:t>
            </a:r>
            <a:r>
              <a:rPr lang="ru-RU" sz="3600" dirty="0"/>
              <a:t> і Бегемотом </a:t>
            </a:r>
            <a:r>
              <a:rPr lang="ru-RU" sz="3600" dirty="0" err="1"/>
              <a:t>можлива</a:t>
            </a:r>
            <a:r>
              <a:rPr lang="ru-RU" sz="3600" dirty="0"/>
              <a:t> </a:t>
            </a:r>
            <a:r>
              <a:rPr lang="ru-RU" sz="3600" dirty="0" err="1"/>
              <a:t>тільки</a:t>
            </a:r>
            <a:r>
              <a:rPr lang="ru-RU" sz="3600" dirty="0"/>
              <a:t> тотальна </a:t>
            </a:r>
            <a:r>
              <a:rPr lang="ru-RU" sz="3600" dirty="0" err="1" smtClean="0"/>
              <a:t>війна</a:t>
            </a:r>
            <a:endParaRPr lang="ru-RU" sz="3600" dirty="0"/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Симпатії</a:t>
            </a:r>
            <a:r>
              <a:rPr lang="ru-RU" dirty="0"/>
              <a:t> </a:t>
            </a:r>
            <a:r>
              <a:rPr lang="ru-RU" dirty="0" err="1"/>
              <a:t>Шмідта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6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162444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Сутність політичної науки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69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041026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Напрями думки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392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696901"/>
              </p:ext>
            </p:extLst>
          </p:nvPr>
        </p:nvGraphicFramePr>
        <p:xfrm>
          <a:off x="380999" y="1719071"/>
          <a:ext cx="8407893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центрі вивчення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289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В. </a:t>
            </a:r>
            <a:r>
              <a:rPr lang="uk-UA" dirty="0" smtClean="0"/>
              <a:t>Вебер</a:t>
            </a:r>
          </a:p>
          <a:p>
            <a:pPr marL="45720" indent="0">
              <a:buNone/>
            </a:pPr>
            <a:r>
              <a:rPr lang="uk-UA" dirty="0" smtClean="0"/>
              <a:t> </a:t>
            </a:r>
            <a:r>
              <a:rPr lang="uk-UA" dirty="0"/>
              <a:t>зв'язок між ними проявляється  у тому, що вихідним пунктом є індивід – правова держава захищає його права, а соціальна – гарантує гідне існування.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Соціальна і правова держава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2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692879"/>
              </p:ext>
            </p:extLst>
          </p:nvPr>
        </p:nvGraphicFramePr>
        <p:xfrm>
          <a:off x="380999" y="1719071"/>
          <a:ext cx="8407893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Держава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404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610497"/>
              </p:ext>
            </p:extLst>
          </p:nvPr>
        </p:nvGraphicFramePr>
        <p:xfrm>
          <a:off x="395536" y="1556792"/>
          <a:ext cx="8407893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Недоліки соціальної держави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031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Соціальна держава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uk-UA" sz="1800" dirty="0"/>
              <a:t>це адміністративна держава, у якій </a:t>
            </a:r>
            <a:r>
              <a:rPr lang="uk-UA" sz="1800" dirty="0" smtClean="0"/>
              <a:t>є </a:t>
            </a:r>
            <a:r>
              <a:rPr lang="uk-UA" sz="1800" dirty="0"/>
              <a:t>розмиті межі між законодавчою і виконавчою </a:t>
            </a:r>
            <a:r>
              <a:rPr lang="uk-UA" sz="1800" dirty="0" smtClean="0"/>
              <a:t>владою</a:t>
            </a:r>
          </a:p>
          <a:p>
            <a:r>
              <a:rPr lang="uk-UA" dirty="0"/>
              <a:t>передбачає високу активність </a:t>
            </a:r>
            <a:r>
              <a:rPr lang="uk-UA" dirty="0" smtClean="0"/>
              <a:t>держави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Відсутня відповідальність індивіда за свою долю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Правова держава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Чіткий поділ влади</a:t>
            </a:r>
          </a:p>
          <a:p>
            <a:endParaRPr lang="uk-UA" dirty="0"/>
          </a:p>
          <a:p>
            <a:pPr marL="45720" indent="0">
              <a:buNone/>
            </a:pPr>
            <a:endParaRPr lang="uk-UA" dirty="0"/>
          </a:p>
          <a:p>
            <a:r>
              <a:rPr lang="uk-UA" dirty="0" smtClean="0"/>
              <a:t>обмеження </a:t>
            </a:r>
            <a:r>
              <a:rPr lang="uk-UA" dirty="0"/>
              <a:t>державної діяльності за рахунок активізації </a:t>
            </a:r>
            <a:r>
              <a:rPr lang="uk-UA" dirty="0" smtClean="0"/>
              <a:t>громадських ініціатив</a:t>
            </a:r>
          </a:p>
          <a:p>
            <a:r>
              <a:rPr lang="uk-UA" dirty="0" smtClean="0"/>
              <a:t>відповідальність </a:t>
            </a:r>
            <a:r>
              <a:rPr lang="uk-UA" dirty="0"/>
              <a:t>індивіда за свою долю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порівняння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246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137</TotalTime>
  <Words>651</Words>
  <Application>Microsoft Office PowerPoint</Application>
  <PresentationFormat>Экран (4:3)</PresentationFormat>
  <Paragraphs>78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Сетка</vt:lpstr>
      <vt:lpstr>Політична наука у Німеччині</vt:lpstr>
      <vt:lpstr>Джерела політичної науки</vt:lpstr>
      <vt:lpstr>Сутність політичної науки</vt:lpstr>
      <vt:lpstr>Напрями думки</vt:lpstr>
      <vt:lpstr>У центрі вивчення</vt:lpstr>
      <vt:lpstr>Соціальна і правова держава</vt:lpstr>
      <vt:lpstr>Держава</vt:lpstr>
      <vt:lpstr>Недоліки соціальної держави </vt:lpstr>
      <vt:lpstr>порівняння</vt:lpstr>
      <vt:lpstr>Карл Шмітт</vt:lpstr>
      <vt:lpstr>Презентация PowerPoint</vt:lpstr>
      <vt:lpstr>життя</vt:lpstr>
      <vt:lpstr>Політична кар’єра</vt:lpstr>
      <vt:lpstr>Кар’єра</vt:lpstr>
      <vt:lpstr>Після 1945 року</vt:lpstr>
      <vt:lpstr>Карл Шмітт</vt:lpstr>
      <vt:lpstr>«Поняття політичного» (1927)</vt:lpstr>
      <vt:lpstr>ідеї</vt:lpstr>
      <vt:lpstr>1942 р</vt:lpstr>
      <vt:lpstr>Концепція номосу</vt:lpstr>
      <vt:lpstr>Ділив Номос у часі</vt:lpstr>
      <vt:lpstr>Симпатії Шмідта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Політична наука у Німеччині</dc:title>
  <dc:creator>User</dc:creator>
  <cp:lastModifiedBy>User</cp:lastModifiedBy>
  <cp:revision>10</cp:revision>
  <dcterms:created xsi:type="dcterms:W3CDTF">2024-05-08T05:28:28Z</dcterms:created>
  <dcterms:modified xsi:type="dcterms:W3CDTF">2024-05-08T07:56:14Z</dcterms:modified>
</cp:coreProperties>
</file>