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67" r:id="rId2"/>
    <p:sldId id="268" r:id="rId3"/>
    <p:sldId id="257" r:id="rId4"/>
    <p:sldId id="256" r:id="rId5"/>
    <p:sldId id="272" r:id="rId6"/>
    <p:sldId id="275" r:id="rId7"/>
    <p:sldId id="258" r:id="rId8"/>
    <p:sldId id="260" r:id="rId9"/>
    <p:sldId id="264" r:id="rId10"/>
    <p:sldId id="265" r:id="rId11"/>
    <p:sldId id="273" r:id="rId12"/>
    <p:sldId id="269" r:id="rId13"/>
    <p:sldId id="277" r:id="rId14"/>
    <p:sldId id="270" r:id="rId15"/>
    <p:sldId id="276" r:id="rId16"/>
    <p:sldId id="271" r:id="rId17"/>
    <p:sldId id="278" r:id="rId18"/>
    <p:sldId id="279" r:id="rId19"/>
    <p:sldId id="280" r:id="rId20"/>
    <p:sldId id="28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1132AA9-7306-4719-B739-40E1F232FE03}">
          <p14:sldIdLst>
            <p14:sldId id="267"/>
            <p14:sldId id="268"/>
            <p14:sldId id="257"/>
            <p14:sldId id="256"/>
            <p14:sldId id="272"/>
            <p14:sldId id="275"/>
            <p14:sldId id="258"/>
            <p14:sldId id="260"/>
            <p14:sldId id="264"/>
            <p14:sldId id="265"/>
            <p14:sldId id="273"/>
            <p14:sldId id="269"/>
            <p14:sldId id="277"/>
            <p14:sldId id="270"/>
            <p14:sldId id="276"/>
            <p14:sldId id="271"/>
            <p14:sldId id="278"/>
            <p14:sldId id="279"/>
            <p14:sldId id="280"/>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86" d="100"/>
          <a:sy n="86" d="100"/>
        </p:scale>
        <p:origin x="15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D9C08-8D83-4699-8AA9-D010219B6068}"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7CCA0FA6-9ED7-4F85-AFDC-38D039CA8590}">
      <dgm:prSet phldrT="[Текст]" custT="1"/>
      <dgm:spPr/>
      <dgm:t>
        <a:bodyPr/>
        <a:lstStyle/>
        <a:p>
          <a:r>
            <a:rPr lang="uk-UA" sz="2400" b="1" dirty="0" smtClean="0"/>
            <a:t>Академічне красномовство</a:t>
          </a:r>
          <a:endParaRPr lang="ru-RU" sz="2400" b="1" dirty="0"/>
        </a:p>
      </dgm:t>
    </dgm:pt>
    <dgm:pt modelId="{D50AD674-E45F-461D-9970-22E004F9730E}" type="parTrans" cxnId="{14C4BDC0-1F30-41D5-874E-19E2E82846F7}">
      <dgm:prSet/>
      <dgm:spPr/>
      <dgm:t>
        <a:bodyPr/>
        <a:lstStyle/>
        <a:p>
          <a:endParaRPr lang="ru-RU"/>
        </a:p>
      </dgm:t>
    </dgm:pt>
    <dgm:pt modelId="{E4A880DE-BAA6-4B0C-9F9C-2BED69155953}" type="sibTrans" cxnId="{14C4BDC0-1F30-41D5-874E-19E2E82846F7}">
      <dgm:prSet/>
      <dgm:spPr/>
      <dgm:t>
        <a:bodyPr/>
        <a:lstStyle/>
        <a:p>
          <a:endParaRPr lang="ru-RU"/>
        </a:p>
      </dgm:t>
    </dgm:pt>
    <dgm:pt modelId="{704E6DC1-5FD4-4D5B-B80D-D169D43D0C49}">
      <dgm:prSet phldrT="[Текст]" custT="1"/>
      <dgm:spPr/>
      <dgm:t>
        <a:bodyPr/>
        <a:lstStyle/>
        <a:p>
          <a:r>
            <a:rPr lang="uk-UA" sz="2400" b="1" dirty="0" smtClean="0"/>
            <a:t>Судове красномовство</a:t>
          </a:r>
          <a:endParaRPr lang="ru-RU" sz="2400" b="1" dirty="0"/>
        </a:p>
      </dgm:t>
    </dgm:pt>
    <dgm:pt modelId="{2DBAAEF7-AD09-40D0-9AA2-0224D33D5A58}" type="parTrans" cxnId="{5FAEBA7C-C86B-45F2-84F0-EFAA4999F31D}">
      <dgm:prSet/>
      <dgm:spPr/>
      <dgm:t>
        <a:bodyPr/>
        <a:lstStyle/>
        <a:p>
          <a:endParaRPr lang="ru-RU"/>
        </a:p>
      </dgm:t>
    </dgm:pt>
    <dgm:pt modelId="{901C83F3-36D4-4A55-AEB1-5CF297C92D33}" type="sibTrans" cxnId="{5FAEBA7C-C86B-45F2-84F0-EFAA4999F31D}">
      <dgm:prSet/>
      <dgm:spPr/>
      <dgm:t>
        <a:bodyPr/>
        <a:lstStyle/>
        <a:p>
          <a:endParaRPr lang="ru-RU"/>
        </a:p>
      </dgm:t>
    </dgm:pt>
    <dgm:pt modelId="{7BFCCE0B-74F0-4908-BA4C-3CC16E349874}">
      <dgm:prSet phldrT="[Текст]" custT="1"/>
      <dgm:spPr/>
      <dgm:t>
        <a:bodyPr/>
        <a:lstStyle/>
        <a:p>
          <a:r>
            <a:rPr lang="uk-UA" sz="2400" b="1" dirty="0" smtClean="0"/>
            <a:t>Духовне красномовство</a:t>
          </a:r>
          <a:endParaRPr lang="ru-RU" sz="2400" b="1" dirty="0"/>
        </a:p>
      </dgm:t>
    </dgm:pt>
    <dgm:pt modelId="{B275199B-2C9D-409E-8C21-88A6E21843C9}" type="parTrans" cxnId="{C0363D71-64BF-4C18-AF08-B424E352C7E7}">
      <dgm:prSet/>
      <dgm:spPr/>
      <dgm:t>
        <a:bodyPr/>
        <a:lstStyle/>
        <a:p>
          <a:endParaRPr lang="ru-RU"/>
        </a:p>
      </dgm:t>
    </dgm:pt>
    <dgm:pt modelId="{A7C2AD59-FD26-49AE-A581-F4A09450C445}" type="sibTrans" cxnId="{C0363D71-64BF-4C18-AF08-B424E352C7E7}">
      <dgm:prSet/>
      <dgm:spPr/>
      <dgm:t>
        <a:bodyPr/>
        <a:lstStyle/>
        <a:p>
          <a:endParaRPr lang="ru-RU"/>
        </a:p>
      </dgm:t>
    </dgm:pt>
    <dgm:pt modelId="{CFCD7D11-A790-4C20-97D2-34523436CD15}">
      <dgm:prSet custT="1"/>
      <dgm:spPr/>
      <dgm:t>
        <a:bodyPr/>
        <a:lstStyle/>
        <a:p>
          <a:r>
            <a:rPr lang="uk-UA" sz="2400" b="1" dirty="0" smtClean="0"/>
            <a:t>Соціально-побутове красномовство</a:t>
          </a:r>
          <a:endParaRPr lang="ru-RU" sz="2400" b="1" dirty="0"/>
        </a:p>
      </dgm:t>
    </dgm:pt>
    <dgm:pt modelId="{48381CEB-E5FB-4C7B-86B0-DEFF68979754}" type="parTrans" cxnId="{2B28E605-5279-4B63-90DC-00815D821EF9}">
      <dgm:prSet/>
      <dgm:spPr/>
      <dgm:t>
        <a:bodyPr/>
        <a:lstStyle/>
        <a:p>
          <a:endParaRPr lang="ru-RU"/>
        </a:p>
      </dgm:t>
    </dgm:pt>
    <dgm:pt modelId="{7B32B9A7-8664-4046-BCB2-7FCD210491CF}" type="sibTrans" cxnId="{2B28E605-5279-4B63-90DC-00815D821EF9}">
      <dgm:prSet/>
      <dgm:spPr/>
      <dgm:t>
        <a:bodyPr/>
        <a:lstStyle/>
        <a:p>
          <a:endParaRPr lang="ru-RU"/>
        </a:p>
      </dgm:t>
    </dgm:pt>
    <dgm:pt modelId="{9C45B270-DD3A-4304-A946-DCF32552FA60}">
      <dgm:prSet custT="1"/>
      <dgm:spPr/>
      <dgm:t>
        <a:bodyPr/>
        <a:lstStyle/>
        <a:p>
          <a:r>
            <a:rPr lang="uk-UA" sz="2400" b="1" dirty="0" smtClean="0"/>
            <a:t>Театральна риторика</a:t>
          </a:r>
          <a:endParaRPr lang="ru-RU" sz="2400" b="1" dirty="0"/>
        </a:p>
      </dgm:t>
    </dgm:pt>
    <dgm:pt modelId="{B51C17F9-AB17-4017-B7AF-291EC638C88C}" type="parTrans" cxnId="{DD1E0BC8-EEE2-499F-842C-8E5749FCC7E7}">
      <dgm:prSet/>
      <dgm:spPr/>
      <dgm:t>
        <a:bodyPr/>
        <a:lstStyle/>
        <a:p>
          <a:endParaRPr lang="ru-RU"/>
        </a:p>
      </dgm:t>
    </dgm:pt>
    <dgm:pt modelId="{0574BA5F-FD60-4E79-BCBE-2F6F6C2CBEC1}" type="sibTrans" cxnId="{DD1E0BC8-EEE2-499F-842C-8E5749FCC7E7}">
      <dgm:prSet/>
      <dgm:spPr/>
      <dgm:t>
        <a:bodyPr/>
        <a:lstStyle/>
        <a:p>
          <a:endParaRPr lang="ru-RU"/>
        </a:p>
      </dgm:t>
    </dgm:pt>
    <dgm:pt modelId="{A2CAFEEB-9DD0-4D5C-8C42-0FEDBAFBC6A5}">
      <dgm:prSet custT="1"/>
      <dgm:spPr/>
      <dgm:t>
        <a:bodyPr/>
        <a:lstStyle/>
        <a:p>
          <a:r>
            <a:rPr lang="uk-UA" sz="2400" b="1" dirty="0" smtClean="0"/>
            <a:t>Педагогічна риторика</a:t>
          </a:r>
          <a:endParaRPr lang="ru-RU" sz="2400" b="1" dirty="0"/>
        </a:p>
      </dgm:t>
    </dgm:pt>
    <dgm:pt modelId="{996B788F-AF6A-44F6-99F3-2DA05F15DAE2}" type="parTrans" cxnId="{3BE22C13-509A-4F63-8256-AA5765D3B3F1}">
      <dgm:prSet/>
      <dgm:spPr/>
      <dgm:t>
        <a:bodyPr/>
        <a:lstStyle/>
        <a:p>
          <a:endParaRPr lang="ru-RU"/>
        </a:p>
      </dgm:t>
    </dgm:pt>
    <dgm:pt modelId="{1864C91B-6A61-42DF-B111-0FD54ED017E5}" type="sibTrans" cxnId="{3BE22C13-509A-4F63-8256-AA5765D3B3F1}">
      <dgm:prSet/>
      <dgm:spPr/>
      <dgm:t>
        <a:bodyPr/>
        <a:lstStyle/>
        <a:p>
          <a:endParaRPr lang="ru-RU"/>
        </a:p>
      </dgm:t>
    </dgm:pt>
    <dgm:pt modelId="{D6CFD360-19FA-4781-85A3-A31064840445}" type="pres">
      <dgm:prSet presAssocID="{1A5D9C08-8D83-4699-8AA9-D010219B6068}" presName="linear" presStyleCnt="0">
        <dgm:presLayoutVars>
          <dgm:dir/>
          <dgm:animLvl val="lvl"/>
          <dgm:resizeHandles val="exact"/>
        </dgm:presLayoutVars>
      </dgm:prSet>
      <dgm:spPr/>
      <dgm:t>
        <a:bodyPr/>
        <a:lstStyle/>
        <a:p>
          <a:endParaRPr lang="uk-UA"/>
        </a:p>
      </dgm:t>
    </dgm:pt>
    <dgm:pt modelId="{BA09D8D8-2C8A-4C0A-8154-04F255B7BE9D}" type="pres">
      <dgm:prSet presAssocID="{7CCA0FA6-9ED7-4F85-AFDC-38D039CA8590}" presName="parentLin" presStyleCnt="0"/>
      <dgm:spPr/>
    </dgm:pt>
    <dgm:pt modelId="{82906F45-3B67-4973-9E7D-B31B09284FA9}" type="pres">
      <dgm:prSet presAssocID="{7CCA0FA6-9ED7-4F85-AFDC-38D039CA8590}" presName="parentLeftMargin" presStyleLbl="node1" presStyleIdx="0" presStyleCnt="6"/>
      <dgm:spPr/>
      <dgm:t>
        <a:bodyPr/>
        <a:lstStyle/>
        <a:p>
          <a:endParaRPr lang="uk-UA"/>
        </a:p>
      </dgm:t>
    </dgm:pt>
    <dgm:pt modelId="{1DADD64C-6D9D-41B0-8952-D041152C1C41}" type="pres">
      <dgm:prSet presAssocID="{7CCA0FA6-9ED7-4F85-AFDC-38D039CA8590}" presName="parentText" presStyleLbl="node1" presStyleIdx="0" presStyleCnt="6">
        <dgm:presLayoutVars>
          <dgm:chMax val="0"/>
          <dgm:bulletEnabled val="1"/>
        </dgm:presLayoutVars>
      </dgm:prSet>
      <dgm:spPr/>
      <dgm:t>
        <a:bodyPr/>
        <a:lstStyle/>
        <a:p>
          <a:endParaRPr lang="uk-UA"/>
        </a:p>
      </dgm:t>
    </dgm:pt>
    <dgm:pt modelId="{76F6A6F8-90F2-4759-9D6B-62FB5CADF3C3}" type="pres">
      <dgm:prSet presAssocID="{7CCA0FA6-9ED7-4F85-AFDC-38D039CA8590}" presName="negativeSpace" presStyleCnt="0"/>
      <dgm:spPr/>
    </dgm:pt>
    <dgm:pt modelId="{8DC8D2E8-4528-4A0B-A3EF-062B68A9F4E6}" type="pres">
      <dgm:prSet presAssocID="{7CCA0FA6-9ED7-4F85-AFDC-38D039CA8590}" presName="childText" presStyleLbl="conFgAcc1" presStyleIdx="0" presStyleCnt="6">
        <dgm:presLayoutVars>
          <dgm:bulletEnabled val="1"/>
        </dgm:presLayoutVars>
      </dgm:prSet>
      <dgm:spPr/>
    </dgm:pt>
    <dgm:pt modelId="{02F1207C-BFB2-4840-9D1C-29075603207C}" type="pres">
      <dgm:prSet presAssocID="{E4A880DE-BAA6-4B0C-9F9C-2BED69155953}" presName="spaceBetweenRectangles" presStyleCnt="0"/>
      <dgm:spPr/>
    </dgm:pt>
    <dgm:pt modelId="{383D50D2-E818-44FF-98F7-D669D743461E}" type="pres">
      <dgm:prSet presAssocID="{704E6DC1-5FD4-4D5B-B80D-D169D43D0C49}" presName="parentLin" presStyleCnt="0"/>
      <dgm:spPr/>
    </dgm:pt>
    <dgm:pt modelId="{BA4F8903-2807-406E-BAF5-FDD7AF21F846}" type="pres">
      <dgm:prSet presAssocID="{704E6DC1-5FD4-4D5B-B80D-D169D43D0C49}" presName="parentLeftMargin" presStyleLbl="node1" presStyleIdx="0" presStyleCnt="6"/>
      <dgm:spPr/>
      <dgm:t>
        <a:bodyPr/>
        <a:lstStyle/>
        <a:p>
          <a:endParaRPr lang="uk-UA"/>
        </a:p>
      </dgm:t>
    </dgm:pt>
    <dgm:pt modelId="{DCFF305F-A337-481C-8AD6-07C4D7C97A2B}" type="pres">
      <dgm:prSet presAssocID="{704E6DC1-5FD4-4D5B-B80D-D169D43D0C49}" presName="parentText" presStyleLbl="node1" presStyleIdx="1" presStyleCnt="6">
        <dgm:presLayoutVars>
          <dgm:chMax val="0"/>
          <dgm:bulletEnabled val="1"/>
        </dgm:presLayoutVars>
      </dgm:prSet>
      <dgm:spPr/>
      <dgm:t>
        <a:bodyPr/>
        <a:lstStyle/>
        <a:p>
          <a:endParaRPr lang="uk-UA"/>
        </a:p>
      </dgm:t>
    </dgm:pt>
    <dgm:pt modelId="{8900A57D-8758-42D8-8D89-EBBD99F14EF2}" type="pres">
      <dgm:prSet presAssocID="{704E6DC1-5FD4-4D5B-B80D-D169D43D0C49}" presName="negativeSpace" presStyleCnt="0"/>
      <dgm:spPr/>
    </dgm:pt>
    <dgm:pt modelId="{54BCFC8A-97CE-4912-9F57-B371AA1F06C7}" type="pres">
      <dgm:prSet presAssocID="{704E6DC1-5FD4-4D5B-B80D-D169D43D0C49}" presName="childText" presStyleLbl="conFgAcc1" presStyleIdx="1" presStyleCnt="6">
        <dgm:presLayoutVars>
          <dgm:bulletEnabled val="1"/>
        </dgm:presLayoutVars>
      </dgm:prSet>
      <dgm:spPr/>
    </dgm:pt>
    <dgm:pt modelId="{FE8742CD-6877-4748-8938-6DFCD6290F45}" type="pres">
      <dgm:prSet presAssocID="{901C83F3-36D4-4A55-AEB1-5CF297C92D33}" presName="spaceBetweenRectangles" presStyleCnt="0"/>
      <dgm:spPr/>
    </dgm:pt>
    <dgm:pt modelId="{E788A5BD-71AE-4248-BB0E-AE764931199B}" type="pres">
      <dgm:prSet presAssocID="{7BFCCE0B-74F0-4908-BA4C-3CC16E349874}" presName="parentLin" presStyleCnt="0"/>
      <dgm:spPr/>
    </dgm:pt>
    <dgm:pt modelId="{C40AFE80-29EE-4040-9571-0C27F6A662AB}" type="pres">
      <dgm:prSet presAssocID="{7BFCCE0B-74F0-4908-BA4C-3CC16E349874}" presName="parentLeftMargin" presStyleLbl="node1" presStyleIdx="1" presStyleCnt="6"/>
      <dgm:spPr/>
      <dgm:t>
        <a:bodyPr/>
        <a:lstStyle/>
        <a:p>
          <a:endParaRPr lang="uk-UA"/>
        </a:p>
      </dgm:t>
    </dgm:pt>
    <dgm:pt modelId="{47D83286-1D81-4DB1-AE85-008A71EDA61A}" type="pres">
      <dgm:prSet presAssocID="{7BFCCE0B-74F0-4908-BA4C-3CC16E349874}" presName="parentText" presStyleLbl="node1" presStyleIdx="2" presStyleCnt="6">
        <dgm:presLayoutVars>
          <dgm:chMax val="0"/>
          <dgm:bulletEnabled val="1"/>
        </dgm:presLayoutVars>
      </dgm:prSet>
      <dgm:spPr/>
      <dgm:t>
        <a:bodyPr/>
        <a:lstStyle/>
        <a:p>
          <a:endParaRPr lang="uk-UA"/>
        </a:p>
      </dgm:t>
    </dgm:pt>
    <dgm:pt modelId="{AA447F40-5677-40AA-87E0-63C0D8CFC36D}" type="pres">
      <dgm:prSet presAssocID="{7BFCCE0B-74F0-4908-BA4C-3CC16E349874}" presName="negativeSpace" presStyleCnt="0"/>
      <dgm:spPr/>
    </dgm:pt>
    <dgm:pt modelId="{B293576C-C8C7-4CCE-9540-A31E858C9D5B}" type="pres">
      <dgm:prSet presAssocID="{7BFCCE0B-74F0-4908-BA4C-3CC16E349874}" presName="childText" presStyleLbl="conFgAcc1" presStyleIdx="2" presStyleCnt="6">
        <dgm:presLayoutVars>
          <dgm:bulletEnabled val="1"/>
        </dgm:presLayoutVars>
      </dgm:prSet>
      <dgm:spPr/>
    </dgm:pt>
    <dgm:pt modelId="{492EBD90-A8F8-472C-8320-27BD15456D86}" type="pres">
      <dgm:prSet presAssocID="{A7C2AD59-FD26-49AE-A581-F4A09450C445}" presName="spaceBetweenRectangles" presStyleCnt="0"/>
      <dgm:spPr/>
    </dgm:pt>
    <dgm:pt modelId="{9BE7CEDD-5D56-4B54-93E3-7BA7DFA3A111}" type="pres">
      <dgm:prSet presAssocID="{CFCD7D11-A790-4C20-97D2-34523436CD15}" presName="parentLin" presStyleCnt="0"/>
      <dgm:spPr/>
    </dgm:pt>
    <dgm:pt modelId="{31492E19-DEE9-4871-8370-3DEC33782A17}" type="pres">
      <dgm:prSet presAssocID="{CFCD7D11-A790-4C20-97D2-34523436CD15}" presName="parentLeftMargin" presStyleLbl="node1" presStyleIdx="2" presStyleCnt="6"/>
      <dgm:spPr/>
      <dgm:t>
        <a:bodyPr/>
        <a:lstStyle/>
        <a:p>
          <a:endParaRPr lang="uk-UA"/>
        </a:p>
      </dgm:t>
    </dgm:pt>
    <dgm:pt modelId="{24F1AC3D-BDE1-4687-AB9C-30D6F97CECF3}" type="pres">
      <dgm:prSet presAssocID="{CFCD7D11-A790-4C20-97D2-34523436CD15}" presName="parentText" presStyleLbl="node1" presStyleIdx="3" presStyleCnt="6">
        <dgm:presLayoutVars>
          <dgm:chMax val="0"/>
          <dgm:bulletEnabled val="1"/>
        </dgm:presLayoutVars>
      </dgm:prSet>
      <dgm:spPr/>
      <dgm:t>
        <a:bodyPr/>
        <a:lstStyle/>
        <a:p>
          <a:endParaRPr lang="ru-RU"/>
        </a:p>
      </dgm:t>
    </dgm:pt>
    <dgm:pt modelId="{7B7BD9F4-D4DD-4BCC-8192-2F01FD3A325C}" type="pres">
      <dgm:prSet presAssocID="{CFCD7D11-A790-4C20-97D2-34523436CD15}" presName="negativeSpace" presStyleCnt="0"/>
      <dgm:spPr/>
    </dgm:pt>
    <dgm:pt modelId="{94E7C6E2-EC41-475D-B065-14F104E56DEF}" type="pres">
      <dgm:prSet presAssocID="{CFCD7D11-A790-4C20-97D2-34523436CD15}" presName="childText" presStyleLbl="conFgAcc1" presStyleIdx="3" presStyleCnt="6">
        <dgm:presLayoutVars>
          <dgm:bulletEnabled val="1"/>
        </dgm:presLayoutVars>
      </dgm:prSet>
      <dgm:spPr/>
    </dgm:pt>
    <dgm:pt modelId="{BDB349C3-A008-42BD-9381-D236B787BD2A}" type="pres">
      <dgm:prSet presAssocID="{7B32B9A7-8664-4046-BCB2-7FCD210491CF}" presName="spaceBetweenRectangles" presStyleCnt="0"/>
      <dgm:spPr/>
    </dgm:pt>
    <dgm:pt modelId="{937276AA-DA40-494F-BAC7-059F4039DA04}" type="pres">
      <dgm:prSet presAssocID="{9C45B270-DD3A-4304-A946-DCF32552FA60}" presName="parentLin" presStyleCnt="0"/>
      <dgm:spPr/>
    </dgm:pt>
    <dgm:pt modelId="{7D6E79B5-6535-4FEB-9147-BB306045DAE8}" type="pres">
      <dgm:prSet presAssocID="{9C45B270-DD3A-4304-A946-DCF32552FA60}" presName="parentLeftMargin" presStyleLbl="node1" presStyleIdx="3" presStyleCnt="6"/>
      <dgm:spPr/>
      <dgm:t>
        <a:bodyPr/>
        <a:lstStyle/>
        <a:p>
          <a:endParaRPr lang="uk-UA"/>
        </a:p>
      </dgm:t>
    </dgm:pt>
    <dgm:pt modelId="{A4A67FBC-3DFE-46A9-81F7-4E7167A726CC}" type="pres">
      <dgm:prSet presAssocID="{9C45B270-DD3A-4304-A946-DCF32552FA60}" presName="parentText" presStyleLbl="node1" presStyleIdx="4" presStyleCnt="6">
        <dgm:presLayoutVars>
          <dgm:chMax val="0"/>
          <dgm:bulletEnabled val="1"/>
        </dgm:presLayoutVars>
      </dgm:prSet>
      <dgm:spPr/>
      <dgm:t>
        <a:bodyPr/>
        <a:lstStyle/>
        <a:p>
          <a:endParaRPr lang="uk-UA"/>
        </a:p>
      </dgm:t>
    </dgm:pt>
    <dgm:pt modelId="{5ED9DFF9-07E5-4D3C-A7AF-C7504966BE10}" type="pres">
      <dgm:prSet presAssocID="{9C45B270-DD3A-4304-A946-DCF32552FA60}" presName="negativeSpace" presStyleCnt="0"/>
      <dgm:spPr/>
    </dgm:pt>
    <dgm:pt modelId="{A8EEAD7D-8D34-4477-8724-4A3BBC376C67}" type="pres">
      <dgm:prSet presAssocID="{9C45B270-DD3A-4304-A946-DCF32552FA60}" presName="childText" presStyleLbl="conFgAcc1" presStyleIdx="4" presStyleCnt="6">
        <dgm:presLayoutVars>
          <dgm:bulletEnabled val="1"/>
        </dgm:presLayoutVars>
      </dgm:prSet>
      <dgm:spPr/>
    </dgm:pt>
    <dgm:pt modelId="{C7A111A9-5F0A-4970-B8A4-FA30C2D67BE4}" type="pres">
      <dgm:prSet presAssocID="{0574BA5F-FD60-4E79-BCBE-2F6F6C2CBEC1}" presName="spaceBetweenRectangles" presStyleCnt="0"/>
      <dgm:spPr/>
    </dgm:pt>
    <dgm:pt modelId="{116B3974-DB3A-4E4E-B518-4F1365DF392C}" type="pres">
      <dgm:prSet presAssocID="{A2CAFEEB-9DD0-4D5C-8C42-0FEDBAFBC6A5}" presName="parentLin" presStyleCnt="0"/>
      <dgm:spPr/>
    </dgm:pt>
    <dgm:pt modelId="{D924090D-066E-4C72-B1F5-05330F026103}" type="pres">
      <dgm:prSet presAssocID="{A2CAFEEB-9DD0-4D5C-8C42-0FEDBAFBC6A5}" presName="parentLeftMargin" presStyleLbl="node1" presStyleIdx="4" presStyleCnt="6"/>
      <dgm:spPr/>
      <dgm:t>
        <a:bodyPr/>
        <a:lstStyle/>
        <a:p>
          <a:endParaRPr lang="uk-UA"/>
        </a:p>
      </dgm:t>
    </dgm:pt>
    <dgm:pt modelId="{A88D4D45-9232-4923-8A81-DC26BD9C9334}" type="pres">
      <dgm:prSet presAssocID="{A2CAFEEB-9DD0-4D5C-8C42-0FEDBAFBC6A5}" presName="parentText" presStyleLbl="node1" presStyleIdx="5" presStyleCnt="6">
        <dgm:presLayoutVars>
          <dgm:chMax val="0"/>
          <dgm:bulletEnabled val="1"/>
        </dgm:presLayoutVars>
      </dgm:prSet>
      <dgm:spPr/>
      <dgm:t>
        <a:bodyPr/>
        <a:lstStyle/>
        <a:p>
          <a:endParaRPr lang="uk-UA"/>
        </a:p>
      </dgm:t>
    </dgm:pt>
    <dgm:pt modelId="{3D98D592-7C83-45BC-B240-BAACDF0AFC7B}" type="pres">
      <dgm:prSet presAssocID="{A2CAFEEB-9DD0-4D5C-8C42-0FEDBAFBC6A5}" presName="negativeSpace" presStyleCnt="0"/>
      <dgm:spPr/>
    </dgm:pt>
    <dgm:pt modelId="{18EB63C9-E6E2-4A49-BA10-6917F167B2FC}" type="pres">
      <dgm:prSet presAssocID="{A2CAFEEB-9DD0-4D5C-8C42-0FEDBAFBC6A5}" presName="childText" presStyleLbl="conFgAcc1" presStyleIdx="5" presStyleCnt="6">
        <dgm:presLayoutVars>
          <dgm:bulletEnabled val="1"/>
        </dgm:presLayoutVars>
      </dgm:prSet>
      <dgm:spPr/>
    </dgm:pt>
  </dgm:ptLst>
  <dgm:cxnLst>
    <dgm:cxn modelId="{C4159D50-35A5-4CAC-9B66-44325775A6FF}" type="presOf" srcId="{7CCA0FA6-9ED7-4F85-AFDC-38D039CA8590}" destId="{1DADD64C-6D9D-41B0-8952-D041152C1C41}" srcOrd="1" destOrd="0" presId="urn:microsoft.com/office/officeart/2005/8/layout/list1"/>
    <dgm:cxn modelId="{74F09416-86DC-4809-BE99-15B8A5014327}" type="presOf" srcId="{A2CAFEEB-9DD0-4D5C-8C42-0FEDBAFBC6A5}" destId="{D924090D-066E-4C72-B1F5-05330F026103}" srcOrd="0" destOrd="0" presId="urn:microsoft.com/office/officeart/2005/8/layout/list1"/>
    <dgm:cxn modelId="{610CFF56-B2DE-43A6-85B5-77E538472CAF}" type="presOf" srcId="{704E6DC1-5FD4-4D5B-B80D-D169D43D0C49}" destId="{BA4F8903-2807-406E-BAF5-FDD7AF21F846}" srcOrd="0" destOrd="0" presId="urn:microsoft.com/office/officeart/2005/8/layout/list1"/>
    <dgm:cxn modelId="{5CC8BA38-BC39-42F4-98B6-7A66F1440084}" type="presOf" srcId="{1A5D9C08-8D83-4699-8AA9-D010219B6068}" destId="{D6CFD360-19FA-4781-85A3-A31064840445}" srcOrd="0" destOrd="0" presId="urn:microsoft.com/office/officeart/2005/8/layout/list1"/>
    <dgm:cxn modelId="{62DC12DD-A14E-4EC2-AD6B-829D9912F1A4}" type="presOf" srcId="{704E6DC1-5FD4-4D5B-B80D-D169D43D0C49}" destId="{DCFF305F-A337-481C-8AD6-07C4D7C97A2B}" srcOrd="1" destOrd="0" presId="urn:microsoft.com/office/officeart/2005/8/layout/list1"/>
    <dgm:cxn modelId="{D91139FA-DCCC-4B0D-BDE4-1E5246AC78DF}" type="presOf" srcId="{7BFCCE0B-74F0-4908-BA4C-3CC16E349874}" destId="{47D83286-1D81-4DB1-AE85-008A71EDA61A}" srcOrd="1" destOrd="0" presId="urn:microsoft.com/office/officeart/2005/8/layout/list1"/>
    <dgm:cxn modelId="{DD1E0BC8-EEE2-499F-842C-8E5749FCC7E7}" srcId="{1A5D9C08-8D83-4699-8AA9-D010219B6068}" destId="{9C45B270-DD3A-4304-A946-DCF32552FA60}" srcOrd="4" destOrd="0" parTransId="{B51C17F9-AB17-4017-B7AF-291EC638C88C}" sibTransId="{0574BA5F-FD60-4E79-BCBE-2F6F6C2CBEC1}"/>
    <dgm:cxn modelId="{3BE22C13-509A-4F63-8256-AA5765D3B3F1}" srcId="{1A5D9C08-8D83-4699-8AA9-D010219B6068}" destId="{A2CAFEEB-9DD0-4D5C-8C42-0FEDBAFBC6A5}" srcOrd="5" destOrd="0" parTransId="{996B788F-AF6A-44F6-99F3-2DA05F15DAE2}" sibTransId="{1864C91B-6A61-42DF-B111-0FD54ED017E5}"/>
    <dgm:cxn modelId="{D13F6295-56BD-43A9-879D-710D6B01C25D}" type="presOf" srcId="{9C45B270-DD3A-4304-A946-DCF32552FA60}" destId="{7D6E79B5-6535-4FEB-9147-BB306045DAE8}" srcOrd="0" destOrd="0" presId="urn:microsoft.com/office/officeart/2005/8/layout/list1"/>
    <dgm:cxn modelId="{FE59EC4B-4656-406C-B0A9-E7ADD6E65F23}" type="presOf" srcId="{A2CAFEEB-9DD0-4D5C-8C42-0FEDBAFBC6A5}" destId="{A88D4D45-9232-4923-8A81-DC26BD9C9334}" srcOrd="1" destOrd="0" presId="urn:microsoft.com/office/officeart/2005/8/layout/list1"/>
    <dgm:cxn modelId="{2B28E605-5279-4B63-90DC-00815D821EF9}" srcId="{1A5D9C08-8D83-4699-8AA9-D010219B6068}" destId="{CFCD7D11-A790-4C20-97D2-34523436CD15}" srcOrd="3" destOrd="0" parTransId="{48381CEB-E5FB-4C7B-86B0-DEFF68979754}" sibTransId="{7B32B9A7-8664-4046-BCB2-7FCD210491CF}"/>
    <dgm:cxn modelId="{5FAEBA7C-C86B-45F2-84F0-EFAA4999F31D}" srcId="{1A5D9C08-8D83-4699-8AA9-D010219B6068}" destId="{704E6DC1-5FD4-4D5B-B80D-D169D43D0C49}" srcOrd="1" destOrd="0" parTransId="{2DBAAEF7-AD09-40D0-9AA2-0224D33D5A58}" sibTransId="{901C83F3-36D4-4A55-AEB1-5CF297C92D33}"/>
    <dgm:cxn modelId="{5A3D99A5-B922-4A70-859E-80134BD640F5}" type="presOf" srcId="{CFCD7D11-A790-4C20-97D2-34523436CD15}" destId="{31492E19-DEE9-4871-8370-3DEC33782A17}" srcOrd="0" destOrd="0" presId="urn:microsoft.com/office/officeart/2005/8/layout/list1"/>
    <dgm:cxn modelId="{B4736D9D-92BE-48DC-95A8-BE6D036B6079}" type="presOf" srcId="{CFCD7D11-A790-4C20-97D2-34523436CD15}" destId="{24F1AC3D-BDE1-4687-AB9C-30D6F97CECF3}" srcOrd="1" destOrd="0" presId="urn:microsoft.com/office/officeart/2005/8/layout/list1"/>
    <dgm:cxn modelId="{C0363D71-64BF-4C18-AF08-B424E352C7E7}" srcId="{1A5D9C08-8D83-4699-8AA9-D010219B6068}" destId="{7BFCCE0B-74F0-4908-BA4C-3CC16E349874}" srcOrd="2" destOrd="0" parTransId="{B275199B-2C9D-409E-8C21-88A6E21843C9}" sibTransId="{A7C2AD59-FD26-49AE-A581-F4A09450C445}"/>
    <dgm:cxn modelId="{1F19FEA2-98A5-4106-91A1-2BBEC257CD71}" type="presOf" srcId="{9C45B270-DD3A-4304-A946-DCF32552FA60}" destId="{A4A67FBC-3DFE-46A9-81F7-4E7167A726CC}" srcOrd="1" destOrd="0" presId="urn:microsoft.com/office/officeart/2005/8/layout/list1"/>
    <dgm:cxn modelId="{C154291F-4B87-44AF-969D-CC8C6F289715}" type="presOf" srcId="{7CCA0FA6-9ED7-4F85-AFDC-38D039CA8590}" destId="{82906F45-3B67-4973-9E7D-B31B09284FA9}" srcOrd="0" destOrd="0" presId="urn:microsoft.com/office/officeart/2005/8/layout/list1"/>
    <dgm:cxn modelId="{62BA4F1C-55B7-4163-9D24-A3E2D4EDB67A}" type="presOf" srcId="{7BFCCE0B-74F0-4908-BA4C-3CC16E349874}" destId="{C40AFE80-29EE-4040-9571-0C27F6A662AB}" srcOrd="0" destOrd="0" presId="urn:microsoft.com/office/officeart/2005/8/layout/list1"/>
    <dgm:cxn modelId="{14C4BDC0-1F30-41D5-874E-19E2E82846F7}" srcId="{1A5D9C08-8D83-4699-8AA9-D010219B6068}" destId="{7CCA0FA6-9ED7-4F85-AFDC-38D039CA8590}" srcOrd="0" destOrd="0" parTransId="{D50AD674-E45F-461D-9970-22E004F9730E}" sibTransId="{E4A880DE-BAA6-4B0C-9F9C-2BED69155953}"/>
    <dgm:cxn modelId="{96743BD3-F741-42CF-B0C2-8B4EB8F43212}" type="presParOf" srcId="{D6CFD360-19FA-4781-85A3-A31064840445}" destId="{BA09D8D8-2C8A-4C0A-8154-04F255B7BE9D}" srcOrd="0" destOrd="0" presId="urn:microsoft.com/office/officeart/2005/8/layout/list1"/>
    <dgm:cxn modelId="{6F6F32C0-ABD4-400B-B041-B1DE7789A924}" type="presParOf" srcId="{BA09D8D8-2C8A-4C0A-8154-04F255B7BE9D}" destId="{82906F45-3B67-4973-9E7D-B31B09284FA9}" srcOrd="0" destOrd="0" presId="urn:microsoft.com/office/officeart/2005/8/layout/list1"/>
    <dgm:cxn modelId="{15EF74EC-CBA8-477A-B396-994F89B0E021}" type="presParOf" srcId="{BA09D8D8-2C8A-4C0A-8154-04F255B7BE9D}" destId="{1DADD64C-6D9D-41B0-8952-D041152C1C41}" srcOrd="1" destOrd="0" presId="urn:microsoft.com/office/officeart/2005/8/layout/list1"/>
    <dgm:cxn modelId="{4463E55D-FF13-4ECF-BA4D-43FF2B56F420}" type="presParOf" srcId="{D6CFD360-19FA-4781-85A3-A31064840445}" destId="{76F6A6F8-90F2-4759-9D6B-62FB5CADF3C3}" srcOrd="1" destOrd="0" presId="urn:microsoft.com/office/officeart/2005/8/layout/list1"/>
    <dgm:cxn modelId="{D8312AF4-3AAE-4EE4-B446-BB0DC6521091}" type="presParOf" srcId="{D6CFD360-19FA-4781-85A3-A31064840445}" destId="{8DC8D2E8-4528-4A0B-A3EF-062B68A9F4E6}" srcOrd="2" destOrd="0" presId="urn:microsoft.com/office/officeart/2005/8/layout/list1"/>
    <dgm:cxn modelId="{E15FC55A-E61E-4242-8E39-793BE6ECEE6C}" type="presParOf" srcId="{D6CFD360-19FA-4781-85A3-A31064840445}" destId="{02F1207C-BFB2-4840-9D1C-29075603207C}" srcOrd="3" destOrd="0" presId="urn:microsoft.com/office/officeart/2005/8/layout/list1"/>
    <dgm:cxn modelId="{5C0E95E7-F3C7-473E-A17B-4EE14B2053EB}" type="presParOf" srcId="{D6CFD360-19FA-4781-85A3-A31064840445}" destId="{383D50D2-E818-44FF-98F7-D669D743461E}" srcOrd="4" destOrd="0" presId="urn:microsoft.com/office/officeart/2005/8/layout/list1"/>
    <dgm:cxn modelId="{232DDAA3-E8CB-41AC-86C3-ED0BE1A7EFDC}" type="presParOf" srcId="{383D50D2-E818-44FF-98F7-D669D743461E}" destId="{BA4F8903-2807-406E-BAF5-FDD7AF21F846}" srcOrd="0" destOrd="0" presId="urn:microsoft.com/office/officeart/2005/8/layout/list1"/>
    <dgm:cxn modelId="{44500DC9-D4EB-47D5-9329-34B5F0443290}" type="presParOf" srcId="{383D50D2-E818-44FF-98F7-D669D743461E}" destId="{DCFF305F-A337-481C-8AD6-07C4D7C97A2B}" srcOrd="1" destOrd="0" presId="urn:microsoft.com/office/officeart/2005/8/layout/list1"/>
    <dgm:cxn modelId="{99E2FEE8-167D-400E-94DA-0ABC1FFE0B99}" type="presParOf" srcId="{D6CFD360-19FA-4781-85A3-A31064840445}" destId="{8900A57D-8758-42D8-8D89-EBBD99F14EF2}" srcOrd="5" destOrd="0" presId="urn:microsoft.com/office/officeart/2005/8/layout/list1"/>
    <dgm:cxn modelId="{E11F048F-CABB-42EC-8A1E-629FB56CC848}" type="presParOf" srcId="{D6CFD360-19FA-4781-85A3-A31064840445}" destId="{54BCFC8A-97CE-4912-9F57-B371AA1F06C7}" srcOrd="6" destOrd="0" presId="urn:microsoft.com/office/officeart/2005/8/layout/list1"/>
    <dgm:cxn modelId="{E552DE85-CFF2-477E-8DE5-E0C58259C7AC}" type="presParOf" srcId="{D6CFD360-19FA-4781-85A3-A31064840445}" destId="{FE8742CD-6877-4748-8938-6DFCD6290F45}" srcOrd="7" destOrd="0" presId="urn:microsoft.com/office/officeart/2005/8/layout/list1"/>
    <dgm:cxn modelId="{8BD792A1-55CC-4B90-A774-3063FE2F61DD}" type="presParOf" srcId="{D6CFD360-19FA-4781-85A3-A31064840445}" destId="{E788A5BD-71AE-4248-BB0E-AE764931199B}" srcOrd="8" destOrd="0" presId="urn:microsoft.com/office/officeart/2005/8/layout/list1"/>
    <dgm:cxn modelId="{333ACAC8-A96B-447B-AA42-64363A818F83}" type="presParOf" srcId="{E788A5BD-71AE-4248-BB0E-AE764931199B}" destId="{C40AFE80-29EE-4040-9571-0C27F6A662AB}" srcOrd="0" destOrd="0" presId="urn:microsoft.com/office/officeart/2005/8/layout/list1"/>
    <dgm:cxn modelId="{B7D04F1F-7312-4354-9386-7FF003442D71}" type="presParOf" srcId="{E788A5BD-71AE-4248-BB0E-AE764931199B}" destId="{47D83286-1D81-4DB1-AE85-008A71EDA61A}" srcOrd="1" destOrd="0" presId="urn:microsoft.com/office/officeart/2005/8/layout/list1"/>
    <dgm:cxn modelId="{F14B1620-6456-41C6-8FB8-D3A2B6890567}" type="presParOf" srcId="{D6CFD360-19FA-4781-85A3-A31064840445}" destId="{AA447F40-5677-40AA-87E0-63C0D8CFC36D}" srcOrd="9" destOrd="0" presId="urn:microsoft.com/office/officeart/2005/8/layout/list1"/>
    <dgm:cxn modelId="{589F2E23-FF5C-43AA-AD40-FBFA00232AE7}" type="presParOf" srcId="{D6CFD360-19FA-4781-85A3-A31064840445}" destId="{B293576C-C8C7-4CCE-9540-A31E858C9D5B}" srcOrd="10" destOrd="0" presId="urn:microsoft.com/office/officeart/2005/8/layout/list1"/>
    <dgm:cxn modelId="{52575260-C971-4DA1-A829-03E3BE424813}" type="presParOf" srcId="{D6CFD360-19FA-4781-85A3-A31064840445}" destId="{492EBD90-A8F8-472C-8320-27BD15456D86}" srcOrd="11" destOrd="0" presId="urn:microsoft.com/office/officeart/2005/8/layout/list1"/>
    <dgm:cxn modelId="{09C71DBE-92EA-4C2E-8A31-9FD61F10C43F}" type="presParOf" srcId="{D6CFD360-19FA-4781-85A3-A31064840445}" destId="{9BE7CEDD-5D56-4B54-93E3-7BA7DFA3A111}" srcOrd="12" destOrd="0" presId="urn:microsoft.com/office/officeart/2005/8/layout/list1"/>
    <dgm:cxn modelId="{3069117F-E7C0-4E5A-857E-A29324269395}" type="presParOf" srcId="{9BE7CEDD-5D56-4B54-93E3-7BA7DFA3A111}" destId="{31492E19-DEE9-4871-8370-3DEC33782A17}" srcOrd="0" destOrd="0" presId="urn:microsoft.com/office/officeart/2005/8/layout/list1"/>
    <dgm:cxn modelId="{A301E226-0E4D-40D1-9E14-E2C5F3FA5F12}" type="presParOf" srcId="{9BE7CEDD-5D56-4B54-93E3-7BA7DFA3A111}" destId="{24F1AC3D-BDE1-4687-AB9C-30D6F97CECF3}" srcOrd="1" destOrd="0" presId="urn:microsoft.com/office/officeart/2005/8/layout/list1"/>
    <dgm:cxn modelId="{8E705955-E677-45D6-857B-E472C99FB00B}" type="presParOf" srcId="{D6CFD360-19FA-4781-85A3-A31064840445}" destId="{7B7BD9F4-D4DD-4BCC-8192-2F01FD3A325C}" srcOrd="13" destOrd="0" presId="urn:microsoft.com/office/officeart/2005/8/layout/list1"/>
    <dgm:cxn modelId="{4991FC24-5064-40C5-AE12-171F15276CF2}" type="presParOf" srcId="{D6CFD360-19FA-4781-85A3-A31064840445}" destId="{94E7C6E2-EC41-475D-B065-14F104E56DEF}" srcOrd="14" destOrd="0" presId="urn:microsoft.com/office/officeart/2005/8/layout/list1"/>
    <dgm:cxn modelId="{5CE23C24-D92D-4262-BCB7-77AD0D723A3F}" type="presParOf" srcId="{D6CFD360-19FA-4781-85A3-A31064840445}" destId="{BDB349C3-A008-42BD-9381-D236B787BD2A}" srcOrd="15" destOrd="0" presId="urn:microsoft.com/office/officeart/2005/8/layout/list1"/>
    <dgm:cxn modelId="{81439AC7-1B79-4EE3-BC10-EC4D7CE00988}" type="presParOf" srcId="{D6CFD360-19FA-4781-85A3-A31064840445}" destId="{937276AA-DA40-494F-BAC7-059F4039DA04}" srcOrd="16" destOrd="0" presId="urn:microsoft.com/office/officeart/2005/8/layout/list1"/>
    <dgm:cxn modelId="{35706093-AAAB-4A0E-ADAF-D4D9C5D1FDCC}" type="presParOf" srcId="{937276AA-DA40-494F-BAC7-059F4039DA04}" destId="{7D6E79B5-6535-4FEB-9147-BB306045DAE8}" srcOrd="0" destOrd="0" presId="urn:microsoft.com/office/officeart/2005/8/layout/list1"/>
    <dgm:cxn modelId="{B4B2C848-8654-49F1-A775-0DB0D68D3F13}" type="presParOf" srcId="{937276AA-DA40-494F-BAC7-059F4039DA04}" destId="{A4A67FBC-3DFE-46A9-81F7-4E7167A726CC}" srcOrd="1" destOrd="0" presId="urn:microsoft.com/office/officeart/2005/8/layout/list1"/>
    <dgm:cxn modelId="{13F200A0-29DD-4638-B8F4-DF636CFD7E4F}" type="presParOf" srcId="{D6CFD360-19FA-4781-85A3-A31064840445}" destId="{5ED9DFF9-07E5-4D3C-A7AF-C7504966BE10}" srcOrd="17" destOrd="0" presId="urn:microsoft.com/office/officeart/2005/8/layout/list1"/>
    <dgm:cxn modelId="{14B48906-4177-4A0A-8313-1F2FB8E92938}" type="presParOf" srcId="{D6CFD360-19FA-4781-85A3-A31064840445}" destId="{A8EEAD7D-8D34-4477-8724-4A3BBC376C67}" srcOrd="18" destOrd="0" presId="urn:microsoft.com/office/officeart/2005/8/layout/list1"/>
    <dgm:cxn modelId="{CFD696B8-1DCB-4B85-9577-150D42F345BF}" type="presParOf" srcId="{D6CFD360-19FA-4781-85A3-A31064840445}" destId="{C7A111A9-5F0A-4970-B8A4-FA30C2D67BE4}" srcOrd="19" destOrd="0" presId="urn:microsoft.com/office/officeart/2005/8/layout/list1"/>
    <dgm:cxn modelId="{A1AA8435-3F58-4359-9991-37E145521D4F}" type="presParOf" srcId="{D6CFD360-19FA-4781-85A3-A31064840445}" destId="{116B3974-DB3A-4E4E-B518-4F1365DF392C}" srcOrd="20" destOrd="0" presId="urn:microsoft.com/office/officeart/2005/8/layout/list1"/>
    <dgm:cxn modelId="{A45BEC70-687A-49A9-9CDA-A837A68B51E3}" type="presParOf" srcId="{116B3974-DB3A-4E4E-B518-4F1365DF392C}" destId="{D924090D-066E-4C72-B1F5-05330F026103}" srcOrd="0" destOrd="0" presId="urn:microsoft.com/office/officeart/2005/8/layout/list1"/>
    <dgm:cxn modelId="{8B25AAE6-1533-4F79-A1E9-668F7D94FB10}" type="presParOf" srcId="{116B3974-DB3A-4E4E-B518-4F1365DF392C}" destId="{A88D4D45-9232-4923-8A81-DC26BD9C9334}" srcOrd="1" destOrd="0" presId="urn:microsoft.com/office/officeart/2005/8/layout/list1"/>
    <dgm:cxn modelId="{893D9BB6-F679-4BD5-A86A-5514E1BD8905}" type="presParOf" srcId="{D6CFD360-19FA-4781-85A3-A31064840445}" destId="{3D98D592-7C83-45BC-B240-BAACDF0AFC7B}" srcOrd="21" destOrd="0" presId="urn:microsoft.com/office/officeart/2005/8/layout/list1"/>
    <dgm:cxn modelId="{A0746438-344D-4E6F-8887-F54CA69F97E1}" type="presParOf" srcId="{D6CFD360-19FA-4781-85A3-A31064840445}" destId="{18EB63C9-E6E2-4A49-BA10-6917F167B2F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8D2E8-4528-4A0B-A3EF-062B68A9F4E6}">
      <dsp:nvSpPr>
        <dsp:cNvPr id="0" name=""/>
        <dsp:cNvSpPr/>
      </dsp:nvSpPr>
      <dsp:spPr>
        <a:xfrm>
          <a:off x="0" y="357003"/>
          <a:ext cx="7488832" cy="453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ADD64C-6D9D-41B0-8952-D041152C1C41}">
      <dsp:nvSpPr>
        <dsp:cNvPr id="0" name=""/>
        <dsp:cNvSpPr/>
      </dsp:nvSpPr>
      <dsp:spPr>
        <a:xfrm>
          <a:off x="374441" y="91323"/>
          <a:ext cx="5242182" cy="53136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42" tIns="0" rIns="198142" bIns="0" numCol="1" spcCol="1270" anchor="ctr" anchorCtr="0">
          <a:noAutofit/>
        </a:bodyPr>
        <a:lstStyle/>
        <a:p>
          <a:pPr lvl="0" algn="l" defTabSz="1066800">
            <a:lnSpc>
              <a:spcPct val="90000"/>
            </a:lnSpc>
            <a:spcBef>
              <a:spcPct val="0"/>
            </a:spcBef>
            <a:spcAft>
              <a:spcPct val="35000"/>
            </a:spcAft>
          </a:pPr>
          <a:r>
            <a:rPr lang="uk-UA" sz="2400" b="1" kern="1200" dirty="0" smtClean="0"/>
            <a:t>Академічне красномовство</a:t>
          </a:r>
          <a:endParaRPr lang="ru-RU" sz="2400" b="1" kern="1200" dirty="0"/>
        </a:p>
      </dsp:txBody>
      <dsp:txXfrm>
        <a:off x="400380" y="117262"/>
        <a:ext cx="5190304" cy="479482"/>
      </dsp:txXfrm>
    </dsp:sp>
    <dsp:sp modelId="{54BCFC8A-97CE-4912-9F57-B371AA1F06C7}">
      <dsp:nvSpPr>
        <dsp:cNvPr id="0" name=""/>
        <dsp:cNvSpPr/>
      </dsp:nvSpPr>
      <dsp:spPr>
        <a:xfrm>
          <a:off x="0" y="1173483"/>
          <a:ext cx="7488832" cy="453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FF305F-A337-481C-8AD6-07C4D7C97A2B}">
      <dsp:nvSpPr>
        <dsp:cNvPr id="0" name=""/>
        <dsp:cNvSpPr/>
      </dsp:nvSpPr>
      <dsp:spPr>
        <a:xfrm>
          <a:off x="374441" y="907803"/>
          <a:ext cx="5242182" cy="53136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42" tIns="0" rIns="198142" bIns="0" numCol="1" spcCol="1270" anchor="ctr" anchorCtr="0">
          <a:noAutofit/>
        </a:bodyPr>
        <a:lstStyle/>
        <a:p>
          <a:pPr lvl="0" algn="l" defTabSz="1066800">
            <a:lnSpc>
              <a:spcPct val="90000"/>
            </a:lnSpc>
            <a:spcBef>
              <a:spcPct val="0"/>
            </a:spcBef>
            <a:spcAft>
              <a:spcPct val="35000"/>
            </a:spcAft>
          </a:pPr>
          <a:r>
            <a:rPr lang="uk-UA" sz="2400" b="1" kern="1200" dirty="0" smtClean="0"/>
            <a:t>Судове красномовство</a:t>
          </a:r>
          <a:endParaRPr lang="ru-RU" sz="2400" b="1" kern="1200" dirty="0"/>
        </a:p>
      </dsp:txBody>
      <dsp:txXfrm>
        <a:off x="400380" y="933742"/>
        <a:ext cx="5190304" cy="479482"/>
      </dsp:txXfrm>
    </dsp:sp>
    <dsp:sp modelId="{B293576C-C8C7-4CCE-9540-A31E858C9D5B}">
      <dsp:nvSpPr>
        <dsp:cNvPr id="0" name=""/>
        <dsp:cNvSpPr/>
      </dsp:nvSpPr>
      <dsp:spPr>
        <a:xfrm>
          <a:off x="0" y="1989964"/>
          <a:ext cx="7488832" cy="453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D83286-1D81-4DB1-AE85-008A71EDA61A}">
      <dsp:nvSpPr>
        <dsp:cNvPr id="0" name=""/>
        <dsp:cNvSpPr/>
      </dsp:nvSpPr>
      <dsp:spPr>
        <a:xfrm>
          <a:off x="374441" y="1724284"/>
          <a:ext cx="5242182" cy="53136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42" tIns="0" rIns="198142" bIns="0" numCol="1" spcCol="1270" anchor="ctr" anchorCtr="0">
          <a:noAutofit/>
        </a:bodyPr>
        <a:lstStyle/>
        <a:p>
          <a:pPr lvl="0" algn="l" defTabSz="1066800">
            <a:lnSpc>
              <a:spcPct val="90000"/>
            </a:lnSpc>
            <a:spcBef>
              <a:spcPct val="0"/>
            </a:spcBef>
            <a:spcAft>
              <a:spcPct val="35000"/>
            </a:spcAft>
          </a:pPr>
          <a:r>
            <a:rPr lang="uk-UA" sz="2400" b="1" kern="1200" dirty="0" smtClean="0"/>
            <a:t>Духовне красномовство</a:t>
          </a:r>
          <a:endParaRPr lang="ru-RU" sz="2400" b="1" kern="1200" dirty="0"/>
        </a:p>
      </dsp:txBody>
      <dsp:txXfrm>
        <a:off x="400380" y="1750223"/>
        <a:ext cx="5190304" cy="479482"/>
      </dsp:txXfrm>
    </dsp:sp>
    <dsp:sp modelId="{94E7C6E2-EC41-475D-B065-14F104E56DEF}">
      <dsp:nvSpPr>
        <dsp:cNvPr id="0" name=""/>
        <dsp:cNvSpPr/>
      </dsp:nvSpPr>
      <dsp:spPr>
        <a:xfrm>
          <a:off x="0" y="2806444"/>
          <a:ext cx="7488832" cy="453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4F1AC3D-BDE1-4687-AB9C-30D6F97CECF3}">
      <dsp:nvSpPr>
        <dsp:cNvPr id="0" name=""/>
        <dsp:cNvSpPr/>
      </dsp:nvSpPr>
      <dsp:spPr>
        <a:xfrm>
          <a:off x="374441" y="2540764"/>
          <a:ext cx="5242182" cy="53136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42" tIns="0" rIns="198142" bIns="0" numCol="1" spcCol="1270" anchor="ctr" anchorCtr="0">
          <a:noAutofit/>
        </a:bodyPr>
        <a:lstStyle/>
        <a:p>
          <a:pPr lvl="0" algn="l" defTabSz="1066800">
            <a:lnSpc>
              <a:spcPct val="90000"/>
            </a:lnSpc>
            <a:spcBef>
              <a:spcPct val="0"/>
            </a:spcBef>
            <a:spcAft>
              <a:spcPct val="35000"/>
            </a:spcAft>
          </a:pPr>
          <a:r>
            <a:rPr lang="uk-UA" sz="2400" b="1" kern="1200" dirty="0" smtClean="0"/>
            <a:t>Соціально-побутове красномовство</a:t>
          </a:r>
          <a:endParaRPr lang="ru-RU" sz="2400" b="1" kern="1200" dirty="0"/>
        </a:p>
      </dsp:txBody>
      <dsp:txXfrm>
        <a:off x="400380" y="2566703"/>
        <a:ext cx="5190304" cy="479482"/>
      </dsp:txXfrm>
    </dsp:sp>
    <dsp:sp modelId="{A8EEAD7D-8D34-4477-8724-4A3BBC376C67}">
      <dsp:nvSpPr>
        <dsp:cNvPr id="0" name=""/>
        <dsp:cNvSpPr/>
      </dsp:nvSpPr>
      <dsp:spPr>
        <a:xfrm>
          <a:off x="0" y="3622924"/>
          <a:ext cx="7488832" cy="453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A67FBC-3DFE-46A9-81F7-4E7167A726CC}">
      <dsp:nvSpPr>
        <dsp:cNvPr id="0" name=""/>
        <dsp:cNvSpPr/>
      </dsp:nvSpPr>
      <dsp:spPr>
        <a:xfrm>
          <a:off x="374441" y="3357244"/>
          <a:ext cx="5242182" cy="53136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42" tIns="0" rIns="198142" bIns="0" numCol="1" spcCol="1270" anchor="ctr" anchorCtr="0">
          <a:noAutofit/>
        </a:bodyPr>
        <a:lstStyle/>
        <a:p>
          <a:pPr lvl="0" algn="l" defTabSz="1066800">
            <a:lnSpc>
              <a:spcPct val="90000"/>
            </a:lnSpc>
            <a:spcBef>
              <a:spcPct val="0"/>
            </a:spcBef>
            <a:spcAft>
              <a:spcPct val="35000"/>
            </a:spcAft>
          </a:pPr>
          <a:r>
            <a:rPr lang="uk-UA" sz="2400" b="1" kern="1200" dirty="0" smtClean="0"/>
            <a:t>Театральна риторика</a:t>
          </a:r>
          <a:endParaRPr lang="ru-RU" sz="2400" b="1" kern="1200" dirty="0"/>
        </a:p>
      </dsp:txBody>
      <dsp:txXfrm>
        <a:off x="400380" y="3383183"/>
        <a:ext cx="5190304" cy="479482"/>
      </dsp:txXfrm>
    </dsp:sp>
    <dsp:sp modelId="{18EB63C9-E6E2-4A49-BA10-6917F167B2FC}">
      <dsp:nvSpPr>
        <dsp:cNvPr id="0" name=""/>
        <dsp:cNvSpPr/>
      </dsp:nvSpPr>
      <dsp:spPr>
        <a:xfrm>
          <a:off x="0" y="4439404"/>
          <a:ext cx="7488832" cy="453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8D4D45-9232-4923-8A81-DC26BD9C9334}">
      <dsp:nvSpPr>
        <dsp:cNvPr id="0" name=""/>
        <dsp:cNvSpPr/>
      </dsp:nvSpPr>
      <dsp:spPr>
        <a:xfrm>
          <a:off x="374441" y="4173724"/>
          <a:ext cx="5242182" cy="53136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42" tIns="0" rIns="198142" bIns="0" numCol="1" spcCol="1270" anchor="ctr" anchorCtr="0">
          <a:noAutofit/>
        </a:bodyPr>
        <a:lstStyle/>
        <a:p>
          <a:pPr lvl="0" algn="l" defTabSz="1066800">
            <a:lnSpc>
              <a:spcPct val="90000"/>
            </a:lnSpc>
            <a:spcBef>
              <a:spcPct val="0"/>
            </a:spcBef>
            <a:spcAft>
              <a:spcPct val="35000"/>
            </a:spcAft>
          </a:pPr>
          <a:r>
            <a:rPr lang="uk-UA" sz="2400" b="1" kern="1200" dirty="0" smtClean="0"/>
            <a:t>Педагогічна риторика</a:t>
          </a:r>
          <a:endParaRPr lang="ru-RU" sz="2400" b="1" kern="1200" dirty="0"/>
        </a:p>
      </dsp:txBody>
      <dsp:txXfrm>
        <a:off x="400380" y="4199663"/>
        <a:ext cx="5190304"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279AB-3717-46CF-BD28-5AC458935E7D}" type="datetimeFigureOut">
              <a:rPr lang="uk-UA" smtClean="0"/>
              <a:t>27.09.2022</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CBFC6-5E3F-453D-B8B1-A447A71ADD98}" type="slidenum">
              <a:rPr lang="uk-UA" smtClean="0"/>
              <a:t>‹#›</a:t>
            </a:fld>
            <a:endParaRPr lang="uk-UA"/>
          </a:p>
        </p:txBody>
      </p:sp>
    </p:spTree>
    <p:extLst>
      <p:ext uri="{BB962C8B-B14F-4D97-AF65-F5344CB8AC3E}">
        <p14:creationId xmlns:p14="http://schemas.microsoft.com/office/powerpoint/2010/main" val="3021345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524CBFC6-5E3F-453D-B8B1-A447A71ADD98}" type="slidenum">
              <a:rPr lang="uk-UA" smtClean="0"/>
              <a:t>4</a:t>
            </a:fld>
            <a:endParaRPr lang="uk-UA"/>
          </a:p>
        </p:txBody>
      </p:sp>
    </p:spTree>
    <p:extLst>
      <p:ext uri="{BB962C8B-B14F-4D97-AF65-F5344CB8AC3E}">
        <p14:creationId xmlns:p14="http://schemas.microsoft.com/office/powerpoint/2010/main" val="210596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3402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t>27.09.2022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6933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47485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8202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3046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8723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08876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27966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5298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8885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3172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27.09.2022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0421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27.09.2022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41395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27.09.2022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4798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27.09.2022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7955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9037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27.09.2022</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3226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4C71EC6-210F-42DE-9C53-41977AD35B3D}" type="datetimeFigureOut">
              <a:rPr lang="ru-RU" smtClean="0"/>
              <a:t>27.09.2022</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87168132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548680"/>
            <a:ext cx="8458200" cy="1222375"/>
          </a:xfrm>
        </p:spPr>
        <p:txBody>
          <a:bodyPr>
            <a:noAutofit/>
          </a:bodyPr>
          <a:lstStyle/>
          <a:p>
            <a:pPr algn="ctr"/>
            <a:r>
              <a:rPr lang="uk-UA" sz="3200" b="1" u="sng" dirty="0" smtClean="0">
                <a:solidFill>
                  <a:schemeClr val="bg1"/>
                </a:solidFill>
              </a:rPr>
              <a:t>Теоретичні основи майстерності публічного виступу</a:t>
            </a:r>
            <a:endParaRPr lang="uk-UA" sz="3200" b="1" u="sng" dirty="0">
              <a:solidFill>
                <a:schemeClr val="bg1"/>
              </a:solidFill>
            </a:endParaRPr>
          </a:p>
        </p:txBody>
      </p:sp>
      <p:sp>
        <p:nvSpPr>
          <p:cNvPr id="4" name="Подзаголовок 3"/>
          <p:cNvSpPr>
            <a:spLocks noGrp="1"/>
          </p:cNvSpPr>
          <p:nvPr>
            <p:ph type="subTitle" idx="1"/>
          </p:nvPr>
        </p:nvSpPr>
        <p:spPr>
          <a:xfrm>
            <a:off x="381000" y="1771055"/>
            <a:ext cx="8458200" cy="3530153"/>
          </a:xfrm>
        </p:spPr>
        <p:txBody>
          <a:bodyPr/>
          <a:lstStyle/>
          <a:p>
            <a:pPr marL="457200" indent="-457200">
              <a:buAutoNum type="arabicPeriod"/>
            </a:pPr>
            <a:r>
              <a:rPr lang="uk-UA" dirty="0" smtClean="0">
                <a:solidFill>
                  <a:schemeClr val="bg1"/>
                </a:solidFill>
              </a:rPr>
              <a:t>Різновиди сучасного красномовства</a:t>
            </a:r>
          </a:p>
          <a:p>
            <a:pPr marL="457200" indent="-457200">
              <a:buAutoNum type="arabicPeriod"/>
            </a:pPr>
            <a:r>
              <a:rPr lang="uk-UA" dirty="0" smtClean="0">
                <a:solidFill>
                  <a:schemeClr val="bg1"/>
                </a:solidFill>
              </a:rPr>
              <a:t>Типи промов за різними ознаками та характеристиками</a:t>
            </a:r>
          </a:p>
          <a:p>
            <a:pPr marL="457200" indent="-457200">
              <a:buAutoNum type="arabicPeriod"/>
            </a:pPr>
            <a:r>
              <a:rPr lang="uk-UA" dirty="0" smtClean="0">
                <a:solidFill>
                  <a:schemeClr val="bg1"/>
                </a:solidFill>
              </a:rPr>
              <a:t>Ораторська промова та публічний виступ. Структура публічного виступу.</a:t>
            </a:r>
          </a:p>
          <a:p>
            <a:pPr marL="457200" indent="-457200">
              <a:buAutoNum type="arabicPeriod"/>
            </a:pPr>
            <a:r>
              <a:rPr lang="uk-UA" dirty="0" smtClean="0">
                <a:solidFill>
                  <a:schemeClr val="bg1"/>
                </a:solidFill>
              </a:rPr>
              <a:t>Підготовка до публічного виступу. Етапи підготовки</a:t>
            </a:r>
          </a:p>
          <a:p>
            <a:pPr marL="457200" indent="-457200">
              <a:buAutoNum type="arabicPeriod"/>
            </a:pPr>
            <a:r>
              <a:rPr lang="uk-UA" dirty="0" smtClean="0">
                <a:solidFill>
                  <a:schemeClr val="bg1"/>
                </a:solidFill>
              </a:rPr>
              <a:t>Психологічна та фізична підготовка до публічного виступу</a:t>
            </a:r>
          </a:p>
          <a:p>
            <a:pPr marL="457200" indent="-457200">
              <a:buAutoNum type="arabicPeriod"/>
            </a:pPr>
            <a:endParaRPr lang="uk-UA" dirty="0"/>
          </a:p>
        </p:txBody>
      </p:sp>
    </p:spTree>
    <p:extLst>
      <p:ext uri="{BB962C8B-B14F-4D97-AF65-F5344CB8AC3E}">
        <p14:creationId xmlns:p14="http://schemas.microsoft.com/office/powerpoint/2010/main" val="8347098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65575"/>
            <a:ext cx="6554867" cy="1078632"/>
          </a:xfrm>
        </p:spPr>
        <p:txBody>
          <a:bodyPr>
            <a:normAutofit/>
          </a:bodyPr>
          <a:lstStyle/>
          <a:p>
            <a:pPr algn="ctr"/>
            <a:r>
              <a:rPr lang="uk-UA" sz="2400" b="1" dirty="0" smtClean="0">
                <a:effectLst>
                  <a:outerShdw blurRad="38100" dist="38100" dir="2700000" algn="tl">
                    <a:srgbClr val="000000">
                      <a:alpha val="43137"/>
                    </a:srgbClr>
                  </a:outerShdw>
                </a:effectLst>
              </a:rPr>
              <a:t>Соціально-побутове красномовство</a:t>
            </a:r>
            <a:endParaRPr lang="ru-RU" sz="2400" b="1" dirty="0">
              <a:effectLst>
                <a:outerShdw blurRad="38100" dist="38100" dir="2700000" algn="tl">
                  <a:srgbClr val="000000">
                    <a:alpha val="43137"/>
                  </a:srgbClr>
                </a:outerShdw>
              </a:effectLst>
            </a:endParaRPr>
          </a:p>
        </p:txBody>
      </p:sp>
      <p:sp>
        <p:nvSpPr>
          <p:cNvPr id="3" name="Объект 2"/>
          <p:cNvSpPr>
            <a:spLocks noGrp="1"/>
          </p:cNvSpPr>
          <p:nvPr>
            <p:ph sz="quarter" idx="4"/>
          </p:nvPr>
        </p:nvSpPr>
        <p:spPr>
          <a:xfrm>
            <a:off x="268790" y="1340768"/>
            <a:ext cx="3583130" cy="3168352"/>
          </a:xfrm>
        </p:spPr>
        <p:txBody>
          <a:bodyPr/>
          <a:lstStyle/>
          <a:p>
            <a:pPr marL="0" indent="0">
              <a:buNone/>
            </a:pPr>
            <a:r>
              <a:rPr lang="uk-UA" b="1" i="1" dirty="0" smtClean="0"/>
              <a:t>Обслуговує</a:t>
            </a:r>
          </a:p>
          <a:p>
            <a:r>
              <a:rPr lang="uk-UA" dirty="0" smtClean="0"/>
              <a:t>Народження</a:t>
            </a:r>
          </a:p>
          <a:p>
            <a:r>
              <a:rPr lang="uk-UA" dirty="0" smtClean="0"/>
              <a:t>Одруження</a:t>
            </a:r>
          </a:p>
          <a:p>
            <a:r>
              <a:rPr lang="uk-UA" dirty="0" smtClean="0"/>
              <a:t>Вітання</a:t>
            </a:r>
          </a:p>
          <a:p>
            <a:r>
              <a:rPr lang="uk-UA" dirty="0" smtClean="0"/>
              <a:t>Ювілеї</a:t>
            </a:r>
          </a:p>
          <a:p>
            <a:r>
              <a:rPr lang="uk-UA" dirty="0" smtClean="0"/>
              <a:t>Зустрічі</a:t>
            </a:r>
          </a:p>
          <a:p>
            <a:r>
              <a:rPr lang="uk-UA" dirty="0" smtClean="0"/>
              <a:t>Прощання </a:t>
            </a: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0735" y="1444207"/>
            <a:ext cx="3231964" cy="242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60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32657"/>
            <a:ext cx="6402468" cy="720080"/>
          </a:xfrm>
        </p:spPr>
        <p:txBody>
          <a:bodyPr/>
          <a:lstStyle/>
          <a:p>
            <a:pPr algn="ctr"/>
            <a:r>
              <a:rPr lang="uk-UA" b="1" dirty="0" smtClean="0">
                <a:solidFill>
                  <a:schemeClr val="bg1"/>
                </a:solidFill>
                <a:effectLst>
                  <a:outerShdw blurRad="38100" dist="38100" dir="2700000" algn="tl">
                    <a:srgbClr val="000000">
                      <a:alpha val="43137"/>
                    </a:srgbClr>
                  </a:outerShdw>
                </a:effectLst>
              </a:rPr>
              <a:t>ПУБЛІЧНІ ВИСТУПИ ЗА МЕТОЮ</a:t>
            </a:r>
            <a:endParaRPr lang="uk-UA" b="1" dirty="0">
              <a:solidFill>
                <a:schemeClr val="bg1"/>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1115616" y="1556792"/>
            <a:ext cx="7560840" cy="4824536"/>
          </a:xfrm>
        </p:spPr>
        <p:txBody>
          <a:bodyPr>
            <a:normAutofit fontScale="85000" lnSpcReduction="20000"/>
          </a:bodyPr>
          <a:lstStyle/>
          <a:p>
            <a:r>
              <a:rPr lang="uk-UA" dirty="0" smtClean="0">
                <a:solidFill>
                  <a:schemeClr val="bg1"/>
                </a:solidFill>
              </a:rPr>
              <a:t>За </a:t>
            </a:r>
            <a:r>
              <a:rPr lang="uk-UA" u="sng" dirty="0" smtClean="0">
                <a:solidFill>
                  <a:schemeClr val="bg1"/>
                </a:solidFill>
              </a:rPr>
              <a:t>метою</a:t>
            </a:r>
            <a:r>
              <a:rPr lang="uk-UA" dirty="0" smtClean="0">
                <a:solidFill>
                  <a:schemeClr val="bg1"/>
                </a:solidFill>
              </a:rPr>
              <a:t> виділяють чотири різновиди публічних промов:</a:t>
            </a:r>
          </a:p>
          <a:p>
            <a:r>
              <a:rPr lang="uk-UA" dirty="0" smtClean="0">
                <a:solidFill>
                  <a:schemeClr val="bg1"/>
                </a:solidFill>
                <a:effectLst>
                  <a:outerShdw blurRad="38100" dist="38100" dir="2700000" algn="tl">
                    <a:srgbClr val="000000">
                      <a:alpha val="43137"/>
                    </a:srgbClr>
                  </a:outerShdw>
                </a:effectLst>
              </a:rPr>
              <a:t>1. Інформаційні</a:t>
            </a:r>
          </a:p>
          <a:p>
            <a:r>
              <a:rPr lang="uk-UA" sz="1600" dirty="0">
                <a:solidFill>
                  <a:schemeClr val="bg1"/>
                </a:solidFill>
              </a:rPr>
              <a:t>Така  промова  називається  інформаційною.  Інформаційний  жанр </a:t>
            </a:r>
            <a:r>
              <a:rPr lang="uk-UA" sz="1600" dirty="0" smtClean="0">
                <a:solidFill>
                  <a:schemeClr val="bg1"/>
                </a:solidFill>
              </a:rPr>
              <a:t>використовується </a:t>
            </a:r>
            <a:r>
              <a:rPr lang="uk-UA" sz="1600" dirty="0">
                <a:solidFill>
                  <a:schemeClr val="bg1"/>
                </a:solidFill>
              </a:rPr>
              <a:t>в науковій доповіді, повідомленні, лекції перед студентами, у </a:t>
            </a:r>
            <a:r>
              <a:rPr lang="uk-UA" sz="1600" dirty="0" smtClean="0">
                <a:solidFill>
                  <a:schemeClr val="bg1"/>
                </a:solidFill>
              </a:rPr>
              <a:t>монолозі  </a:t>
            </a:r>
            <a:r>
              <a:rPr lang="uk-UA" sz="1600" dirty="0">
                <a:solidFill>
                  <a:schemeClr val="bg1"/>
                </a:solidFill>
              </a:rPr>
              <a:t>вчителя  при  поясненні,  у  розповіді  про  який-небудь  випадок  або  при </a:t>
            </a:r>
            <a:r>
              <a:rPr lang="uk-UA" sz="1600" dirty="0" smtClean="0">
                <a:solidFill>
                  <a:schemeClr val="bg1"/>
                </a:solidFill>
              </a:rPr>
              <a:t>описуванні </a:t>
            </a:r>
            <a:r>
              <a:rPr lang="uk-UA" sz="1600" dirty="0">
                <a:solidFill>
                  <a:schemeClr val="bg1"/>
                </a:solidFill>
              </a:rPr>
              <a:t>якогось явища, у відповіді студента на семінарському занятті. Інструкція, </a:t>
            </a:r>
            <a:r>
              <a:rPr lang="uk-UA" sz="1600" dirty="0" smtClean="0">
                <a:solidFill>
                  <a:schemeClr val="bg1"/>
                </a:solidFill>
              </a:rPr>
              <a:t>оголошення </a:t>
            </a:r>
            <a:r>
              <a:rPr lang="uk-UA" sz="1600" dirty="0">
                <a:solidFill>
                  <a:schemeClr val="bg1"/>
                </a:solidFill>
              </a:rPr>
              <a:t>про майбутню подію також відносяться до інформаційних виступів. </a:t>
            </a:r>
            <a:endParaRPr lang="uk-UA" sz="1900" dirty="0" smtClean="0">
              <a:solidFill>
                <a:schemeClr val="bg1"/>
              </a:solidFill>
              <a:effectLst>
                <a:outerShdw blurRad="38100" dist="38100" dir="2700000" algn="tl">
                  <a:srgbClr val="000000">
                    <a:alpha val="43137"/>
                  </a:srgbClr>
                </a:outerShdw>
              </a:effectLst>
            </a:endParaRPr>
          </a:p>
          <a:p>
            <a:r>
              <a:rPr lang="uk-UA" dirty="0" smtClean="0">
                <a:solidFill>
                  <a:schemeClr val="bg1"/>
                </a:solidFill>
                <a:effectLst>
                  <a:outerShdw blurRad="38100" dist="38100" dir="2700000" algn="tl">
                    <a:srgbClr val="000000">
                      <a:alpha val="43137"/>
                    </a:srgbClr>
                  </a:outerShdw>
                </a:effectLst>
              </a:rPr>
              <a:t>2. Протокольно-етикетні</a:t>
            </a:r>
          </a:p>
          <a:p>
            <a:r>
              <a:rPr lang="uk-UA" sz="1500" dirty="0">
                <a:solidFill>
                  <a:schemeClr val="bg1"/>
                </a:solidFill>
              </a:rPr>
              <a:t>привітання  офіційної  делегації,  офіційне  повідомлення  ювіляра,  вступне  слово </a:t>
            </a:r>
            <a:r>
              <a:rPr lang="uk-UA" sz="1500" dirty="0" smtClean="0">
                <a:solidFill>
                  <a:schemeClr val="bg1"/>
                </a:solidFill>
              </a:rPr>
              <a:t>перед  </a:t>
            </a:r>
            <a:r>
              <a:rPr lang="uk-UA" sz="1500" dirty="0">
                <a:solidFill>
                  <a:schemeClr val="bg1"/>
                </a:solidFill>
              </a:rPr>
              <a:t>якимось  офіційними  заходами,  виступ  з  оцінкою  заслуг  людини  чи </a:t>
            </a:r>
            <a:r>
              <a:rPr lang="uk-UA" sz="1500" dirty="0" smtClean="0">
                <a:solidFill>
                  <a:schemeClr val="bg1"/>
                </a:solidFill>
              </a:rPr>
              <a:t>організації </a:t>
            </a:r>
            <a:r>
              <a:rPr lang="uk-UA" sz="1500" dirty="0">
                <a:solidFill>
                  <a:schemeClr val="bg1"/>
                </a:solidFill>
              </a:rPr>
              <a:t>(похвальне слово), промова на траурному мітингу, офіційний тост та </a:t>
            </a:r>
            <a:r>
              <a:rPr lang="uk-UA" sz="1500" dirty="0" smtClean="0">
                <a:solidFill>
                  <a:schemeClr val="bg1"/>
                </a:solidFill>
              </a:rPr>
              <a:t>і</a:t>
            </a:r>
          </a:p>
          <a:p>
            <a:r>
              <a:rPr lang="uk-UA" dirty="0" smtClean="0">
                <a:solidFill>
                  <a:schemeClr val="bg1"/>
                </a:solidFill>
              </a:rPr>
              <a:t>3. </a:t>
            </a:r>
            <a:r>
              <a:rPr lang="uk-UA" dirty="0" smtClean="0">
                <a:solidFill>
                  <a:schemeClr val="bg1"/>
                </a:solidFill>
                <a:effectLst>
                  <a:outerShdw blurRad="38100" dist="38100" dir="2700000" algn="tl">
                    <a:srgbClr val="000000">
                      <a:alpha val="43137"/>
                    </a:srgbClr>
                  </a:outerShdw>
                </a:effectLst>
              </a:rPr>
              <a:t>Розважальні</a:t>
            </a:r>
          </a:p>
          <a:p>
            <a:r>
              <a:rPr lang="ru-RU" sz="1600" dirty="0">
                <a:solidFill>
                  <a:schemeClr val="bg1"/>
                </a:solidFill>
              </a:rPr>
              <a:t>У такому </a:t>
            </a:r>
            <a:r>
              <a:rPr lang="ru-RU" sz="1600" dirty="0" err="1">
                <a:solidFill>
                  <a:schemeClr val="bg1"/>
                </a:solidFill>
              </a:rPr>
              <a:t>випадку</a:t>
            </a:r>
            <a:r>
              <a:rPr lang="ru-RU" sz="1600" dirty="0">
                <a:solidFill>
                  <a:schemeClr val="bg1"/>
                </a:solidFill>
              </a:rPr>
              <a:t> ми </a:t>
            </a:r>
            <a:r>
              <a:rPr lang="ru-RU" sz="1600" dirty="0" err="1">
                <a:solidFill>
                  <a:schemeClr val="bg1"/>
                </a:solidFill>
              </a:rPr>
              <a:t>будемо</a:t>
            </a:r>
            <a:r>
              <a:rPr lang="ru-RU" sz="1600" dirty="0">
                <a:solidFill>
                  <a:schemeClr val="bg1"/>
                </a:solidFill>
              </a:rPr>
              <a:t> </a:t>
            </a:r>
            <a:r>
              <a:rPr lang="ru-RU" sz="1600" dirty="0" err="1">
                <a:solidFill>
                  <a:schemeClr val="bg1"/>
                </a:solidFill>
              </a:rPr>
              <a:t>мати</a:t>
            </a:r>
            <a:r>
              <a:rPr lang="ru-RU" sz="1600" dirty="0">
                <a:solidFill>
                  <a:schemeClr val="bg1"/>
                </a:solidFill>
              </a:rPr>
              <a:t> </a:t>
            </a:r>
            <a:r>
              <a:rPr lang="ru-RU" sz="1600" dirty="0" err="1">
                <a:solidFill>
                  <a:schemeClr val="bg1"/>
                </a:solidFill>
              </a:rPr>
              <a:t>розважальний</a:t>
            </a:r>
            <a:r>
              <a:rPr lang="ru-RU" sz="1600" dirty="0">
                <a:solidFill>
                  <a:schemeClr val="bg1"/>
                </a:solidFill>
              </a:rPr>
              <a:t> </a:t>
            </a:r>
            <a:r>
              <a:rPr lang="ru-RU" sz="1600" dirty="0" err="1">
                <a:solidFill>
                  <a:schemeClr val="bg1"/>
                </a:solidFill>
              </a:rPr>
              <a:t>виступ</a:t>
            </a:r>
            <a:r>
              <a:rPr lang="ru-RU" sz="1600" dirty="0">
                <a:solidFill>
                  <a:schemeClr val="bg1"/>
                </a:solidFill>
              </a:rPr>
              <a:t>. Такими, </a:t>
            </a:r>
            <a:r>
              <a:rPr lang="ru-RU" sz="1600" dirty="0" err="1">
                <a:solidFill>
                  <a:schemeClr val="bg1"/>
                </a:solidFill>
              </a:rPr>
              <a:t>наприклад</a:t>
            </a:r>
            <a:r>
              <a:rPr lang="ru-RU" sz="1600" dirty="0">
                <a:solidFill>
                  <a:schemeClr val="bg1"/>
                </a:solidFill>
              </a:rPr>
              <a:t>, </a:t>
            </a:r>
            <a:r>
              <a:rPr lang="ru-RU" sz="1600" dirty="0" err="1" smtClean="0">
                <a:solidFill>
                  <a:schemeClr val="bg1"/>
                </a:solidFill>
              </a:rPr>
              <a:t>можуть</a:t>
            </a:r>
            <a:r>
              <a:rPr lang="ru-RU" sz="1600" dirty="0" smtClean="0">
                <a:solidFill>
                  <a:schemeClr val="bg1"/>
                </a:solidFill>
              </a:rPr>
              <a:t>  </a:t>
            </a:r>
            <a:r>
              <a:rPr lang="ru-RU" sz="1600" dirty="0">
                <a:solidFill>
                  <a:schemeClr val="bg1"/>
                </a:solidFill>
              </a:rPr>
              <a:t>бути  </a:t>
            </a:r>
            <a:r>
              <a:rPr lang="ru-RU" sz="1600" dirty="0" err="1">
                <a:solidFill>
                  <a:schemeClr val="bg1"/>
                </a:solidFill>
              </a:rPr>
              <a:t>неофіційні</a:t>
            </a:r>
            <a:r>
              <a:rPr lang="ru-RU" sz="1600" dirty="0">
                <a:solidFill>
                  <a:schemeClr val="bg1"/>
                </a:solidFill>
              </a:rPr>
              <a:t>  </a:t>
            </a:r>
            <a:r>
              <a:rPr lang="ru-RU" sz="1600" dirty="0" err="1">
                <a:solidFill>
                  <a:schemeClr val="bg1"/>
                </a:solidFill>
              </a:rPr>
              <a:t>тости</a:t>
            </a:r>
            <a:r>
              <a:rPr lang="ru-RU" sz="1600" dirty="0">
                <a:solidFill>
                  <a:schemeClr val="bg1"/>
                </a:solidFill>
              </a:rPr>
              <a:t>,  </a:t>
            </a:r>
            <a:r>
              <a:rPr lang="ru-RU" sz="1600" dirty="0" err="1">
                <a:solidFill>
                  <a:schemeClr val="bg1"/>
                </a:solidFill>
              </a:rPr>
              <a:t>промови</a:t>
            </a:r>
            <a:r>
              <a:rPr lang="ru-RU" sz="1600" dirty="0">
                <a:solidFill>
                  <a:schemeClr val="bg1"/>
                </a:solidFill>
              </a:rPr>
              <a:t>  на  банкетах,  </a:t>
            </a:r>
            <a:r>
              <a:rPr lang="ru-RU" sz="1600" dirty="0" err="1">
                <a:solidFill>
                  <a:schemeClr val="bg1"/>
                </a:solidFill>
              </a:rPr>
              <a:t>розповіді</a:t>
            </a:r>
            <a:r>
              <a:rPr lang="ru-RU" sz="1600" dirty="0">
                <a:solidFill>
                  <a:schemeClr val="bg1"/>
                </a:solidFill>
              </a:rPr>
              <a:t>  про  </a:t>
            </a:r>
            <a:r>
              <a:rPr lang="ru-RU" sz="1600" dirty="0" err="1">
                <a:solidFill>
                  <a:schemeClr val="bg1"/>
                </a:solidFill>
              </a:rPr>
              <a:t>забавні</a:t>
            </a:r>
            <a:r>
              <a:rPr lang="ru-RU" sz="1600" dirty="0">
                <a:solidFill>
                  <a:schemeClr val="bg1"/>
                </a:solidFill>
              </a:rPr>
              <a:t> </a:t>
            </a:r>
            <a:r>
              <a:rPr lang="ru-RU" sz="1600" dirty="0" err="1" smtClean="0">
                <a:solidFill>
                  <a:schemeClr val="bg1"/>
                </a:solidFill>
              </a:rPr>
              <a:t>пригоди</a:t>
            </a:r>
            <a:r>
              <a:rPr lang="ru-RU" sz="1600" dirty="0">
                <a:solidFill>
                  <a:schemeClr val="bg1"/>
                </a:solidFill>
              </a:rPr>
              <a:t>, </a:t>
            </a:r>
            <a:r>
              <a:rPr lang="ru-RU" sz="1600" dirty="0" err="1">
                <a:solidFill>
                  <a:schemeClr val="bg1"/>
                </a:solidFill>
              </a:rPr>
              <a:t>смішні</a:t>
            </a:r>
            <a:r>
              <a:rPr lang="ru-RU" sz="1600" dirty="0">
                <a:solidFill>
                  <a:schemeClr val="bg1"/>
                </a:solidFill>
              </a:rPr>
              <a:t> </a:t>
            </a:r>
            <a:r>
              <a:rPr lang="ru-RU" sz="1600" dirty="0" err="1">
                <a:solidFill>
                  <a:schemeClr val="bg1"/>
                </a:solidFill>
              </a:rPr>
              <a:t>випадки</a:t>
            </a:r>
            <a:r>
              <a:rPr lang="ru-RU" sz="1600" dirty="0">
                <a:solidFill>
                  <a:schemeClr val="bg1"/>
                </a:solidFill>
              </a:rPr>
              <a:t> з </a:t>
            </a:r>
            <a:r>
              <a:rPr lang="ru-RU" sz="1600" dirty="0" err="1">
                <a:solidFill>
                  <a:schemeClr val="bg1"/>
                </a:solidFill>
              </a:rPr>
              <a:t>життя</a:t>
            </a:r>
            <a:r>
              <a:rPr lang="ru-RU" sz="1600" dirty="0">
                <a:solidFill>
                  <a:schemeClr val="bg1"/>
                </a:solidFill>
              </a:rPr>
              <a:t> </a:t>
            </a:r>
            <a:r>
              <a:rPr lang="ru-RU" sz="1600" dirty="0" err="1">
                <a:solidFill>
                  <a:schemeClr val="bg1"/>
                </a:solidFill>
              </a:rPr>
              <a:t>тощо</a:t>
            </a:r>
            <a:r>
              <a:rPr lang="ru-RU" sz="1500" dirty="0">
                <a:solidFill>
                  <a:schemeClr val="bg1"/>
                </a:solidFill>
              </a:rPr>
              <a:t>. </a:t>
            </a:r>
          </a:p>
          <a:p>
            <a:pPr>
              <a:lnSpc>
                <a:spcPct val="120000"/>
              </a:lnSpc>
              <a:spcBef>
                <a:spcPts val="0"/>
              </a:spcBef>
              <a:spcAft>
                <a:spcPts val="0"/>
              </a:spcAft>
            </a:pPr>
            <a:r>
              <a:rPr lang="uk-UA" dirty="0" smtClean="0">
                <a:solidFill>
                  <a:schemeClr val="bg1"/>
                </a:solidFill>
              </a:rPr>
              <a:t>4. </a:t>
            </a:r>
            <a:r>
              <a:rPr lang="uk-UA" dirty="0" smtClean="0">
                <a:solidFill>
                  <a:schemeClr val="bg1"/>
                </a:solidFill>
                <a:effectLst>
                  <a:outerShdw blurRad="38100" dist="38100" dir="2700000" algn="tl">
                    <a:srgbClr val="000000">
                      <a:alpha val="43137"/>
                    </a:srgbClr>
                  </a:outerShdw>
                </a:effectLst>
              </a:rPr>
              <a:t>Переконуючі</a:t>
            </a:r>
          </a:p>
          <a:p>
            <a:pPr>
              <a:lnSpc>
                <a:spcPct val="120000"/>
              </a:lnSpc>
              <a:spcBef>
                <a:spcPts val="0"/>
              </a:spcBef>
              <a:spcAft>
                <a:spcPts val="0"/>
              </a:spcAft>
            </a:pPr>
            <a:r>
              <a:rPr lang="uk-UA" sz="1500" dirty="0">
                <a:solidFill>
                  <a:schemeClr val="bg1"/>
                </a:solidFill>
              </a:rPr>
              <a:t>Переконуюча  промова  покликана  показати  правильність  позиції  оратора, </a:t>
            </a:r>
          </a:p>
          <a:p>
            <a:pPr>
              <a:lnSpc>
                <a:spcPct val="120000"/>
              </a:lnSpc>
              <a:spcBef>
                <a:spcPts val="0"/>
              </a:spcBef>
              <a:spcAft>
                <a:spcPts val="0"/>
              </a:spcAft>
            </a:pPr>
            <a:r>
              <a:rPr lang="uk-UA" sz="1500" dirty="0">
                <a:solidFill>
                  <a:schemeClr val="bg1"/>
                </a:solidFill>
              </a:rPr>
              <a:t>закріпити  чи  змінити  думку  аудиторії  з  конкретного  питання.  Типовими </a:t>
            </a:r>
          </a:p>
          <a:p>
            <a:pPr>
              <a:lnSpc>
                <a:spcPct val="120000"/>
              </a:lnSpc>
              <a:spcBef>
                <a:spcPts val="0"/>
              </a:spcBef>
              <a:spcAft>
                <a:spcPts val="0"/>
              </a:spcAft>
            </a:pPr>
            <a:r>
              <a:rPr lang="uk-UA" sz="1500" dirty="0">
                <a:solidFill>
                  <a:schemeClr val="bg1"/>
                </a:solidFill>
              </a:rPr>
              <a:t>прикладами переконуючих виступів є виступи в наукових і політичних дискусіях, </a:t>
            </a:r>
          </a:p>
          <a:p>
            <a:pPr>
              <a:lnSpc>
                <a:spcPct val="120000"/>
              </a:lnSpc>
              <a:spcBef>
                <a:spcPts val="0"/>
              </a:spcBef>
              <a:spcAft>
                <a:spcPts val="0"/>
              </a:spcAft>
            </a:pPr>
            <a:r>
              <a:rPr lang="uk-UA" sz="1500" dirty="0">
                <a:solidFill>
                  <a:schemeClr val="bg1"/>
                </a:solidFill>
              </a:rPr>
              <a:t>передвиборчі, агітаційні, рекламні виступи. </a:t>
            </a:r>
          </a:p>
          <a:p>
            <a:endParaRPr lang="uk-UA" dirty="0" smtClean="0">
              <a:solidFill>
                <a:schemeClr val="bg1"/>
              </a:solidFill>
            </a:endParaRPr>
          </a:p>
          <a:p>
            <a:pPr marL="342900" indent="-342900">
              <a:buAutoNum type="arabicPeriod"/>
            </a:pPr>
            <a:endParaRPr lang="uk-UA" dirty="0"/>
          </a:p>
        </p:txBody>
      </p:sp>
    </p:spTree>
    <p:extLst>
      <p:ext uri="{BB962C8B-B14F-4D97-AF65-F5344CB8AC3E}">
        <p14:creationId xmlns:p14="http://schemas.microsoft.com/office/powerpoint/2010/main" val="36461977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466" y="404665"/>
            <a:ext cx="7058862" cy="648071"/>
          </a:xfrm>
        </p:spPr>
        <p:txBody>
          <a:bodyPr>
            <a:normAutofit/>
          </a:bodyPr>
          <a:lstStyle/>
          <a:p>
            <a:pPr algn="ctr"/>
            <a:r>
              <a:rPr lang="uk-UA" sz="2800" b="1" dirty="0">
                <a:solidFill>
                  <a:schemeClr val="bg1"/>
                </a:solidFill>
                <a:effectLst>
                  <a:outerShdw blurRad="38100" dist="38100" dir="2700000" algn="tl">
                    <a:srgbClr val="000000">
                      <a:alpha val="43137"/>
                    </a:srgbClr>
                  </a:outerShdw>
                </a:effectLst>
              </a:rPr>
              <a:t>ПУБЛІЧНІ ВИСТУПИ ЗА </a:t>
            </a:r>
            <a:r>
              <a:rPr lang="uk-UA" sz="2800" b="1" dirty="0" smtClean="0">
                <a:solidFill>
                  <a:schemeClr val="bg1"/>
                </a:solidFill>
                <a:effectLst>
                  <a:outerShdw blurRad="38100" dist="38100" dir="2700000" algn="tl">
                    <a:srgbClr val="000000">
                      <a:alpha val="43137"/>
                    </a:srgbClr>
                  </a:outerShdw>
                </a:effectLst>
              </a:rPr>
              <a:t>ФОРМОЮ</a:t>
            </a:r>
            <a:endParaRPr lang="uk-UA" sz="2800" dirty="0"/>
          </a:p>
        </p:txBody>
      </p:sp>
      <p:sp>
        <p:nvSpPr>
          <p:cNvPr id="3" name="Текст 2"/>
          <p:cNvSpPr>
            <a:spLocks noGrp="1"/>
          </p:cNvSpPr>
          <p:nvPr>
            <p:ph type="body" idx="1"/>
          </p:nvPr>
        </p:nvSpPr>
        <p:spPr>
          <a:xfrm>
            <a:off x="683568" y="1484784"/>
            <a:ext cx="6402467" cy="2592288"/>
          </a:xfrm>
        </p:spPr>
        <p:txBody>
          <a:bodyPr/>
          <a:lstStyle/>
          <a:p>
            <a:r>
              <a:rPr lang="uk-UA" dirty="0" smtClean="0">
                <a:solidFill>
                  <a:schemeClr val="bg1"/>
                </a:solidFill>
              </a:rPr>
              <a:t>За </a:t>
            </a:r>
            <a:r>
              <a:rPr lang="uk-UA" b="1" dirty="0" smtClean="0">
                <a:solidFill>
                  <a:schemeClr val="bg1"/>
                </a:solidFill>
                <a:effectLst>
                  <a:outerShdw blurRad="38100" dist="38100" dir="2700000" algn="tl">
                    <a:srgbClr val="000000">
                      <a:alpha val="43137"/>
                    </a:srgbClr>
                  </a:outerShdw>
                </a:effectLst>
              </a:rPr>
              <a:t>формою</a:t>
            </a:r>
            <a:r>
              <a:rPr lang="uk-UA" dirty="0" smtClean="0">
                <a:solidFill>
                  <a:schemeClr val="bg1"/>
                </a:solidFill>
              </a:rPr>
              <a:t> публічного виступу виділяють:</a:t>
            </a:r>
          </a:p>
          <a:p>
            <a:pPr marL="342900" indent="-342900">
              <a:buAutoNum type="arabicPeriod"/>
            </a:pPr>
            <a:r>
              <a:rPr lang="uk-UA" dirty="0" smtClean="0">
                <a:solidFill>
                  <a:schemeClr val="bg1"/>
                </a:solidFill>
              </a:rPr>
              <a:t>Доповідь</a:t>
            </a:r>
          </a:p>
          <a:p>
            <a:pPr marL="342900" indent="-342900">
              <a:buAutoNum type="arabicPeriod"/>
            </a:pPr>
            <a:r>
              <a:rPr lang="uk-UA" dirty="0" smtClean="0">
                <a:solidFill>
                  <a:schemeClr val="bg1"/>
                </a:solidFill>
              </a:rPr>
              <a:t>Повідомлення</a:t>
            </a:r>
          </a:p>
          <a:p>
            <a:pPr marL="342900" indent="-342900">
              <a:buAutoNum type="arabicPeriod"/>
            </a:pPr>
            <a:r>
              <a:rPr lang="uk-UA" dirty="0" smtClean="0">
                <a:solidFill>
                  <a:schemeClr val="bg1"/>
                </a:solidFill>
              </a:rPr>
              <a:t>Виступ</a:t>
            </a:r>
          </a:p>
          <a:p>
            <a:pPr marL="342900" indent="-342900">
              <a:buAutoNum type="arabicPeriod"/>
            </a:pPr>
            <a:r>
              <a:rPr lang="uk-UA" dirty="0" smtClean="0">
                <a:solidFill>
                  <a:schemeClr val="bg1"/>
                </a:solidFill>
              </a:rPr>
              <a:t>Лекція</a:t>
            </a:r>
          </a:p>
          <a:p>
            <a:pPr marL="342900" indent="-342900">
              <a:buAutoNum type="arabicPeriod"/>
            </a:pPr>
            <a:r>
              <a:rPr lang="uk-UA" dirty="0" smtClean="0">
                <a:solidFill>
                  <a:schemeClr val="bg1"/>
                </a:solidFill>
              </a:rPr>
              <a:t>Бесіда </a:t>
            </a:r>
            <a:endParaRPr lang="uk-UA" dirty="0">
              <a:solidFill>
                <a:schemeClr val="bg1"/>
              </a:solidFill>
            </a:endParaRPr>
          </a:p>
        </p:txBody>
      </p:sp>
    </p:spTree>
    <p:extLst>
      <p:ext uri="{BB962C8B-B14F-4D97-AF65-F5344CB8AC3E}">
        <p14:creationId xmlns:p14="http://schemas.microsoft.com/office/powerpoint/2010/main" val="84213126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755576" y="260648"/>
            <a:ext cx="8136904" cy="6120680"/>
          </a:xfrm>
        </p:spPr>
        <p:txBody>
          <a:bodyPr>
            <a:normAutofit fontScale="25000" lnSpcReduction="20000"/>
          </a:bodyPr>
          <a:lstStyle/>
          <a:p>
            <a:r>
              <a:rPr lang="uk-UA" sz="7200" b="1" dirty="0" smtClean="0">
                <a:solidFill>
                  <a:schemeClr val="bg1"/>
                </a:solidFill>
                <a:effectLst>
                  <a:outerShdw blurRad="38100" dist="38100" dir="2700000" algn="tl">
                    <a:srgbClr val="000000">
                      <a:alpha val="43137"/>
                    </a:srgbClr>
                  </a:outerShdw>
                </a:effectLst>
              </a:rPr>
              <a:t>Доповідь</a:t>
            </a:r>
            <a:r>
              <a:rPr lang="uk-UA" sz="7200" dirty="0" smtClean="0">
                <a:solidFill>
                  <a:schemeClr val="bg1"/>
                </a:solidFill>
              </a:rPr>
              <a:t> – заздалегідь підготовлене розгорнуте повідомлення на конкретну тему.  Її  звичайно  роблять  на  серйозну,  наукову,  виробничу,  політичну  тему</a:t>
            </a:r>
          </a:p>
          <a:p>
            <a:r>
              <a:rPr lang="uk-UA" sz="7200" b="1" dirty="0" smtClean="0">
                <a:solidFill>
                  <a:schemeClr val="bg1"/>
                </a:solidFill>
                <a:effectLst>
                  <a:outerShdw blurRad="38100" dist="38100" dir="2700000" algn="tl">
                    <a:srgbClr val="000000">
                      <a:alpha val="43137"/>
                    </a:srgbClr>
                  </a:outerShdw>
                </a:effectLst>
              </a:rPr>
              <a:t>Повідомлення</a:t>
            </a:r>
            <a:r>
              <a:rPr lang="uk-UA" sz="7200" dirty="0" smtClean="0">
                <a:solidFill>
                  <a:schemeClr val="bg1"/>
                </a:solidFill>
              </a:rPr>
              <a:t> – невеликий  за  часом (5-10 х </a:t>
            </a:r>
            <a:r>
              <a:rPr lang="uk-UA" sz="7200" dirty="0" err="1" smtClean="0">
                <a:solidFill>
                  <a:schemeClr val="bg1"/>
                </a:solidFill>
              </a:rPr>
              <a:t>вилин</a:t>
            </a:r>
            <a:r>
              <a:rPr lang="uk-UA" sz="7200" dirty="0" smtClean="0">
                <a:solidFill>
                  <a:schemeClr val="bg1"/>
                </a:solidFill>
              </a:rPr>
              <a:t>)  виступ,  в  якому </a:t>
            </a:r>
          </a:p>
          <a:p>
            <a:r>
              <a:rPr lang="uk-UA" sz="7200" dirty="0" smtClean="0">
                <a:solidFill>
                  <a:schemeClr val="bg1"/>
                </a:solidFill>
              </a:rPr>
              <a:t>розглядається  одне  невелике  питання  чи  проблема.  Це  маленька  доповідь  на конкретну  тему.  Повідомлення  обов’язково  мають  бути  короткими,  містити конкретну  фактичну  інформацію,  наочні  приклади  й  вичерпно  розкривати  одну невелику  тему. </a:t>
            </a:r>
          </a:p>
          <a:p>
            <a:r>
              <a:rPr lang="uk-UA" sz="7200" b="1" dirty="0" smtClean="0">
                <a:solidFill>
                  <a:schemeClr val="bg1"/>
                </a:solidFill>
                <a:effectLst>
                  <a:outerShdw blurRad="38100" dist="38100" dir="2700000" algn="tl">
                    <a:srgbClr val="000000">
                      <a:alpha val="43137"/>
                    </a:srgbClr>
                  </a:outerShdw>
                </a:effectLst>
              </a:rPr>
              <a:t>Виступ</a:t>
            </a:r>
            <a:r>
              <a:rPr lang="uk-UA" sz="7200" dirty="0" smtClean="0">
                <a:solidFill>
                  <a:schemeClr val="bg1"/>
                </a:solidFill>
              </a:rPr>
              <a:t> –  стисле,  як  правило  підготовлене  повідомлення  при  обговоренні якого-небудь  наперед  оголошеного  питання.  Виступи  завжди  короткі – 3-5 хвилин, тема може бути обрана заздалегідь (у рамках обговорюваної проблеми) або  сформульована  в  ході  обговорення  проблеми (імпровізаційні  виступи). </a:t>
            </a:r>
          </a:p>
          <a:p>
            <a:r>
              <a:rPr lang="uk-UA" sz="7200" b="1" dirty="0" smtClean="0">
                <a:solidFill>
                  <a:schemeClr val="bg1"/>
                </a:solidFill>
                <a:effectLst>
                  <a:outerShdw blurRad="38100" dist="38100" dir="2700000" algn="tl">
                    <a:srgbClr val="000000">
                      <a:alpha val="43137"/>
                    </a:srgbClr>
                  </a:outerShdw>
                </a:effectLst>
              </a:rPr>
              <a:t>Лекція</a:t>
            </a:r>
            <a:r>
              <a:rPr lang="uk-UA" sz="7200" dirty="0" smtClean="0">
                <a:solidFill>
                  <a:schemeClr val="bg1"/>
                </a:solidFill>
              </a:rPr>
              <a:t> –  зв’язний  розгорнутий  науковий  або  науково-популярний  виклад якого-небудь питання. Лекції використовуються в навчальній практиці – у вищих навчальних закладах, науково-популярні лекції на ті чи інші теми читаються для широкого  кола  слухачів. Бесіда –  розгорнутий,  підготовлений (тобто  наперед  продуманий  оратором) </a:t>
            </a:r>
          </a:p>
          <a:p>
            <a:r>
              <a:rPr lang="uk-UA" sz="5600" b="1" dirty="0" smtClean="0">
                <a:solidFill>
                  <a:schemeClr val="bg1"/>
                </a:solidFill>
                <a:effectLst>
                  <a:outerShdw blurRad="38100" dist="38100" dir="2700000" algn="tl">
                    <a:srgbClr val="000000">
                      <a:alpha val="43137"/>
                    </a:srgbClr>
                  </a:outerShdw>
                </a:effectLst>
              </a:rPr>
              <a:t>Бесіда</a:t>
            </a:r>
            <a:r>
              <a:rPr lang="uk-UA" sz="5600" dirty="0" smtClean="0">
                <a:solidFill>
                  <a:schemeClr val="bg1"/>
                </a:solidFill>
              </a:rPr>
              <a:t>  </a:t>
            </a:r>
            <a:r>
              <a:rPr lang="uk-UA" sz="6400" dirty="0" smtClean="0">
                <a:solidFill>
                  <a:schemeClr val="bg1"/>
                </a:solidFill>
              </a:rPr>
              <a:t>використовується  в  публічній  промові,  коли  аудиторія невелика – не більше 30 чоловік – і коли слухачі зацікавлені в інформації,  яку їм повідомляють. </a:t>
            </a:r>
            <a:endParaRPr lang="uk-UA" dirty="0">
              <a:solidFill>
                <a:schemeClr val="bg1"/>
              </a:solidFill>
            </a:endParaRPr>
          </a:p>
        </p:txBody>
      </p:sp>
    </p:spTree>
    <p:extLst>
      <p:ext uri="{BB962C8B-B14F-4D97-AF65-F5344CB8AC3E}">
        <p14:creationId xmlns:p14="http://schemas.microsoft.com/office/powerpoint/2010/main" val="254369688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99592" y="548680"/>
            <a:ext cx="6624736" cy="1087761"/>
          </a:xfrm>
        </p:spPr>
        <p:txBody>
          <a:bodyPr/>
          <a:lstStyle/>
          <a:p>
            <a:pPr algn="ctr"/>
            <a:r>
              <a:rPr lang="uk-UA" b="1" dirty="0" smtClean="0">
                <a:solidFill>
                  <a:schemeClr val="bg1"/>
                </a:solidFill>
                <a:effectLst>
                  <a:outerShdw blurRad="38100" dist="38100" dir="2700000" algn="tl">
                    <a:srgbClr val="000000">
                      <a:alpha val="43137"/>
                    </a:srgbClr>
                  </a:outerShdw>
                </a:effectLst>
              </a:rPr>
              <a:t>ОРАТОРСЬКА ПРОМОВА ТА ПУБЛІЧНИЙ ВИСТУП</a:t>
            </a:r>
            <a:endParaRPr lang="uk-UA" b="1" dirty="0">
              <a:solidFill>
                <a:schemeClr val="bg1"/>
              </a:solidFill>
              <a:effectLst>
                <a:outerShdw blurRad="38100" dist="38100" dir="2700000" algn="tl">
                  <a:srgbClr val="000000">
                    <a:alpha val="43137"/>
                  </a:srgbClr>
                </a:outerShdw>
              </a:effectLst>
            </a:endParaRPr>
          </a:p>
        </p:txBody>
      </p:sp>
      <p:sp>
        <p:nvSpPr>
          <p:cNvPr id="5" name="Содержимое 2"/>
          <p:cNvSpPr>
            <a:spLocks noGrp="1"/>
          </p:cNvSpPr>
          <p:nvPr>
            <p:ph type="body" idx="1"/>
          </p:nvPr>
        </p:nvSpPr>
        <p:spPr>
          <a:xfrm>
            <a:off x="1011238" y="1700213"/>
            <a:ext cx="7232650" cy="4032250"/>
          </a:xfrm>
        </p:spPr>
        <p:txBody>
          <a:bodyPr>
            <a:normAutofit fontScale="92500"/>
          </a:bodyPr>
          <a:lstStyle/>
          <a:p>
            <a:pPr algn="just" eaLnBrk="1" hangingPunct="1">
              <a:defRPr/>
            </a:pPr>
            <a:r>
              <a:rPr lang="uk-UA" altLang="ru-RU" sz="2400" b="1" dirty="0" smtClean="0">
                <a:effectLst>
                  <a:outerShdw blurRad="38100" dist="38100" dir="2700000" algn="tl">
                    <a:srgbClr val="000000">
                      <a:alpha val="43137"/>
                    </a:srgbClr>
                  </a:outerShdw>
                </a:effectLst>
              </a:rPr>
              <a:t>Публічний виступ – це усне монологічне висловлювання з метою впливу на аудиторію</a:t>
            </a:r>
          </a:p>
          <a:p>
            <a:pPr marL="342900" indent="-342900" algn="just" eaLnBrk="1" hangingPunct="1">
              <a:buFont typeface="Wingdings" panose="05000000000000000000" pitchFamily="2" charset="2"/>
              <a:buChar char="Ø"/>
              <a:defRPr/>
            </a:pPr>
            <a:r>
              <a:rPr lang="uk-UA" altLang="ru-RU" sz="2400" b="1" dirty="0" err="1" smtClean="0"/>
              <a:t>Докомунікативний</a:t>
            </a:r>
            <a:r>
              <a:rPr lang="uk-UA" altLang="ru-RU" sz="2400" b="1" dirty="0" smtClean="0"/>
              <a:t> етап </a:t>
            </a:r>
            <a:r>
              <a:rPr lang="uk-UA" altLang="ru-RU" sz="2400" dirty="0" smtClean="0"/>
              <a:t>– визначення теми, мети, розташування матеріалу, літературна обробка тексту, запам'ятовування</a:t>
            </a:r>
          </a:p>
          <a:p>
            <a:pPr marL="342900" indent="-342900" algn="just" eaLnBrk="1" hangingPunct="1">
              <a:buFont typeface="Wingdings" panose="05000000000000000000" pitchFamily="2" charset="2"/>
              <a:buChar char="Ø"/>
              <a:defRPr/>
            </a:pPr>
            <a:r>
              <a:rPr lang="uk-UA" altLang="ru-RU" sz="2400" b="1" dirty="0" smtClean="0"/>
              <a:t>Комунікативний етап </a:t>
            </a:r>
            <a:r>
              <a:rPr lang="uk-UA" altLang="ru-RU" sz="2400" dirty="0" smtClean="0"/>
              <a:t>– власне промова, відповіді на питання аудиторії</a:t>
            </a:r>
          </a:p>
          <a:p>
            <a:pPr marL="342900" indent="-342900" algn="just" eaLnBrk="1" hangingPunct="1">
              <a:buFont typeface="Wingdings" panose="05000000000000000000" pitchFamily="2" charset="2"/>
              <a:buChar char="Ø"/>
              <a:defRPr/>
            </a:pPr>
            <a:r>
              <a:rPr lang="uk-UA" altLang="ru-RU" sz="2400" b="1" dirty="0" err="1" smtClean="0"/>
              <a:t>Посткомунікативний</a:t>
            </a:r>
            <a:r>
              <a:rPr lang="uk-UA" altLang="ru-RU" sz="2400" b="1" dirty="0" smtClean="0"/>
              <a:t> етап </a:t>
            </a:r>
            <a:r>
              <a:rPr lang="uk-UA" altLang="ru-RU" sz="2400" dirty="0" smtClean="0"/>
              <a:t>– аналіз промови</a:t>
            </a:r>
          </a:p>
          <a:p>
            <a:pPr eaLnBrk="1" hangingPunct="1">
              <a:defRPr/>
            </a:pPr>
            <a:endParaRPr lang="uk-UA" altLang="ru-RU" dirty="0" smtClean="0"/>
          </a:p>
          <a:p>
            <a:pPr eaLnBrk="1" hangingPunct="1">
              <a:defRPr/>
            </a:pPr>
            <a:endParaRPr lang="ru-RU" altLang="ru-RU" dirty="0" smtClean="0"/>
          </a:p>
        </p:txBody>
      </p:sp>
    </p:spTree>
    <p:extLst>
      <p:ext uri="{BB962C8B-B14F-4D97-AF65-F5344CB8AC3E}">
        <p14:creationId xmlns:p14="http://schemas.microsoft.com/office/powerpoint/2010/main" val="957288744"/>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536848" y="404664"/>
            <a:ext cx="6912768" cy="661392"/>
          </a:xfrm>
        </p:spPr>
        <p:txBody>
          <a:bodyPr>
            <a:normAutofit/>
          </a:bodyPr>
          <a:lstStyle/>
          <a:p>
            <a:pPr algn="ctr" eaLnBrk="1" hangingPunct="1"/>
            <a:r>
              <a:rPr lang="uk-UA" altLang="ru-RU" sz="2400" b="1" dirty="0" err="1" smtClean="0">
                <a:solidFill>
                  <a:schemeClr val="bg1"/>
                </a:solidFill>
                <a:effectLst>
                  <a:outerShdw blurRad="38100" dist="38100" dir="2700000" algn="tl">
                    <a:srgbClr val="000000">
                      <a:alpha val="43137"/>
                    </a:srgbClr>
                  </a:outerShdw>
                </a:effectLst>
              </a:rPr>
              <a:t>Докомунікативний</a:t>
            </a:r>
            <a:r>
              <a:rPr lang="uk-UA" altLang="ru-RU" sz="2400" b="1" dirty="0" smtClean="0">
                <a:solidFill>
                  <a:schemeClr val="bg1"/>
                </a:solidFill>
                <a:effectLst>
                  <a:outerShdw blurRad="38100" dist="38100" dir="2700000" algn="tl">
                    <a:srgbClr val="000000">
                      <a:alpha val="43137"/>
                    </a:srgbClr>
                  </a:outerShdw>
                </a:effectLst>
              </a:rPr>
              <a:t> етап</a:t>
            </a:r>
            <a:endParaRPr lang="ru-RU" altLang="ru-RU" sz="2400" b="1" dirty="0" smtClean="0">
              <a:solidFill>
                <a:schemeClr val="bg1"/>
              </a:solidFill>
              <a:effectLst>
                <a:outerShdw blurRad="38100" dist="38100" dir="2700000" algn="tl">
                  <a:srgbClr val="000000">
                    <a:alpha val="43137"/>
                  </a:srgbClr>
                </a:outerShdw>
              </a:effectLst>
            </a:endParaRPr>
          </a:p>
        </p:txBody>
      </p:sp>
      <p:sp>
        <p:nvSpPr>
          <p:cNvPr id="11267" name="Содержимое 2"/>
          <p:cNvSpPr>
            <a:spLocks noGrp="1"/>
          </p:cNvSpPr>
          <p:nvPr>
            <p:ph idx="1"/>
          </p:nvPr>
        </p:nvSpPr>
        <p:spPr>
          <a:xfrm>
            <a:off x="884092" y="1556792"/>
            <a:ext cx="6554867" cy="3983694"/>
          </a:xfrm>
        </p:spPr>
        <p:txBody>
          <a:bodyPr>
            <a:normAutofit fontScale="55000" lnSpcReduction="20000"/>
          </a:bodyPr>
          <a:lstStyle/>
          <a:p>
            <a:pPr eaLnBrk="1" hangingPunct="1">
              <a:buFont typeface="Wingdings" panose="05000000000000000000" pitchFamily="2" charset="2"/>
              <a:buChar char="Ø"/>
            </a:pPr>
            <a:endParaRPr lang="uk-UA" altLang="ru-RU" sz="1800" dirty="0" smtClean="0"/>
          </a:p>
          <a:p>
            <a:pPr eaLnBrk="1" hangingPunct="1">
              <a:buFont typeface="Wingdings" panose="05000000000000000000" pitchFamily="2" charset="2"/>
              <a:buChar char="Ø"/>
            </a:pPr>
            <a:endParaRPr lang="uk-UA" altLang="ru-RU" sz="1800" dirty="0"/>
          </a:p>
          <a:p>
            <a:pPr marL="0" indent="0" algn="just">
              <a:buNone/>
            </a:pPr>
            <a:r>
              <a:rPr lang="uk-UA" altLang="ru-RU" sz="3200" dirty="0">
                <a:solidFill>
                  <a:schemeClr val="bg1"/>
                </a:solidFill>
              </a:rPr>
              <a:t>Підготовка до виступу це складний процес, у якому виділяється кілька етапів</a:t>
            </a:r>
            <a:r>
              <a:rPr lang="uk-UA" altLang="ru-RU" sz="2600" dirty="0">
                <a:solidFill>
                  <a:schemeClr val="bg1"/>
                </a:solidFill>
              </a:rPr>
              <a:t>:</a:t>
            </a:r>
          </a:p>
          <a:p>
            <a:pPr eaLnBrk="1" hangingPunct="1">
              <a:buFont typeface="Wingdings" panose="05000000000000000000" pitchFamily="2" charset="2"/>
              <a:buChar char="Ø"/>
            </a:pPr>
            <a:r>
              <a:rPr lang="uk-UA" altLang="ru-RU" sz="2600" dirty="0" smtClean="0">
                <a:solidFill>
                  <a:schemeClr val="bg1"/>
                </a:solidFill>
              </a:rPr>
              <a:t>Тема </a:t>
            </a:r>
            <a:r>
              <a:rPr lang="uk-UA" altLang="ru-RU" sz="2600" dirty="0" smtClean="0">
                <a:solidFill>
                  <a:schemeClr val="bg1"/>
                </a:solidFill>
              </a:rPr>
              <a:t>та мета</a:t>
            </a:r>
          </a:p>
          <a:p>
            <a:pPr eaLnBrk="1" hangingPunct="1">
              <a:buFont typeface="Wingdings" panose="05000000000000000000" pitchFamily="2" charset="2"/>
              <a:buChar char="Ø"/>
            </a:pPr>
            <a:r>
              <a:rPr lang="uk-UA" altLang="ru-RU" sz="2600" dirty="0" smtClean="0">
                <a:solidFill>
                  <a:schemeClr val="bg1"/>
                </a:solidFill>
              </a:rPr>
              <a:t>План виступу</a:t>
            </a:r>
          </a:p>
          <a:p>
            <a:pPr eaLnBrk="1" hangingPunct="1">
              <a:buFont typeface="Wingdings" panose="05000000000000000000" pitchFamily="2" charset="2"/>
              <a:buChar char="Ø"/>
            </a:pPr>
            <a:r>
              <a:rPr lang="uk-UA" altLang="ru-RU" sz="2600" dirty="0" smtClean="0">
                <a:solidFill>
                  <a:schemeClr val="bg1"/>
                </a:solidFill>
              </a:rPr>
              <a:t>Лекторський конспект</a:t>
            </a:r>
          </a:p>
          <a:p>
            <a:pPr eaLnBrk="1" hangingPunct="1">
              <a:buFont typeface="Wingdings" panose="05000000000000000000" pitchFamily="2" charset="2"/>
              <a:buChar char="Ø"/>
            </a:pPr>
            <a:r>
              <a:rPr lang="uk-UA" altLang="ru-RU" sz="2600" dirty="0" smtClean="0">
                <a:solidFill>
                  <a:schemeClr val="bg1"/>
                </a:solidFill>
              </a:rPr>
              <a:t>Чітка композиція логічних блоків</a:t>
            </a:r>
          </a:p>
          <a:p>
            <a:pPr eaLnBrk="1" hangingPunct="1">
              <a:buFont typeface="Wingdings" panose="05000000000000000000" pitchFamily="2" charset="2"/>
              <a:buChar char="Ø"/>
            </a:pPr>
            <a:r>
              <a:rPr lang="uk-UA" altLang="ru-RU" sz="2600" dirty="0" smtClean="0">
                <a:solidFill>
                  <a:schemeClr val="bg1"/>
                </a:solidFill>
              </a:rPr>
              <a:t>Літературне мовлення (письмове) та особливості його реалізації в усному</a:t>
            </a:r>
          </a:p>
          <a:p>
            <a:pPr eaLnBrk="1" hangingPunct="1">
              <a:buFont typeface="Wingdings" panose="05000000000000000000" pitchFamily="2" charset="2"/>
              <a:buChar char="Ø"/>
            </a:pPr>
            <a:r>
              <a:rPr lang="uk-UA" altLang="ru-RU" sz="2600" dirty="0" smtClean="0">
                <a:solidFill>
                  <a:schemeClr val="bg1"/>
                </a:solidFill>
              </a:rPr>
              <a:t>Запам'ятовування  </a:t>
            </a:r>
          </a:p>
          <a:p>
            <a:pPr eaLnBrk="1" hangingPunct="1">
              <a:buFont typeface="Wingdings" panose="05000000000000000000" pitchFamily="2" charset="2"/>
              <a:buChar char="Ø"/>
            </a:pPr>
            <a:r>
              <a:rPr lang="uk-UA" altLang="ru-RU" sz="2600" dirty="0" smtClean="0">
                <a:solidFill>
                  <a:schemeClr val="bg1"/>
                </a:solidFill>
              </a:rPr>
              <a:t>Репетиція</a:t>
            </a:r>
          </a:p>
          <a:p>
            <a:pPr eaLnBrk="1" hangingPunct="1">
              <a:buFont typeface="Wingdings" panose="05000000000000000000" pitchFamily="2" charset="2"/>
              <a:buChar char="Ø"/>
            </a:pPr>
            <a:r>
              <a:rPr lang="uk-UA" altLang="ru-RU" sz="2600" dirty="0" smtClean="0">
                <a:solidFill>
                  <a:schemeClr val="bg1"/>
                </a:solidFill>
              </a:rPr>
              <a:t>Місце виступу та його технічні характеристики</a:t>
            </a:r>
          </a:p>
          <a:p>
            <a:pPr eaLnBrk="1" hangingPunct="1">
              <a:buFont typeface="Wingdings" panose="05000000000000000000" pitchFamily="2" charset="2"/>
              <a:buChar char="Ø"/>
            </a:pPr>
            <a:r>
              <a:rPr lang="uk-UA" altLang="ru-RU" sz="2600" dirty="0" smtClean="0">
                <a:solidFill>
                  <a:schemeClr val="bg1"/>
                </a:solidFill>
              </a:rPr>
              <a:t>Склад майбутньої аудиторії</a:t>
            </a:r>
          </a:p>
          <a:p>
            <a:pPr eaLnBrk="1" hangingPunct="1">
              <a:buFont typeface="Arial" panose="020B0604020202020204" pitchFamily="34" charset="0"/>
              <a:buChar char="•"/>
            </a:pPr>
            <a:endParaRPr lang="uk-UA" altLang="ru-RU" sz="1800" dirty="0" smtClean="0"/>
          </a:p>
          <a:p>
            <a:pPr eaLnBrk="1" hangingPunct="1">
              <a:buFont typeface="Arial" panose="020B0604020202020204" pitchFamily="34" charset="0"/>
              <a:buChar char="•"/>
            </a:pPr>
            <a:endParaRPr lang="uk-UA" altLang="ru-RU" sz="1800" dirty="0" smtClean="0"/>
          </a:p>
          <a:p>
            <a:pPr eaLnBrk="1" hangingPunct="1">
              <a:buFont typeface="Arial" panose="020B0604020202020204" pitchFamily="34" charset="0"/>
              <a:buChar char="•"/>
            </a:pPr>
            <a:endParaRPr lang="uk-UA" altLang="ru-RU" dirty="0" smtClean="0"/>
          </a:p>
          <a:p>
            <a:pPr eaLnBrk="1" hangingPunct="1">
              <a:buFont typeface="Wingdings 2" panose="05020102010507070707" pitchFamily="18" charset="2"/>
              <a:buNone/>
            </a:pPr>
            <a:endParaRPr lang="ru-RU" altLang="ru-RU" dirty="0" smtClean="0"/>
          </a:p>
        </p:txBody>
      </p:sp>
    </p:spTree>
    <p:extLst>
      <p:ext uri="{BB962C8B-B14F-4D97-AF65-F5344CB8AC3E}">
        <p14:creationId xmlns:p14="http://schemas.microsoft.com/office/powerpoint/2010/main" val="398788704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404664"/>
            <a:ext cx="7350968" cy="1015753"/>
          </a:xfrm>
        </p:spPr>
        <p:txBody>
          <a:bodyPr>
            <a:normAutofit fontScale="90000"/>
          </a:bodyPr>
          <a:lstStyle/>
          <a:p>
            <a:pPr algn="ctr"/>
            <a:r>
              <a:rPr lang="uk-UA" b="1" dirty="0" smtClean="0">
                <a:solidFill>
                  <a:schemeClr val="bg1"/>
                </a:solidFill>
                <a:effectLst>
                  <a:outerShdw blurRad="38100" dist="38100" dir="2700000" algn="tl">
                    <a:srgbClr val="000000">
                      <a:alpha val="43137"/>
                    </a:srgbClr>
                  </a:outerShdw>
                </a:effectLst>
              </a:rPr>
              <a:t>ЕТАПИ ПІДГОТОВКИ ДО ПУБЛІЧНОЇ ПРОМОВИ</a:t>
            </a:r>
            <a:endParaRPr lang="uk-UA" b="1" dirty="0">
              <a:solidFill>
                <a:schemeClr val="bg1"/>
              </a:solidFill>
              <a:effectLst>
                <a:outerShdw blurRad="38100" dist="38100" dir="2700000" algn="tl">
                  <a:srgbClr val="000000">
                    <a:alpha val="43137"/>
                  </a:srgbClr>
                </a:outerShdw>
              </a:effectLst>
            </a:endParaRPr>
          </a:p>
        </p:txBody>
      </p:sp>
      <p:sp>
        <p:nvSpPr>
          <p:cNvPr id="4" name="Текст 3"/>
          <p:cNvSpPr>
            <a:spLocks noGrp="1"/>
          </p:cNvSpPr>
          <p:nvPr>
            <p:ph type="body" idx="1"/>
          </p:nvPr>
        </p:nvSpPr>
        <p:spPr>
          <a:xfrm>
            <a:off x="533400" y="1700808"/>
            <a:ext cx="7999040" cy="4318993"/>
          </a:xfrm>
        </p:spPr>
        <p:txBody>
          <a:bodyPr>
            <a:normAutofit fontScale="62500" lnSpcReduction="20000"/>
          </a:bodyPr>
          <a:lstStyle/>
          <a:p>
            <a:pPr algn="ctr"/>
            <a:r>
              <a:rPr lang="ru-RU" sz="2800" b="1" i="1" u="sng" dirty="0"/>
              <a:t>Хороша  </a:t>
            </a:r>
            <a:r>
              <a:rPr lang="ru-RU" sz="2800" b="1" i="1" u="sng" dirty="0" err="1"/>
              <a:t>публічна</a:t>
            </a:r>
            <a:r>
              <a:rPr lang="ru-RU" sz="2800" b="1" i="1" u="sng" dirty="0"/>
              <a:t>  </a:t>
            </a:r>
            <a:r>
              <a:rPr lang="ru-RU" sz="2800" b="1" i="1" u="sng" dirty="0" err="1"/>
              <a:t>промова</a:t>
            </a:r>
            <a:r>
              <a:rPr lang="ru-RU" sz="2800" b="1" i="1" u="sng" dirty="0"/>
              <a:t> – </a:t>
            </a:r>
            <a:r>
              <a:rPr lang="ru-RU" sz="2800" b="1" i="1" u="sng" dirty="0" err="1"/>
              <a:t>це</a:t>
            </a:r>
            <a:r>
              <a:rPr lang="ru-RU" sz="2800" b="1" i="1" u="sng" dirty="0"/>
              <a:t>  </a:t>
            </a:r>
            <a:r>
              <a:rPr lang="ru-RU" sz="2800" b="1" i="1" u="sng" dirty="0" err="1" smtClean="0"/>
              <a:t>мистецтво</a:t>
            </a:r>
            <a:r>
              <a:rPr lang="ru-RU" sz="2800" b="1" i="1" u="sng" dirty="0" smtClean="0"/>
              <a:t>.</a:t>
            </a:r>
          </a:p>
          <a:p>
            <a:pPr algn="just"/>
            <a:r>
              <a:rPr lang="ru-RU" sz="2800" b="1" i="1" u="sng" dirty="0" err="1"/>
              <a:t>Вибір</a:t>
            </a:r>
            <a:r>
              <a:rPr lang="ru-RU" sz="2800" b="1" i="1" u="sng" dirty="0"/>
              <a:t> теми </a:t>
            </a:r>
            <a:r>
              <a:rPr lang="ru-RU" sz="2800" b="1" i="1" u="sng" dirty="0" err="1"/>
              <a:t>виступу</a:t>
            </a:r>
            <a:r>
              <a:rPr lang="ru-RU" sz="2800" b="1" i="1" u="sng" dirty="0"/>
              <a:t> </a:t>
            </a:r>
          </a:p>
          <a:p>
            <a:pPr algn="just">
              <a:lnSpc>
                <a:spcPct val="170000"/>
              </a:lnSpc>
              <a:spcBef>
                <a:spcPts val="0"/>
              </a:spcBef>
              <a:spcAft>
                <a:spcPts val="0"/>
              </a:spcAft>
            </a:pPr>
            <a:r>
              <a:rPr lang="uk-UA" sz="2800" dirty="0" smtClean="0">
                <a:solidFill>
                  <a:schemeClr val="bg1"/>
                </a:solidFill>
                <a:latin typeface="Times New Roman" panose="02020603050405020304" pitchFamily="18" charset="0"/>
                <a:cs typeface="Times New Roman" panose="02020603050405020304" pitchFamily="18" charset="0"/>
              </a:rPr>
              <a:t>Перед своїм виступом кожний оратор повинен дуже ретельно підійти до вибору теми, оскільки з неї будуть випливати тези, які йому потрібно буде або захистити, або спростувати. Тема повинна бути сформульована таким чином, щоб вона включала в явному або прихованому вигляді те питання, на яке виступ покликаний дати відповідь. Окрім  того,  після  того  як  тему  сформульовано,  потрібно,  згідно  із  законами логіки, «поділити обсяг поняття», тобто виділити складові того поняття чи явища, яке обране в темою. Ці складові і стануть елементами плану виступу та основою всього виступу. </a:t>
            </a:r>
          </a:p>
          <a:p>
            <a:pPr algn="just"/>
            <a:endParaRPr lang="uk-UA" sz="2800" b="1" i="1" u="sng" dirty="0"/>
          </a:p>
        </p:txBody>
      </p:sp>
    </p:spTree>
    <p:extLst>
      <p:ext uri="{BB962C8B-B14F-4D97-AF65-F5344CB8AC3E}">
        <p14:creationId xmlns:p14="http://schemas.microsoft.com/office/powerpoint/2010/main" val="286725111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48681"/>
            <a:ext cx="6840760" cy="720080"/>
          </a:xfrm>
        </p:spPr>
        <p:txBody>
          <a:bodyPr>
            <a:noAutofit/>
          </a:bodyPr>
          <a:lstStyle/>
          <a:p>
            <a:pPr algn="ctr"/>
            <a:r>
              <a:rPr lang="uk-UA" sz="2000" b="1" dirty="0">
                <a:solidFill>
                  <a:schemeClr val="bg1"/>
                </a:solidFill>
                <a:effectLst>
                  <a:outerShdw blurRad="38100" dist="38100" dir="2700000" algn="tl">
                    <a:srgbClr val="000000">
                      <a:alpha val="43137"/>
                    </a:srgbClr>
                  </a:outerShdw>
                </a:effectLst>
              </a:rPr>
              <a:t>ЕТАПИ ПІДГОТОВКИ ДО ПУБЛІЧНОЇ ПРОМОВИ</a:t>
            </a:r>
            <a:endParaRPr lang="uk-UA" sz="2000" dirty="0"/>
          </a:p>
        </p:txBody>
      </p:sp>
      <p:sp>
        <p:nvSpPr>
          <p:cNvPr id="3" name="Текст 2"/>
          <p:cNvSpPr>
            <a:spLocks noGrp="1"/>
          </p:cNvSpPr>
          <p:nvPr>
            <p:ph type="body" idx="1"/>
          </p:nvPr>
        </p:nvSpPr>
        <p:spPr>
          <a:xfrm>
            <a:off x="533400" y="1628801"/>
            <a:ext cx="7711008" cy="4391000"/>
          </a:xfrm>
        </p:spPr>
        <p:txBody>
          <a:bodyPr>
            <a:normAutofit lnSpcReduction="10000"/>
          </a:bodyPr>
          <a:lstStyle/>
          <a:p>
            <a:pPr marL="285750" indent="-285750">
              <a:buFont typeface="Wingdings" panose="05000000000000000000" pitchFamily="2" charset="2"/>
              <a:buChar char="Ø"/>
            </a:pPr>
            <a:r>
              <a:rPr lang="uk-UA" b="1" dirty="0" smtClean="0">
                <a:effectLst>
                  <a:outerShdw blurRad="38100" dist="38100" dir="2700000" algn="tl">
                    <a:srgbClr val="000000">
                      <a:alpha val="43137"/>
                    </a:srgbClr>
                  </a:outerShdw>
                </a:effectLst>
              </a:rPr>
              <a:t>Формулювання </a:t>
            </a:r>
            <a:r>
              <a:rPr lang="uk-UA" b="1" i="1" u="sng" dirty="0" smtClean="0">
                <a:effectLst>
                  <a:outerShdw blurRad="38100" dist="38100" dir="2700000" algn="tl">
                    <a:srgbClr val="000000">
                      <a:alpha val="43137"/>
                    </a:srgbClr>
                  </a:outerShdw>
                </a:effectLst>
              </a:rPr>
              <a:t>МЕТИ ВЛАСНОГО ВИСТУПУ</a:t>
            </a:r>
          </a:p>
          <a:p>
            <a:pPr algn="just"/>
            <a:r>
              <a:rPr lang="uk-UA" b="1" i="1" dirty="0" smtClean="0"/>
              <a:t> </a:t>
            </a:r>
            <a:r>
              <a:rPr lang="uk-UA" sz="2000" dirty="0" smtClean="0">
                <a:solidFill>
                  <a:schemeClr val="bg1"/>
                </a:solidFill>
                <a:latin typeface="Times New Roman" panose="02020603050405020304" pitchFamily="18" charset="0"/>
                <a:cs typeface="Times New Roman" panose="02020603050405020304" pitchFamily="18" charset="0"/>
              </a:rPr>
              <a:t>Визначення  основної  мети:  розважати  аудиторію,  повідомити інформацію,  надихнути,  переконати  чи  спонукати  слухачів  до  дії.  </a:t>
            </a:r>
          </a:p>
          <a:p>
            <a:pPr algn="just"/>
            <a:r>
              <a:rPr lang="uk-UA" sz="2000" dirty="0" smtClean="0">
                <a:solidFill>
                  <a:schemeClr val="bg1"/>
                </a:solidFill>
                <a:latin typeface="Times New Roman" panose="02020603050405020304" pitchFamily="18" charset="0"/>
                <a:cs typeface="Times New Roman" panose="02020603050405020304" pitchFamily="18" charset="0"/>
              </a:rPr>
              <a:t>Мета виступу  впливає  на  його  обсяг,  упорядкування,  виголошення  та аргументацію.  Отож,  треба  мати  настанову  на  загальну  мету.  Оратор мусить твердо знати, чого прагне. Якщо це прокурор, то мета його Промови –  довести  провину  звинуваченого.  Діаметрально  протилежна  мета  в адвоката, який прагне виправдати підсудного. Якщо б прокурор та адвокат раптом  захопилися  невластивими  проблемами,  втратили  загальну настанову, суд не міг би здійснитися</a:t>
            </a:r>
            <a:r>
              <a:rPr lang="uk-UA" sz="2000" b="1" i="1" dirty="0" smtClean="0">
                <a:latin typeface="Times New Roman" panose="02020603050405020304" pitchFamily="18" charset="0"/>
                <a:cs typeface="Times New Roman" panose="02020603050405020304" pitchFamily="18" charset="0"/>
              </a:rPr>
              <a:t>. </a:t>
            </a:r>
          </a:p>
          <a:p>
            <a:pPr algn="ctr"/>
            <a:r>
              <a:rPr lang="uk-UA" sz="20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 РОБИТИ? / </a:t>
            </a:r>
            <a:r>
              <a:rPr lang="uk-UA" sz="2000" b="1" i="1" cap="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що робити? / для чого це робити? </a:t>
            </a:r>
          </a:p>
          <a:p>
            <a:pPr marL="285750" indent="-285750">
              <a:buFont typeface="Wingdings" panose="05000000000000000000" pitchFamily="2" charset="2"/>
              <a:buChar char="Ø"/>
            </a:pPr>
            <a:endParaRPr lang="uk-UA" b="1" i="1" u="sng" dirty="0" smtClean="0"/>
          </a:p>
          <a:p>
            <a:endParaRPr lang="uk-UA" dirty="0"/>
          </a:p>
        </p:txBody>
      </p:sp>
    </p:spTree>
    <p:extLst>
      <p:ext uri="{BB962C8B-B14F-4D97-AF65-F5344CB8AC3E}">
        <p14:creationId xmlns:p14="http://schemas.microsoft.com/office/powerpoint/2010/main" val="180274309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6840760" cy="799729"/>
          </a:xfrm>
        </p:spPr>
        <p:txBody>
          <a:bodyPr>
            <a:noAutofit/>
          </a:bodyPr>
          <a:lstStyle/>
          <a:p>
            <a:pPr algn="ctr"/>
            <a:r>
              <a:rPr lang="uk-UA" sz="2400" b="1" dirty="0">
                <a:solidFill>
                  <a:schemeClr val="bg1"/>
                </a:solidFill>
                <a:effectLst>
                  <a:outerShdw blurRad="38100" dist="38100" dir="2700000" algn="tl">
                    <a:srgbClr val="000000">
                      <a:alpha val="43137"/>
                    </a:srgbClr>
                  </a:outerShdw>
                </a:effectLst>
              </a:rPr>
              <a:t>ЕТАПИ ПІДГОТОВКИ ДО ПУБЛІЧНОЇ ПРОМОВИ</a:t>
            </a:r>
            <a:endParaRPr lang="uk-UA" sz="2400" dirty="0"/>
          </a:p>
        </p:txBody>
      </p:sp>
      <p:sp>
        <p:nvSpPr>
          <p:cNvPr id="3" name="Текст 2"/>
          <p:cNvSpPr>
            <a:spLocks noGrp="1"/>
          </p:cNvSpPr>
          <p:nvPr>
            <p:ph type="body" idx="1"/>
          </p:nvPr>
        </p:nvSpPr>
        <p:spPr>
          <a:xfrm>
            <a:off x="533400" y="1348409"/>
            <a:ext cx="7639000" cy="4671391"/>
          </a:xfrm>
        </p:spPr>
        <p:txBody>
          <a:bodyPr numCol="2">
            <a:normAutofit fontScale="92500" lnSpcReduction="10000"/>
          </a:bodyPr>
          <a:lstStyle/>
          <a:p>
            <a:pPr algn="ctr"/>
            <a:r>
              <a:rPr lang="uk-UA" b="1" i="1" dirty="0" smtClean="0">
                <a:effectLst>
                  <a:outerShdw blurRad="38100" dist="38100" dir="2700000" algn="tl">
                    <a:srgbClr val="000000">
                      <a:alpha val="43137"/>
                    </a:srgbClr>
                  </a:outerShdw>
                </a:effectLst>
              </a:rPr>
              <a:t>Добір матеріалу</a:t>
            </a:r>
          </a:p>
          <a:p>
            <a:r>
              <a:rPr lang="uk-UA" dirty="0" smtClean="0">
                <a:solidFill>
                  <a:schemeClr val="bg1"/>
                </a:solidFill>
                <a:latin typeface="Times New Roman" panose="02020603050405020304" pitchFamily="18" charset="0"/>
                <a:cs typeface="Times New Roman" panose="02020603050405020304" pitchFamily="18" charset="0"/>
              </a:rPr>
              <a:t>Матеріал  </a:t>
            </a:r>
            <a:r>
              <a:rPr lang="uk-UA" dirty="0">
                <a:solidFill>
                  <a:schemeClr val="bg1"/>
                </a:solidFill>
                <a:latin typeface="Times New Roman" panose="02020603050405020304" pitchFamily="18" charset="0"/>
                <a:cs typeface="Times New Roman" panose="02020603050405020304" pitchFamily="18" charset="0"/>
              </a:rPr>
              <a:t>для  промови  може  конденсувати  власний  і  чужий  досвід. </a:t>
            </a:r>
            <a:r>
              <a:rPr lang="uk-UA" dirty="0" smtClean="0">
                <a:solidFill>
                  <a:schemeClr val="bg1"/>
                </a:solidFill>
                <a:latin typeface="Times New Roman" panose="02020603050405020304" pitchFamily="18" charset="0"/>
                <a:cs typeface="Times New Roman" panose="02020603050405020304" pitchFamily="18" charset="0"/>
              </a:rPr>
              <a:t>Матеріалом </a:t>
            </a:r>
            <a:r>
              <a:rPr lang="uk-UA" dirty="0">
                <a:solidFill>
                  <a:schemeClr val="bg1"/>
                </a:solidFill>
                <a:latin typeface="Times New Roman" panose="02020603050405020304" pitchFamily="18" charset="0"/>
                <a:cs typeface="Times New Roman" panose="02020603050405020304" pitchFamily="18" charset="0"/>
              </a:rPr>
              <a:t>з власного життя можуть бути: власні думки, спостереження, </a:t>
            </a:r>
            <a:r>
              <a:rPr lang="uk-UA" dirty="0" smtClean="0">
                <a:solidFill>
                  <a:schemeClr val="bg1"/>
                </a:solidFill>
                <a:latin typeface="Times New Roman" panose="02020603050405020304" pitchFamily="18" charset="0"/>
                <a:cs typeface="Times New Roman" panose="02020603050405020304" pitchFamily="18" charset="0"/>
              </a:rPr>
              <a:t>емоції</a:t>
            </a:r>
            <a:r>
              <a:rPr lang="uk-UA" dirty="0">
                <a:solidFill>
                  <a:schemeClr val="bg1"/>
                </a:solidFill>
                <a:latin typeface="Times New Roman" panose="02020603050405020304" pitchFamily="18" charset="0"/>
                <a:cs typeface="Times New Roman" panose="02020603050405020304" pitchFamily="18" charset="0"/>
              </a:rPr>
              <a:t>, уява, інтуїція, творчість експерименти і т. п. Матеріал, що містить </a:t>
            </a:r>
            <a:r>
              <a:rPr lang="uk-UA" dirty="0" smtClean="0">
                <a:solidFill>
                  <a:schemeClr val="bg1"/>
                </a:solidFill>
                <a:latin typeface="Times New Roman" panose="02020603050405020304" pitchFamily="18" charset="0"/>
                <a:cs typeface="Times New Roman" panose="02020603050405020304" pitchFamily="18" charset="0"/>
              </a:rPr>
              <a:t>чужий </a:t>
            </a:r>
            <a:r>
              <a:rPr lang="uk-UA" dirty="0">
                <a:solidFill>
                  <a:schemeClr val="bg1"/>
                </a:solidFill>
                <a:latin typeface="Times New Roman" panose="02020603050405020304" pitchFamily="18" charset="0"/>
                <a:cs typeface="Times New Roman" panose="02020603050405020304" pitchFamily="18" charset="0"/>
              </a:rPr>
              <a:t>досвід, – це насамперед література – наукова та науково-популярна, </a:t>
            </a:r>
            <a:r>
              <a:rPr lang="uk-UA" dirty="0" smtClean="0">
                <a:solidFill>
                  <a:schemeClr val="bg1"/>
                </a:solidFill>
                <a:latin typeface="Times New Roman" panose="02020603050405020304" pitchFamily="18" charset="0"/>
                <a:cs typeface="Times New Roman" panose="02020603050405020304" pitchFamily="18" charset="0"/>
              </a:rPr>
              <a:t>довідкова</a:t>
            </a:r>
            <a:r>
              <a:rPr lang="uk-UA" dirty="0">
                <a:solidFill>
                  <a:schemeClr val="bg1"/>
                </a:solidFill>
                <a:latin typeface="Times New Roman" panose="02020603050405020304" pitchFamily="18" charset="0"/>
                <a:cs typeface="Times New Roman" panose="02020603050405020304" pitchFamily="18" charset="0"/>
              </a:rPr>
              <a:t>,  художня;  ЗМІ,  інформаційні  системи  типу  Інтернету,  досвід </a:t>
            </a:r>
            <a:r>
              <a:rPr lang="uk-UA" dirty="0" smtClean="0">
                <a:solidFill>
                  <a:schemeClr val="bg1"/>
                </a:solidFill>
                <a:latin typeface="Times New Roman" panose="02020603050405020304" pitchFamily="18" charset="0"/>
                <a:cs typeface="Times New Roman" panose="02020603050405020304" pitchFamily="18" charset="0"/>
              </a:rPr>
              <a:t>інших  </a:t>
            </a:r>
            <a:r>
              <a:rPr lang="uk-UA" dirty="0">
                <a:solidFill>
                  <a:schemeClr val="bg1"/>
                </a:solidFill>
                <a:latin typeface="Times New Roman" panose="02020603050405020304" pitchFamily="18" charset="0"/>
                <a:cs typeface="Times New Roman" panose="02020603050405020304" pitchFamily="18" charset="0"/>
              </a:rPr>
              <a:t>людей,  опитування,  анкетування.  Підготовку  до  виступу  слід </a:t>
            </a:r>
            <a:r>
              <a:rPr lang="uk-UA" dirty="0" smtClean="0">
                <a:solidFill>
                  <a:schemeClr val="bg1"/>
                </a:solidFill>
                <a:latin typeface="Times New Roman" panose="02020603050405020304" pitchFamily="18" charset="0"/>
                <a:cs typeface="Times New Roman" panose="02020603050405020304" pitchFamily="18" charset="0"/>
              </a:rPr>
              <a:t>розпочинати  </a:t>
            </a:r>
            <a:r>
              <a:rPr lang="uk-UA" dirty="0">
                <a:solidFill>
                  <a:schemeClr val="bg1"/>
                </a:solidFill>
                <a:latin typeface="Times New Roman" panose="02020603050405020304" pitchFamily="18" charset="0"/>
                <a:cs typeface="Times New Roman" panose="02020603050405020304" pitchFamily="18" charset="0"/>
              </a:rPr>
              <a:t>зі  звертання  до  власних  знань,  а  потім  –  підбирати  і </a:t>
            </a:r>
            <a:r>
              <a:rPr lang="uk-UA" dirty="0" smtClean="0">
                <a:solidFill>
                  <a:schemeClr val="bg1"/>
                </a:solidFill>
                <a:latin typeface="Times New Roman" panose="02020603050405020304" pitchFamily="18" charset="0"/>
                <a:cs typeface="Times New Roman" panose="02020603050405020304" pitchFamily="18" charset="0"/>
              </a:rPr>
              <a:t>опрацьовувати </a:t>
            </a:r>
            <a:r>
              <a:rPr lang="uk-UA" dirty="0">
                <a:solidFill>
                  <a:schemeClr val="bg1"/>
                </a:solidFill>
                <a:latin typeface="Times New Roman" panose="02020603050405020304" pitchFamily="18" charset="0"/>
                <a:cs typeface="Times New Roman" panose="02020603050405020304" pitchFamily="18" charset="0"/>
              </a:rPr>
              <a:t>літературу. Матеріалу повинно бути на третину більше, ніж </a:t>
            </a:r>
            <a:r>
              <a:rPr lang="uk-UA" dirty="0" smtClean="0">
                <a:solidFill>
                  <a:schemeClr val="bg1"/>
                </a:solidFill>
                <a:latin typeface="Times New Roman" panose="02020603050405020304" pitchFamily="18" charset="0"/>
                <a:cs typeface="Times New Roman" panose="02020603050405020304" pitchFamily="18" charset="0"/>
              </a:rPr>
              <a:t>потрібно</a:t>
            </a:r>
            <a:r>
              <a:rPr lang="uk-UA" dirty="0">
                <a:solidFill>
                  <a:schemeClr val="bg1"/>
                </a:solidFill>
                <a:latin typeface="Times New Roman" panose="02020603050405020304" pitchFamily="18" charset="0"/>
                <a:cs typeface="Times New Roman" panose="02020603050405020304" pitchFamily="18" charset="0"/>
              </a:rPr>
              <a:t>. </a:t>
            </a:r>
            <a:r>
              <a:rPr lang="uk-UA" dirty="0" smtClean="0">
                <a:solidFill>
                  <a:schemeClr val="bg1"/>
                </a:solidFill>
                <a:latin typeface="Times New Roman" panose="02020603050405020304" pitchFamily="18" charset="0"/>
                <a:cs typeface="Times New Roman" panose="02020603050405020304" pitchFamily="18" charset="0"/>
              </a:rPr>
              <a:t>Якщо  </a:t>
            </a:r>
            <a:r>
              <a:rPr lang="uk-UA" dirty="0">
                <a:solidFill>
                  <a:schemeClr val="bg1"/>
                </a:solidFill>
                <a:latin typeface="Times New Roman" panose="02020603050405020304" pitchFamily="18" charset="0"/>
                <a:cs typeface="Times New Roman" panose="02020603050405020304" pitchFamily="18" charset="0"/>
              </a:rPr>
              <a:t>промовець  власні  думки  підкріплює  цитатами,  то  вони </a:t>
            </a:r>
            <a:r>
              <a:rPr lang="uk-UA" dirty="0" smtClean="0">
                <a:solidFill>
                  <a:schemeClr val="bg1"/>
                </a:solidFill>
                <a:latin typeface="Times New Roman" panose="02020603050405020304" pitchFamily="18" charset="0"/>
                <a:cs typeface="Times New Roman" panose="02020603050405020304" pitchFamily="18" charset="0"/>
              </a:rPr>
              <a:t>набувають  </a:t>
            </a:r>
            <a:r>
              <a:rPr lang="uk-UA" dirty="0">
                <a:solidFill>
                  <a:schemeClr val="bg1"/>
                </a:solidFill>
                <a:latin typeface="Times New Roman" panose="02020603050405020304" pitchFamily="18" charset="0"/>
                <a:cs typeface="Times New Roman" panose="02020603050405020304" pitchFamily="18" charset="0"/>
              </a:rPr>
              <a:t>більшої  ваги.  Крім  того,  цитати  іноді  допомагають  влучно </a:t>
            </a:r>
            <a:r>
              <a:rPr lang="uk-UA" dirty="0" smtClean="0">
                <a:solidFill>
                  <a:schemeClr val="bg1"/>
                </a:solidFill>
                <a:latin typeface="Times New Roman" panose="02020603050405020304" pitchFamily="18" charset="0"/>
                <a:cs typeface="Times New Roman" panose="02020603050405020304" pitchFamily="18" charset="0"/>
              </a:rPr>
              <a:t>пояснити </a:t>
            </a:r>
            <a:r>
              <a:rPr lang="uk-UA" dirty="0">
                <a:solidFill>
                  <a:schemeClr val="bg1"/>
                </a:solidFill>
                <a:latin typeface="Times New Roman" panose="02020603050405020304" pitchFamily="18" charset="0"/>
                <a:cs typeface="Times New Roman" panose="02020603050405020304" pitchFamily="18" charset="0"/>
              </a:rPr>
              <a:t>думку, зробити її більш конкретною, зрозумілою. Коли цитують </a:t>
            </a:r>
            <a:r>
              <a:rPr lang="uk-UA" dirty="0" smtClean="0">
                <a:solidFill>
                  <a:schemeClr val="bg1"/>
                </a:solidFill>
                <a:latin typeface="Times New Roman" panose="02020603050405020304" pitchFamily="18" charset="0"/>
                <a:cs typeface="Times New Roman" panose="02020603050405020304" pitchFamily="18" charset="0"/>
              </a:rPr>
              <a:t>чиюсь </a:t>
            </a:r>
            <a:r>
              <a:rPr lang="uk-UA" dirty="0">
                <a:solidFill>
                  <a:schemeClr val="bg1"/>
                </a:solidFill>
                <a:latin typeface="Times New Roman" panose="02020603050405020304" pitchFamily="18" charset="0"/>
                <a:cs typeface="Times New Roman" panose="02020603050405020304" pitchFamily="18" charset="0"/>
              </a:rPr>
              <a:t>думку чи спостереження, потрібно на це вказувати, тобто посилатися </a:t>
            </a:r>
          </a:p>
          <a:p>
            <a:r>
              <a:rPr lang="uk-UA" dirty="0">
                <a:solidFill>
                  <a:schemeClr val="bg1"/>
                </a:solidFill>
                <a:latin typeface="Times New Roman" panose="02020603050405020304" pitchFamily="18" charset="0"/>
                <a:cs typeface="Times New Roman" panose="02020603050405020304" pitchFamily="18" charset="0"/>
              </a:rPr>
              <a:t>на джерело, з якого взято дану цитату. </a:t>
            </a:r>
            <a:endParaRPr lang="uk-UA" dirty="0" smtClean="0">
              <a:solidFill>
                <a:schemeClr val="bg1"/>
              </a:solidFill>
              <a:latin typeface="Times New Roman" panose="02020603050405020304" pitchFamily="18" charset="0"/>
              <a:cs typeface="Times New Roman" panose="02020603050405020304" pitchFamily="18" charset="0"/>
            </a:endParaRPr>
          </a:p>
          <a:p>
            <a:pPr algn="ctr"/>
            <a:r>
              <a:rPr lang="uk-UA" dirty="0" smtClean="0">
                <a:solidFill>
                  <a:schemeClr val="bg1"/>
                </a:solidFill>
                <a:latin typeface="Times New Roman" panose="02020603050405020304" pitchFamily="18" charset="0"/>
                <a:cs typeface="Times New Roman" panose="02020603050405020304" pitchFamily="18" charset="0"/>
              </a:rPr>
              <a:t> </a:t>
            </a:r>
            <a:r>
              <a:rPr lang="uk-UA" b="1" i="1" dirty="0">
                <a:effectLst>
                  <a:outerShdw blurRad="38100" dist="38100" dir="2700000" algn="tl">
                    <a:srgbClr val="000000">
                      <a:alpha val="43137"/>
                    </a:srgbClr>
                  </a:outerShdw>
                </a:effectLst>
              </a:rPr>
              <a:t>Складання плану </a:t>
            </a:r>
          </a:p>
          <a:p>
            <a:pPr algn="just"/>
            <a:r>
              <a:rPr lang="uk-UA" sz="1600" dirty="0">
                <a:solidFill>
                  <a:schemeClr val="bg1"/>
                </a:solidFill>
                <a:latin typeface="Times New Roman" panose="02020603050405020304" pitchFamily="18" charset="0"/>
                <a:cs typeface="Times New Roman" panose="02020603050405020304" pitchFamily="18" charset="0"/>
              </a:rPr>
              <a:t>Саме тоді, коли матеріал опрацьовано й законспектовано (чи </a:t>
            </a:r>
            <a:r>
              <a:rPr lang="uk-UA" sz="1600" dirty="0" err="1">
                <a:solidFill>
                  <a:schemeClr val="bg1"/>
                </a:solidFill>
                <a:latin typeface="Times New Roman" panose="02020603050405020304" pitchFamily="18" charset="0"/>
                <a:cs typeface="Times New Roman" panose="02020603050405020304" pitchFamily="18" charset="0"/>
              </a:rPr>
              <a:t>занесено</a:t>
            </a:r>
            <a:r>
              <a:rPr lang="uk-UA" sz="1600" dirty="0">
                <a:solidFill>
                  <a:schemeClr val="bg1"/>
                </a:solidFill>
                <a:latin typeface="Times New Roman" panose="02020603050405020304" pitchFamily="18" charset="0"/>
                <a:cs typeface="Times New Roman" panose="02020603050405020304" pitchFamily="18" charset="0"/>
              </a:rPr>
              <a:t> </a:t>
            </a:r>
            <a:r>
              <a:rPr lang="uk-UA" sz="1600" dirty="0" smtClean="0">
                <a:solidFill>
                  <a:schemeClr val="bg1"/>
                </a:solidFill>
                <a:latin typeface="Times New Roman" panose="02020603050405020304" pitchFamily="18" charset="0"/>
                <a:cs typeface="Times New Roman" panose="02020603050405020304" pitchFamily="18" charset="0"/>
              </a:rPr>
              <a:t>в </a:t>
            </a:r>
            <a:r>
              <a:rPr lang="uk-UA" sz="1600" dirty="0">
                <a:solidFill>
                  <a:schemeClr val="bg1"/>
                </a:solidFill>
                <a:latin typeface="Times New Roman" panose="02020603050405020304" pitchFamily="18" charset="0"/>
                <a:cs typeface="Times New Roman" panose="02020603050405020304" pitchFamily="18" charset="0"/>
              </a:rPr>
              <a:t>комп’ютер), починається його логічний виклад, послідовна схема виступу, </a:t>
            </a:r>
          </a:p>
          <a:p>
            <a:pPr algn="just"/>
            <a:r>
              <a:rPr lang="uk-UA" sz="1600" dirty="0">
                <a:solidFill>
                  <a:schemeClr val="bg1"/>
                </a:solidFill>
                <a:latin typeface="Times New Roman" panose="02020603050405020304" pitchFamily="18" charset="0"/>
                <a:cs typeface="Times New Roman" panose="02020603050405020304" pitchFamily="18" charset="0"/>
              </a:rPr>
              <a:t>тобто план. </a:t>
            </a:r>
            <a:r>
              <a:rPr lang="uk-UA" sz="1600" dirty="0" smtClean="0">
                <a:solidFill>
                  <a:schemeClr val="bg1"/>
                </a:solidFill>
                <a:latin typeface="Times New Roman" panose="02020603050405020304" pitchFamily="18" charset="0"/>
                <a:cs typeface="Times New Roman" panose="02020603050405020304" pitchFamily="18" charset="0"/>
              </a:rPr>
              <a:t>Плани  </a:t>
            </a:r>
            <a:r>
              <a:rPr lang="uk-UA" sz="1600" dirty="0">
                <a:solidFill>
                  <a:schemeClr val="bg1"/>
                </a:solidFill>
                <a:latin typeface="Times New Roman" panose="02020603050405020304" pitchFamily="18" charset="0"/>
                <a:cs typeface="Times New Roman" panose="02020603050405020304" pitchFamily="18" charset="0"/>
              </a:rPr>
              <a:t>бувають  трьох  видів:  простий,  складний  та  цитатний. </a:t>
            </a:r>
          </a:p>
          <a:p>
            <a:pPr algn="just"/>
            <a:r>
              <a:rPr lang="uk-UA" sz="1600" dirty="0">
                <a:solidFill>
                  <a:schemeClr val="bg1"/>
                </a:solidFill>
                <a:latin typeface="Times New Roman" panose="02020603050405020304" pitchFamily="18" charset="0"/>
                <a:cs typeface="Times New Roman" panose="02020603050405020304" pitchFamily="18" charset="0"/>
              </a:rPr>
              <a:t>Простий план являє собою, по суті, ряд непоширених речень</a:t>
            </a:r>
            <a:r>
              <a:rPr lang="uk-UA" sz="1600" dirty="0"/>
              <a:t>. </a:t>
            </a:r>
          </a:p>
        </p:txBody>
      </p:sp>
    </p:spTree>
    <p:extLst>
      <p:ext uri="{BB962C8B-B14F-4D97-AF65-F5344CB8AC3E}">
        <p14:creationId xmlns:p14="http://schemas.microsoft.com/office/powerpoint/2010/main" val="131752386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6402468" cy="943745"/>
          </a:xfrm>
        </p:spPr>
        <p:txBody>
          <a:bodyPr>
            <a:noAutofit/>
          </a:bodyPr>
          <a:lstStyle/>
          <a:p>
            <a:pPr algn="ctr"/>
            <a:r>
              <a:rPr lang="uk-UA" sz="2800" b="1" dirty="0">
                <a:solidFill>
                  <a:schemeClr val="bg1"/>
                </a:solidFill>
                <a:effectLst>
                  <a:outerShdw blurRad="38100" dist="38100" dir="2700000" algn="tl">
                    <a:srgbClr val="000000">
                      <a:alpha val="43137"/>
                    </a:srgbClr>
                  </a:outerShdw>
                </a:effectLst>
              </a:rPr>
              <a:t>ЕТАПИ ПІДГОТОВКИ ДО ПУБЛІЧНОЇ ПРОМОВИ</a:t>
            </a:r>
            <a:endParaRPr lang="uk-UA" sz="2800" dirty="0"/>
          </a:p>
        </p:txBody>
      </p:sp>
      <p:sp>
        <p:nvSpPr>
          <p:cNvPr id="3" name="Текст 2"/>
          <p:cNvSpPr>
            <a:spLocks noGrp="1"/>
          </p:cNvSpPr>
          <p:nvPr>
            <p:ph type="body" idx="1"/>
          </p:nvPr>
        </p:nvSpPr>
        <p:spPr>
          <a:xfrm>
            <a:off x="533400" y="1700809"/>
            <a:ext cx="8143056" cy="4318992"/>
          </a:xfrm>
        </p:spPr>
        <p:txBody>
          <a:bodyPr>
            <a:normAutofit/>
          </a:bodyPr>
          <a:lstStyle/>
          <a:p>
            <a:r>
              <a:rPr lang="ru-RU" dirty="0"/>
              <a:t> </a:t>
            </a:r>
            <a:r>
              <a:rPr lang="ru-RU" b="1" i="1" u="sng" dirty="0" err="1">
                <a:effectLst>
                  <a:outerShdw blurRad="38100" dist="38100" dir="2700000" algn="tl">
                    <a:srgbClr val="000000">
                      <a:alpha val="43137"/>
                    </a:srgbClr>
                  </a:outerShdw>
                </a:effectLst>
              </a:rPr>
              <a:t>Тренування</a:t>
            </a:r>
            <a:r>
              <a:rPr lang="ru-RU" dirty="0"/>
              <a:t> </a:t>
            </a:r>
          </a:p>
          <a:p>
            <a:pPr algn="just"/>
            <a:r>
              <a:rPr lang="ru-RU" sz="2000" dirty="0" smtClean="0">
                <a:solidFill>
                  <a:schemeClr val="bg1"/>
                </a:solidFill>
                <a:latin typeface="Times New Roman" panose="02020603050405020304" pitchFamily="18" charset="0"/>
                <a:cs typeface="Times New Roman" panose="02020603050405020304" pitchFamily="18" charset="0"/>
              </a:rPr>
              <a:t>	</a:t>
            </a:r>
            <a:r>
              <a:rPr lang="uk-UA" sz="2000" dirty="0" smtClean="0">
                <a:solidFill>
                  <a:schemeClr val="bg1"/>
                </a:solidFill>
                <a:latin typeface="Times New Roman" panose="02020603050405020304" pitchFamily="18" charset="0"/>
                <a:cs typeface="Times New Roman" panose="02020603050405020304" pitchFamily="18" charset="0"/>
              </a:rPr>
              <a:t>Тим,  хто  прагне  стати  оратором,  необхідно  потренуватися  в проголошенні  промови  вдома  вголос.  Це  допоможе  вам  визначити  час звучання  промови,  орієнтуючись  приблизно  на  100-120  слів  на  хвилину (саме  такий  темп  найбільш  сприятливий  для  аудиторії).  Дуже  зручними помічниками тут виступають </a:t>
            </a:r>
            <a:r>
              <a:rPr lang="uk-UA" sz="2000" dirty="0" err="1" smtClean="0">
                <a:solidFill>
                  <a:schemeClr val="bg1"/>
                </a:solidFill>
                <a:latin typeface="Times New Roman" panose="02020603050405020304" pitchFamily="18" charset="0"/>
                <a:cs typeface="Times New Roman" panose="02020603050405020304" pitchFamily="18" charset="0"/>
              </a:rPr>
              <a:t>аудіозапис</a:t>
            </a:r>
            <a:r>
              <a:rPr lang="uk-UA" sz="2000" dirty="0" smtClean="0">
                <a:solidFill>
                  <a:schemeClr val="bg1"/>
                </a:solidFill>
                <a:latin typeface="Times New Roman" panose="02020603050405020304" pitchFamily="18" charset="0"/>
                <a:cs typeface="Times New Roman" panose="02020603050405020304" pitchFamily="18" charset="0"/>
              </a:rPr>
              <a:t> чи дзеркало. За їх допомогою ви можете оцінити себе, розробити систему жестів, попрацювати над виразом обличчя тощо. </a:t>
            </a:r>
          </a:p>
          <a:p>
            <a:pPr algn="just"/>
            <a:r>
              <a:rPr lang="uk-UA" sz="2000" dirty="0" smtClean="0">
                <a:solidFill>
                  <a:schemeClr val="bg1"/>
                </a:solidFill>
                <a:latin typeface="Times New Roman" panose="02020603050405020304" pitchFamily="18" charset="0"/>
                <a:cs typeface="Times New Roman" panose="02020603050405020304" pitchFamily="18" charset="0"/>
              </a:rPr>
              <a:t>	«Перед кожним виступом слід подумки осягнути план промови, так би мовити, упорядкувати свої матеріали. Коли лектор усвідомлює, що добре пам’ятає все те, про що має говорити, це надає йому бадьорості, певності себе та заспокоює...» (А. Коні). </a:t>
            </a:r>
          </a:p>
          <a:p>
            <a:pPr algn="just"/>
            <a:endParaRPr lang="uk-UA"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9441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7344816" cy="805408"/>
          </a:xfrm>
        </p:spPr>
        <p:txBody>
          <a:bodyPr>
            <a:normAutofit/>
          </a:bodyPr>
          <a:lstStyle/>
          <a:p>
            <a:r>
              <a:rPr lang="uk-UA" sz="2000" b="1" dirty="0" smtClean="0">
                <a:solidFill>
                  <a:schemeClr val="bg1"/>
                </a:solidFill>
                <a:effectLst>
                  <a:outerShdw blurRad="38100" dist="38100" dir="2700000" algn="tl">
                    <a:srgbClr val="000000">
                      <a:alpha val="43137"/>
                    </a:srgbClr>
                  </a:outerShdw>
                </a:effectLst>
              </a:rPr>
              <a:t>Класифікація різновидів красномовства </a:t>
            </a:r>
            <a:endParaRPr lang="uk-UA" sz="2000" b="1"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39552" y="1340768"/>
            <a:ext cx="8280920" cy="4752528"/>
          </a:xfrm>
        </p:spPr>
        <p:txBody>
          <a:bodyPr>
            <a:noAutofit/>
          </a:bodyPr>
          <a:lstStyle/>
          <a:p>
            <a:pPr marL="0" indent="0">
              <a:buNone/>
            </a:pPr>
            <a:r>
              <a:rPr lang="uk-UA" sz="2400" dirty="0" smtClean="0">
                <a:solidFill>
                  <a:schemeClr val="bg1"/>
                </a:solidFill>
                <a:latin typeface="Times New Roman" panose="02020603050405020304" pitchFamily="18" charset="0"/>
                <a:cs typeface="Times New Roman" panose="02020603050405020304" pitchFamily="18" charset="0"/>
              </a:rPr>
              <a:t>На сьогодні думки вчених щодо класифікації різновидів красномовства дещо різняться </a:t>
            </a:r>
          </a:p>
          <a:p>
            <a:pPr>
              <a:spcBef>
                <a:spcPts val="0"/>
              </a:spcBef>
              <a:buFont typeface="Wingdings" panose="05000000000000000000" pitchFamily="2" charset="2"/>
              <a:buChar char="Ø"/>
            </a:pPr>
            <a:r>
              <a:rPr lang="uk-UA" sz="1800" dirty="0" smtClean="0">
                <a:solidFill>
                  <a:schemeClr val="bg1"/>
                </a:solidFill>
                <a:latin typeface="Times New Roman" panose="02020603050405020304" pitchFamily="18" charset="0"/>
                <a:cs typeface="Times New Roman" panose="02020603050405020304" pitchFamily="18" charset="0"/>
              </a:rPr>
              <a:t>Політичні промови</a:t>
            </a:r>
          </a:p>
          <a:p>
            <a:pPr>
              <a:spcBef>
                <a:spcPts val="0"/>
              </a:spcBef>
              <a:buFont typeface="Wingdings" panose="05000000000000000000" pitchFamily="2" charset="2"/>
              <a:buChar char="Ø"/>
            </a:pPr>
            <a:r>
              <a:rPr lang="uk-UA" sz="1800" dirty="0" smtClean="0">
                <a:solidFill>
                  <a:schemeClr val="bg1"/>
                </a:solidFill>
                <a:latin typeface="Times New Roman" panose="02020603050405020304" pitchFamily="18" charset="0"/>
                <a:cs typeface="Times New Roman" panose="02020603050405020304" pitchFamily="18" charset="0"/>
              </a:rPr>
              <a:t>Дипломатичне спілкування</a:t>
            </a:r>
          </a:p>
          <a:p>
            <a:pPr>
              <a:spcBef>
                <a:spcPts val="0"/>
              </a:spcBef>
              <a:buFont typeface="Wingdings" panose="05000000000000000000" pitchFamily="2" charset="2"/>
              <a:buChar char="Ø"/>
            </a:pPr>
            <a:r>
              <a:rPr lang="uk-UA" sz="1800" dirty="0" smtClean="0">
                <a:solidFill>
                  <a:schemeClr val="bg1"/>
                </a:solidFill>
                <a:latin typeface="Times New Roman" panose="02020603050405020304" pitchFamily="18" charset="0"/>
                <a:cs typeface="Times New Roman" panose="02020603050405020304" pitchFamily="18" charset="0"/>
              </a:rPr>
              <a:t>Ділове мовлення</a:t>
            </a:r>
          </a:p>
          <a:p>
            <a:pPr>
              <a:spcBef>
                <a:spcPts val="0"/>
              </a:spcBef>
              <a:buFont typeface="Wingdings" panose="05000000000000000000" pitchFamily="2" charset="2"/>
              <a:buChar char="Ø"/>
            </a:pPr>
            <a:r>
              <a:rPr lang="uk-UA" sz="1800" dirty="0" smtClean="0">
                <a:solidFill>
                  <a:schemeClr val="bg1"/>
                </a:solidFill>
                <a:latin typeface="Times New Roman" panose="02020603050405020304" pitchFamily="18" charset="0"/>
                <a:cs typeface="Times New Roman" panose="02020603050405020304" pitchFamily="18" charset="0"/>
              </a:rPr>
              <a:t>Військове красномовство </a:t>
            </a:r>
          </a:p>
          <a:p>
            <a:pPr>
              <a:spcBef>
                <a:spcPts val="0"/>
              </a:spcBef>
              <a:buFont typeface="Wingdings" panose="05000000000000000000" pitchFamily="2" charset="2"/>
              <a:buChar char="Ø"/>
            </a:pPr>
            <a:r>
              <a:rPr lang="uk-UA" sz="1800" dirty="0" smtClean="0">
                <a:solidFill>
                  <a:schemeClr val="bg1"/>
                </a:solidFill>
                <a:latin typeface="Times New Roman" panose="02020603050405020304" pitchFamily="18" charset="0"/>
                <a:cs typeface="Times New Roman" panose="02020603050405020304" pitchFamily="18" charset="0"/>
              </a:rPr>
              <a:t>Академічне красномовство</a:t>
            </a:r>
          </a:p>
          <a:p>
            <a:pPr>
              <a:spcBef>
                <a:spcPts val="0"/>
              </a:spcBef>
              <a:buFont typeface="Wingdings" panose="05000000000000000000" pitchFamily="2" charset="2"/>
              <a:buChar char="Ø"/>
            </a:pPr>
            <a:r>
              <a:rPr lang="uk-UA" sz="1800" dirty="0" smtClean="0">
                <a:solidFill>
                  <a:schemeClr val="bg1"/>
                </a:solidFill>
                <a:latin typeface="Times New Roman" panose="02020603050405020304" pitchFamily="18" charset="0"/>
                <a:cs typeface="Times New Roman" panose="02020603050405020304" pitchFamily="18" charset="0"/>
              </a:rPr>
              <a:t>Педагогічне спілкування</a:t>
            </a:r>
          </a:p>
          <a:p>
            <a:pPr>
              <a:spcBef>
                <a:spcPts val="0"/>
              </a:spcBef>
              <a:buFont typeface="Wingdings" panose="05000000000000000000" pitchFamily="2" charset="2"/>
              <a:buChar char="Ø"/>
            </a:pPr>
            <a:r>
              <a:rPr lang="uk-UA" sz="1800" dirty="0" smtClean="0">
                <a:solidFill>
                  <a:schemeClr val="bg1"/>
                </a:solidFill>
                <a:latin typeface="Times New Roman" panose="02020603050405020304" pitchFamily="18" charset="0"/>
                <a:cs typeface="Times New Roman" panose="02020603050405020304" pitchFamily="18" charset="0"/>
              </a:rPr>
              <a:t>Судове красномовство</a:t>
            </a:r>
          </a:p>
          <a:p>
            <a:pPr>
              <a:spcBef>
                <a:spcPts val="0"/>
              </a:spcBef>
              <a:buFont typeface="Wingdings" panose="05000000000000000000" pitchFamily="2" charset="2"/>
              <a:buChar char="Ø"/>
            </a:pPr>
            <a:r>
              <a:rPr lang="uk-UA" sz="1800" dirty="0" smtClean="0">
                <a:solidFill>
                  <a:schemeClr val="bg1"/>
                </a:solidFill>
                <a:latin typeface="Times New Roman" panose="02020603050405020304" pitchFamily="18" charset="0"/>
                <a:cs typeface="Times New Roman" panose="02020603050405020304" pitchFamily="18" charset="0"/>
              </a:rPr>
              <a:t>духовно-моральне красномовство</a:t>
            </a:r>
          </a:p>
          <a:p>
            <a:pPr>
              <a:spcBef>
                <a:spcPts val="0"/>
              </a:spcBef>
              <a:buFont typeface="Wingdings" panose="05000000000000000000" pitchFamily="2" charset="2"/>
              <a:buChar char="Ø"/>
            </a:pPr>
            <a:r>
              <a:rPr lang="uk-UA" sz="1800" dirty="0" smtClean="0">
                <a:solidFill>
                  <a:schemeClr val="bg1"/>
                </a:solidFill>
                <a:latin typeface="Times New Roman" panose="02020603050405020304" pitchFamily="18" charset="0"/>
                <a:cs typeface="Times New Roman" panose="02020603050405020304" pitchFamily="18" charset="0"/>
              </a:rPr>
              <a:t>Побутове спілкування</a:t>
            </a:r>
          </a:p>
          <a:p>
            <a:pPr>
              <a:spcBef>
                <a:spcPts val="0"/>
              </a:spcBef>
              <a:buFont typeface="Wingdings" panose="05000000000000000000" pitchFamily="2" charset="2"/>
              <a:buChar char="Ø"/>
            </a:pPr>
            <a:r>
              <a:rPr lang="uk-UA" sz="1800" dirty="0" smtClean="0">
                <a:solidFill>
                  <a:schemeClr val="bg1"/>
                </a:solidFill>
                <a:latin typeface="Times New Roman" panose="02020603050405020304" pitchFamily="18" charset="0"/>
                <a:cs typeface="Times New Roman" panose="02020603050405020304" pitchFamily="18" charset="0"/>
              </a:rPr>
              <a:t>Діалоги із «собою» (внутрішнє мовлення)</a:t>
            </a:r>
          </a:p>
          <a:p>
            <a:pPr>
              <a:spcBef>
                <a:spcPts val="0"/>
              </a:spcBef>
              <a:buFont typeface="Wingdings" panose="05000000000000000000" pitchFamily="2" charset="2"/>
              <a:buChar char="Ø"/>
            </a:pP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3057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6672"/>
            <a:ext cx="7632848" cy="727721"/>
          </a:xfrm>
        </p:spPr>
        <p:txBody>
          <a:bodyPr>
            <a:noAutofit/>
          </a:bodyPr>
          <a:lstStyle/>
          <a:p>
            <a:pPr algn="ctr"/>
            <a:r>
              <a:rPr lang="uk-UA" sz="2400" b="1" dirty="0" smtClean="0">
                <a:solidFill>
                  <a:schemeClr val="bg1"/>
                </a:solidFill>
                <a:effectLst>
                  <a:outerShdw blurRad="38100" dist="38100" dir="2700000" algn="tl">
                    <a:srgbClr val="000000">
                      <a:alpha val="43137"/>
                    </a:srgbClr>
                  </a:outerShdw>
                </a:effectLst>
              </a:rPr>
              <a:t>ЕТАПИ ПІДГОТОВКИ ДО ПУБЛІЧНОГО ВИСТУПУ</a:t>
            </a:r>
            <a:endParaRPr lang="uk-UA" sz="2400" b="1" dirty="0">
              <a:solidFill>
                <a:schemeClr val="bg1"/>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683568" y="1484784"/>
            <a:ext cx="7920880" cy="4824536"/>
          </a:xfrm>
        </p:spPr>
        <p:txBody>
          <a:bodyPr>
            <a:normAutofit fontScale="25000" lnSpcReduction="20000"/>
          </a:bodyPr>
          <a:lstStyle/>
          <a:p>
            <a:pPr algn="ctr"/>
            <a:r>
              <a:rPr lang="ru-RU" dirty="0"/>
              <a:t> </a:t>
            </a:r>
            <a:r>
              <a:rPr lang="uk-UA" sz="8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Психологічна підготовка до виступу </a:t>
            </a:r>
          </a:p>
          <a:p>
            <a:pPr>
              <a:lnSpc>
                <a:spcPct val="170000"/>
              </a:lnSpc>
            </a:pPr>
            <a:r>
              <a:rPr lang="uk-UA" sz="5600" dirty="0" smtClean="0">
                <a:solidFill>
                  <a:schemeClr val="bg1"/>
                </a:solidFill>
                <a:latin typeface="Times New Roman" panose="02020603050405020304" pitchFamily="18" charset="0"/>
                <a:cs typeface="Times New Roman" panose="02020603050405020304" pitchFamily="18" charset="0"/>
              </a:rPr>
              <a:t>Оскільки  зустріч  з  аудиторією  завжди  хвилює  оратора,  навіть досвідченого,  то  щоб  побороти  хвилювання,  треба  набиратися  досвіду публічного  спілкування:  ставити  голосно  і  чітко  питання  в  аудиторії; просити слова в будь-якому можливому випадку, брати участь у дискусіях, висловлювати свою точку зору; обговорювати з рідними та друзями тему виступу;  можна  займатися  самонавіюванням.  Недосвідчений  оратор повинен пам'ятати ще й такі основні моменти: </a:t>
            </a:r>
          </a:p>
          <a:p>
            <a:pPr marL="685800" indent="-685800">
              <a:lnSpc>
                <a:spcPct val="120000"/>
              </a:lnSpc>
              <a:buClrTx/>
              <a:buSzPct val="100000"/>
              <a:buFont typeface="Wingdings" panose="05000000000000000000" pitchFamily="2" charset="2"/>
              <a:buChar char="Ø"/>
            </a:pPr>
            <a:r>
              <a:rPr lang="uk-UA" sz="5600" dirty="0" smtClean="0">
                <a:solidFill>
                  <a:schemeClr val="bg1"/>
                </a:solidFill>
                <a:latin typeface="Times New Roman" panose="02020603050405020304" pitchFamily="18" charset="0"/>
                <a:cs typeface="Times New Roman" panose="02020603050405020304" pitchFamily="18" charset="0"/>
              </a:rPr>
              <a:t> не потрібно боятися слухачів;  </a:t>
            </a:r>
          </a:p>
          <a:p>
            <a:pPr marL="685800" indent="-685800">
              <a:lnSpc>
                <a:spcPct val="120000"/>
              </a:lnSpc>
              <a:buFont typeface="Wingdings" panose="05000000000000000000" pitchFamily="2" charset="2"/>
              <a:buChar char="Ø"/>
            </a:pPr>
            <a:r>
              <a:rPr lang="uk-UA" sz="5600" dirty="0" smtClean="0">
                <a:solidFill>
                  <a:schemeClr val="bg1"/>
                </a:solidFill>
                <a:latin typeface="Times New Roman" panose="02020603050405020304" pitchFamily="18" charset="0"/>
                <a:cs typeface="Times New Roman" panose="02020603050405020304" pitchFamily="18" charset="0"/>
              </a:rPr>
              <a:t> свою увагу концентрувати не на власних переживаннях, а на змісті промови; </a:t>
            </a:r>
          </a:p>
          <a:p>
            <a:pPr marL="685800" indent="-685800">
              <a:lnSpc>
                <a:spcPct val="120000"/>
              </a:lnSpc>
              <a:buFont typeface="Wingdings" panose="05000000000000000000" pitchFamily="2" charset="2"/>
              <a:buChar char="Ø"/>
            </a:pPr>
            <a:r>
              <a:rPr lang="uk-UA" sz="5600" dirty="0" smtClean="0">
                <a:solidFill>
                  <a:schemeClr val="bg1"/>
                </a:solidFill>
                <a:latin typeface="Times New Roman" panose="02020603050405020304" pitchFamily="18" charset="0"/>
                <a:cs typeface="Times New Roman" panose="02020603050405020304" pitchFamily="18" charset="0"/>
              </a:rPr>
              <a:t>слухачам  доцільно  говорити  не  все,  резервні  знання  нададуть упевненості в собі;  </a:t>
            </a:r>
          </a:p>
          <a:p>
            <a:pPr marL="685800" indent="-685800">
              <a:lnSpc>
                <a:spcPct val="120000"/>
              </a:lnSpc>
              <a:buFont typeface="Wingdings" panose="05000000000000000000" pitchFamily="2" charset="2"/>
              <a:buChar char="Ø"/>
            </a:pPr>
            <a:r>
              <a:rPr lang="uk-UA" sz="5600" dirty="0" smtClean="0">
                <a:solidFill>
                  <a:schemeClr val="bg1"/>
                </a:solidFill>
                <a:latin typeface="Times New Roman" panose="02020603050405020304" pitchFamily="18" charset="0"/>
                <a:cs typeface="Times New Roman" panose="02020603050405020304" pitchFamily="18" charset="0"/>
              </a:rPr>
              <a:t> не слід готуватися в останній день; </a:t>
            </a:r>
          </a:p>
          <a:p>
            <a:pPr marL="685800" indent="-685800">
              <a:lnSpc>
                <a:spcPct val="120000"/>
              </a:lnSpc>
              <a:buFont typeface="Wingdings" panose="05000000000000000000" pitchFamily="2" charset="2"/>
              <a:buChar char="Ø"/>
            </a:pPr>
            <a:r>
              <a:rPr lang="uk-UA" sz="5600" dirty="0" smtClean="0">
                <a:solidFill>
                  <a:schemeClr val="bg1"/>
                </a:solidFill>
                <a:latin typeface="Times New Roman" panose="02020603050405020304" pitchFamily="18" charset="0"/>
                <a:cs typeface="Times New Roman" panose="02020603050405020304" pitchFamily="18" charset="0"/>
              </a:rPr>
              <a:t> не потрібно їсти за годину-півтори до початку виступу;  </a:t>
            </a:r>
          </a:p>
          <a:p>
            <a:pPr marL="685800" indent="-685800">
              <a:lnSpc>
                <a:spcPct val="120000"/>
              </a:lnSpc>
              <a:buFont typeface="Wingdings" panose="05000000000000000000" pitchFamily="2" charset="2"/>
              <a:buChar char="Ø"/>
            </a:pPr>
            <a:r>
              <a:rPr lang="uk-UA" sz="5600" dirty="0" smtClean="0">
                <a:solidFill>
                  <a:schemeClr val="bg1"/>
                </a:solidFill>
                <a:latin typeface="Times New Roman" panose="02020603050405020304" pitchFamily="18" charset="0"/>
                <a:cs typeface="Times New Roman" panose="02020603050405020304" pitchFamily="18" charset="0"/>
              </a:rPr>
              <a:t>уникати нервових рухів, не демонструвати свого хвилюванн</a:t>
            </a:r>
            <a:r>
              <a:rPr lang="uk-UA" sz="4900" dirty="0" smtClean="0">
                <a:solidFill>
                  <a:schemeClr val="bg1"/>
                </a:solidFill>
                <a:latin typeface="Times New Roman" panose="02020603050405020304" pitchFamily="18" charset="0"/>
                <a:cs typeface="Times New Roman" panose="02020603050405020304" pitchFamily="18" charset="0"/>
              </a:rPr>
              <a:t>я. </a:t>
            </a:r>
          </a:p>
          <a:p>
            <a:endParaRPr lang="uk-UA" dirty="0"/>
          </a:p>
        </p:txBody>
      </p:sp>
    </p:spTree>
    <p:extLst>
      <p:ext uri="{BB962C8B-B14F-4D97-AF65-F5344CB8AC3E}">
        <p14:creationId xmlns:p14="http://schemas.microsoft.com/office/powerpoint/2010/main" val="389421419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76414349"/>
              </p:ext>
            </p:extLst>
          </p:nvPr>
        </p:nvGraphicFramePr>
        <p:xfrm>
          <a:off x="1043608" y="1397000"/>
          <a:ext cx="748883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45040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741050153"/>
              </p:ext>
            </p:extLst>
          </p:nvPr>
        </p:nvGraphicFramePr>
        <p:xfrm>
          <a:off x="1475656" y="332658"/>
          <a:ext cx="7272808" cy="6201277"/>
        </p:xfrm>
        <a:graphic>
          <a:graphicData uri="http://schemas.openxmlformats.org/drawingml/2006/table">
            <a:tbl>
              <a:tblPr firstRow="1" firstCol="1" bandRow="1">
                <a:tableStyleId>{5C22544A-7EE6-4342-B048-85BDC9FD1C3A}</a:tableStyleId>
              </a:tblPr>
              <a:tblGrid>
                <a:gridCol w="1750861">
                  <a:extLst>
                    <a:ext uri="{9D8B030D-6E8A-4147-A177-3AD203B41FA5}">
                      <a16:colId xmlns:a16="http://schemas.microsoft.com/office/drawing/2014/main" val="1963145009"/>
                    </a:ext>
                  </a:extLst>
                </a:gridCol>
                <a:gridCol w="5521947">
                  <a:extLst>
                    <a:ext uri="{9D8B030D-6E8A-4147-A177-3AD203B41FA5}">
                      <a16:colId xmlns:a16="http://schemas.microsoft.com/office/drawing/2014/main" val="3037703471"/>
                    </a:ext>
                  </a:extLst>
                </a:gridCol>
              </a:tblGrid>
              <a:tr h="288030">
                <a:tc gridSpan="2">
                  <a:txBody>
                    <a:bodyPr/>
                    <a:lstStyle/>
                    <a:p>
                      <a:pPr marR="73025" indent="342900" algn="ctr">
                        <a:lnSpc>
                          <a:spcPts val="2400"/>
                        </a:lnSpc>
                        <a:spcBef>
                          <a:spcPts val="720"/>
                        </a:spcBef>
                        <a:spcAft>
                          <a:spcPts val="0"/>
                        </a:spcAft>
                      </a:pPr>
                      <a:r>
                        <a:rPr lang="uk-UA" sz="1400" dirty="0">
                          <a:effectLst/>
                        </a:rPr>
                        <a:t>Роди і види професійної публічної мови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tc hMerge="1">
                  <a:txBody>
                    <a:bodyPr/>
                    <a:lstStyle/>
                    <a:p>
                      <a:endParaRPr lang="uk-UA"/>
                    </a:p>
                  </a:txBody>
                  <a:tcPr/>
                </a:tc>
                <a:extLst>
                  <a:ext uri="{0D108BD9-81ED-4DB2-BD59-A6C34878D82A}">
                    <a16:rowId xmlns:a16="http://schemas.microsoft.com/office/drawing/2014/main" val="2501613540"/>
                  </a:ext>
                </a:extLst>
              </a:tr>
              <a:tr h="539818">
                <a:tc>
                  <a:txBody>
                    <a:bodyPr/>
                    <a:lstStyle/>
                    <a:p>
                      <a:pPr marR="71755" indent="342265" algn="ctr">
                        <a:lnSpc>
                          <a:spcPct val="115000"/>
                        </a:lnSpc>
                        <a:spcAft>
                          <a:spcPts val="0"/>
                        </a:spcAft>
                      </a:pPr>
                      <a:r>
                        <a:rPr lang="uk-UA" sz="1400" dirty="0">
                          <a:effectLst/>
                        </a:rPr>
                        <a:t>Рід професійної публічної мови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tc>
                  <a:txBody>
                    <a:bodyPr/>
                    <a:lstStyle/>
                    <a:p>
                      <a:pPr marR="71755" indent="342265" algn="ctr">
                        <a:lnSpc>
                          <a:spcPct val="115000"/>
                        </a:lnSpc>
                        <a:spcAft>
                          <a:spcPts val="0"/>
                        </a:spcAft>
                      </a:pPr>
                      <a:r>
                        <a:rPr lang="uk-UA" sz="1400" dirty="0">
                          <a:effectLst/>
                        </a:rPr>
                        <a:t>Вид професійної публічної мови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extLst>
                  <a:ext uri="{0D108BD9-81ED-4DB2-BD59-A6C34878D82A}">
                    <a16:rowId xmlns:a16="http://schemas.microsoft.com/office/drawing/2014/main" val="776373459"/>
                  </a:ext>
                </a:extLst>
              </a:tr>
              <a:tr h="634724">
                <a:tc>
                  <a:txBody>
                    <a:bodyPr/>
                    <a:lstStyle/>
                    <a:p>
                      <a:pPr marR="73025">
                        <a:lnSpc>
                          <a:spcPct val="115000"/>
                        </a:lnSpc>
                        <a:spcBef>
                          <a:spcPts val="720"/>
                        </a:spcBef>
                        <a:spcAft>
                          <a:spcPts val="0"/>
                        </a:spcAft>
                      </a:pPr>
                      <a:r>
                        <a:rPr lang="uk-UA" sz="1400" dirty="0">
                          <a:effectLst/>
                        </a:rPr>
                        <a:t>Академічне красномовство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tc>
                  <a:txBody>
                    <a:bodyPr/>
                    <a:lstStyle/>
                    <a:p>
                      <a:pPr marR="73025">
                        <a:lnSpc>
                          <a:spcPct val="115000"/>
                        </a:lnSpc>
                        <a:spcBef>
                          <a:spcPts val="720"/>
                        </a:spcBef>
                        <a:spcAft>
                          <a:spcPts val="0"/>
                        </a:spcAft>
                      </a:pPr>
                      <a:r>
                        <a:rPr lang="uk-UA" sz="1400">
                          <a:effectLst/>
                        </a:rPr>
                        <a:t>наукова доповідь, лекція, науковий огляд, наукове повідомлення, науково-популярна лекція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extLst>
                  <a:ext uri="{0D108BD9-81ED-4DB2-BD59-A6C34878D82A}">
                    <a16:rowId xmlns:a16="http://schemas.microsoft.com/office/drawing/2014/main" val="1502449866"/>
                  </a:ext>
                </a:extLst>
              </a:tr>
              <a:tr h="1170259">
                <a:tc>
                  <a:txBody>
                    <a:bodyPr/>
                    <a:lstStyle/>
                    <a:p>
                      <a:pPr marR="71755">
                        <a:lnSpc>
                          <a:spcPct val="115000"/>
                        </a:lnSpc>
                        <a:spcAft>
                          <a:spcPts val="0"/>
                        </a:spcAft>
                      </a:pPr>
                      <a:r>
                        <a:rPr lang="uk-UA" sz="1400" dirty="0">
                          <a:effectLst/>
                        </a:rPr>
                        <a:t>Соціально-політичне красномовство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tc>
                  <a:txBody>
                    <a:bodyPr/>
                    <a:lstStyle/>
                    <a:p>
                      <a:pPr marR="73025">
                        <a:lnSpc>
                          <a:spcPct val="115000"/>
                        </a:lnSpc>
                        <a:spcBef>
                          <a:spcPts val="720"/>
                        </a:spcBef>
                        <a:spcAft>
                          <a:spcPts val="0"/>
                        </a:spcAft>
                      </a:pPr>
                      <a:r>
                        <a:rPr lang="uk-UA" sz="1400">
                          <a:effectLst/>
                        </a:rPr>
                        <a:t>звітна доповідь на зборах (конференції, з'їзді), доповіді на соціально-політичні, політично-економічні, соціально-культурні, морально-етичні теми, парламентський виступ, мітингова промова, військово-патріотична промова, агітаційна промова, політичний огляд</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extLst>
                  <a:ext uri="{0D108BD9-81ED-4DB2-BD59-A6C34878D82A}">
                    <a16:rowId xmlns:a16="http://schemas.microsoft.com/office/drawing/2014/main" val="4021196344"/>
                  </a:ext>
                </a:extLst>
              </a:tr>
              <a:tr h="498746">
                <a:tc>
                  <a:txBody>
                    <a:bodyPr/>
                    <a:lstStyle/>
                    <a:p>
                      <a:pPr marR="71755">
                        <a:lnSpc>
                          <a:spcPct val="115000"/>
                        </a:lnSpc>
                        <a:spcAft>
                          <a:spcPts val="0"/>
                        </a:spcAft>
                      </a:pPr>
                      <a:r>
                        <a:rPr lang="uk-UA" sz="1400" dirty="0">
                          <a:effectLst/>
                        </a:rPr>
                        <a:t>Дипломатичне красномовство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tc>
                  <a:txBody>
                    <a:bodyPr/>
                    <a:lstStyle/>
                    <a:p>
                      <a:pPr marR="73025">
                        <a:lnSpc>
                          <a:spcPct val="115000"/>
                        </a:lnSpc>
                        <a:spcBef>
                          <a:spcPts val="720"/>
                        </a:spcBef>
                        <a:spcAft>
                          <a:spcPts val="0"/>
                        </a:spcAft>
                      </a:pPr>
                      <a:r>
                        <a:rPr lang="uk-UA" sz="1400">
                          <a:effectLst/>
                        </a:rPr>
                        <a:t>промови на міжнародних та міждержавних кон­ференціях, зборах, засіданнях, зустрічах тощо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extLst>
                  <a:ext uri="{0D108BD9-81ED-4DB2-BD59-A6C34878D82A}">
                    <a16:rowId xmlns:a16="http://schemas.microsoft.com/office/drawing/2014/main" val="3216577452"/>
                  </a:ext>
                </a:extLst>
              </a:tr>
              <a:tr h="827982">
                <a:tc>
                  <a:txBody>
                    <a:bodyPr/>
                    <a:lstStyle/>
                    <a:p>
                      <a:pPr marR="71755">
                        <a:lnSpc>
                          <a:spcPct val="115000"/>
                        </a:lnSpc>
                        <a:spcAft>
                          <a:spcPts val="0"/>
                        </a:spcAft>
                      </a:pPr>
                      <a:r>
                        <a:rPr lang="uk-UA" sz="1400">
                          <a:effectLst/>
                        </a:rPr>
                        <a:t>Судове красномовство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tc>
                  <a:txBody>
                    <a:bodyPr/>
                    <a:lstStyle/>
                    <a:p>
                      <a:pPr marR="73025">
                        <a:lnSpc>
                          <a:spcPct val="115000"/>
                        </a:lnSpc>
                        <a:spcBef>
                          <a:spcPts val="720"/>
                        </a:spcBef>
                        <a:spcAft>
                          <a:spcPts val="0"/>
                        </a:spcAft>
                      </a:pPr>
                      <a:r>
                        <a:rPr lang="uk-UA" sz="1400">
                          <a:effectLst/>
                        </a:rPr>
                        <a:t>промова державного обвинувача, захисна (адво­катська) промова, самозахисна промова, промова громадського обвинувача, промова громадського захисника, промова цивільного позивача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extLst>
                  <a:ext uri="{0D108BD9-81ED-4DB2-BD59-A6C34878D82A}">
                    <a16:rowId xmlns:a16="http://schemas.microsoft.com/office/drawing/2014/main" val="755574931"/>
                  </a:ext>
                </a:extLst>
              </a:tr>
              <a:tr h="754405">
                <a:tc>
                  <a:txBody>
                    <a:bodyPr/>
                    <a:lstStyle/>
                    <a:p>
                      <a:pPr marR="71755" algn="just">
                        <a:lnSpc>
                          <a:spcPct val="115000"/>
                        </a:lnSpc>
                        <a:spcAft>
                          <a:spcPts val="0"/>
                        </a:spcAft>
                      </a:pPr>
                      <a:r>
                        <a:rPr lang="uk-UA" sz="1400">
                          <a:effectLst/>
                        </a:rPr>
                        <a:t>Соціально-побутове красномовство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tc>
                  <a:txBody>
                    <a:bodyPr/>
                    <a:lstStyle/>
                    <a:p>
                      <a:pPr marR="73025">
                        <a:lnSpc>
                          <a:spcPct val="115000"/>
                        </a:lnSpc>
                        <a:spcBef>
                          <a:spcPts val="720"/>
                        </a:spcBef>
                        <a:spcAft>
                          <a:spcPts val="0"/>
                        </a:spcAft>
                      </a:pPr>
                      <a:r>
                        <a:rPr lang="uk-UA" sz="1400">
                          <a:effectLst/>
                        </a:rPr>
                        <a:t>ювілейна промова, застільне слово, похоронна промова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extLst>
                  <a:ext uri="{0D108BD9-81ED-4DB2-BD59-A6C34878D82A}">
                    <a16:rowId xmlns:a16="http://schemas.microsoft.com/office/drawing/2014/main" val="2995868695"/>
                  </a:ext>
                </a:extLst>
              </a:tr>
              <a:tr h="836364">
                <a:tc>
                  <a:txBody>
                    <a:bodyPr/>
                    <a:lstStyle/>
                    <a:p>
                      <a:pPr marR="73025">
                        <a:lnSpc>
                          <a:spcPct val="115000"/>
                        </a:lnSpc>
                        <a:spcBef>
                          <a:spcPts val="720"/>
                        </a:spcBef>
                        <a:spcAft>
                          <a:spcPts val="0"/>
                        </a:spcAft>
                      </a:pPr>
                      <a:r>
                        <a:rPr lang="uk-UA" sz="1400" dirty="0">
                          <a:effectLst/>
                        </a:rPr>
                        <a:t>Церковно-богословське красномовство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tc>
                  <a:txBody>
                    <a:bodyPr/>
                    <a:lstStyle/>
                    <a:p>
                      <a:pPr marR="73025">
                        <a:lnSpc>
                          <a:spcPct val="115000"/>
                        </a:lnSpc>
                        <a:spcBef>
                          <a:spcPts val="720"/>
                        </a:spcBef>
                        <a:spcAft>
                          <a:spcPts val="0"/>
                        </a:spcAft>
                      </a:pPr>
                      <a:r>
                        <a:rPr lang="uk-UA" sz="1400" dirty="0">
                          <a:effectLst/>
                        </a:rPr>
                        <a:t>проповідь, різні види лекцій, які використову­ють у духовних семінаріях і академіях, промова на соборах, присвячених різним теологічним проблемам, тлумаченню тих чи тих канонів, апостольських послань тощо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extLst>
                  <a:ext uri="{0D108BD9-81ED-4DB2-BD59-A6C34878D82A}">
                    <a16:rowId xmlns:a16="http://schemas.microsoft.com/office/drawing/2014/main" val="4053459184"/>
                  </a:ext>
                </a:extLst>
              </a:tr>
              <a:tr h="179939">
                <a:tc>
                  <a:txBody>
                    <a:bodyPr/>
                    <a:lstStyle/>
                    <a:p>
                      <a:pPr indent="342900">
                        <a:lnSpc>
                          <a:spcPct val="115000"/>
                        </a:lnSpc>
                        <a:spcAft>
                          <a:spcPts val="0"/>
                        </a:spcAft>
                      </a:pPr>
                      <a:r>
                        <a:rPr lang="uk-UA" sz="800">
                          <a:effectLst/>
                        </a:rPr>
                        <a:t> </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tc>
                  <a:txBody>
                    <a:bodyPr/>
                    <a:lstStyle/>
                    <a:p>
                      <a:pPr indent="342900">
                        <a:lnSpc>
                          <a:spcPct val="115000"/>
                        </a:lnSpc>
                        <a:spcAft>
                          <a:spcPts val="0"/>
                        </a:spcAft>
                      </a:pPr>
                      <a:r>
                        <a:rPr lang="uk-UA" sz="800" dirty="0">
                          <a:effectLst/>
                        </a:rPr>
                        <a:t> </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880" marR="14880" marT="0" marB="0"/>
                </a:tc>
                <a:extLst>
                  <a:ext uri="{0D108BD9-81ED-4DB2-BD59-A6C34878D82A}">
                    <a16:rowId xmlns:a16="http://schemas.microsoft.com/office/drawing/2014/main" val="3680001542"/>
                  </a:ext>
                </a:extLst>
              </a:tr>
            </a:tbl>
          </a:graphicData>
        </a:graphic>
      </p:graphicFrame>
      <p:sp>
        <p:nvSpPr>
          <p:cNvPr id="4" name="Rectangle 1"/>
          <p:cNvSpPr>
            <a:spLocks noChangeArrowheads="1"/>
          </p:cNvSpPr>
          <p:nvPr/>
        </p:nvSpPr>
        <p:spPr bwMode="auto">
          <a:xfrm>
            <a:off x="-610947" y="1407375"/>
            <a:ext cx="183920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kumimoji="0" lang="uk-UA" altLang="ru-RU" sz="14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965956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634987" cy="965791"/>
          </a:xfrm>
        </p:spPr>
        <p:txBody>
          <a:bodyPr>
            <a:normAutofit/>
          </a:bodyPr>
          <a:lstStyle/>
          <a:p>
            <a:pPr algn="ctr"/>
            <a:r>
              <a:rPr lang="uk-UA" sz="2400" b="1" dirty="0" smtClean="0">
                <a:solidFill>
                  <a:schemeClr val="bg1"/>
                </a:solidFill>
                <a:effectLst>
                  <a:outerShdw blurRad="38100" dist="38100" dir="2700000" algn="tl">
                    <a:srgbClr val="000000">
                      <a:alpha val="43137"/>
                    </a:srgbClr>
                  </a:outerShdw>
                </a:effectLst>
              </a:rPr>
              <a:t>«ДОДАТКОВІ» РОДИ КРАСНОМОВСТВА</a:t>
            </a:r>
            <a:endParaRPr lang="uk-UA" sz="2400" b="1" dirty="0">
              <a:solidFill>
                <a:schemeClr val="bg1"/>
              </a:solidFill>
              <a:effectLst>
                <a:outerShdw blurRad="38100" dist="38100" dir="2700000" algn="tl">
                  <a:srgbClr val="000000">
                    <a:alpha val="43137"/>
                  </a:srgbClr>
                </a:outerShdw>
              </a:effectLst>
            </a:endParaRPr>
          </a:p>
        </p:txBody>
      </p:sp>
      <p:sp>
        <p:nvSpPr>
          <p:cNvPr id="4" name="Блок-схема: альтернативный процесс 3"/>
          <p:cNvSpPr/>
          <p:nvPr/>
        </p:nvSpPr>
        <p:spPr>
          <a:xfrm>
            <a:off x="971600" y="1568724"/>
            <a:ext cx="6336704"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ТОРГІВЕЛЬНЕ, </a:t>
            </a:r>
            <a:r>
              <a:rPr lang="uk-UA" dirty="0"/>
              <a:t>або рекламне красномовство</a:t>
            </a:r>
            <a:endParaRPr lang="uk-UA" dirty="0"/>
          </a:p>
        </p:txBody>
      </p:sp>
      <p:sp>
        <p:nvSpPr>
          <p:cNvPr id="5" name="Блок-схема: альтернативный процесс 4"/>
          <p:cNvSpPr/>
          <p:nvPr/>
        </p:nvSpPr>
        <p:spPr>
          <a:xfrm>
            <a:off x="1187624" y="2991129"/>
            <a:ext cx="6336704"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ПАРЛАМЕНТСЬКЕ КРАСНОМОВСТВО </a:t>
            </a:r>
            <a:endParaRPr lang="uk-UA" dirty="0"/>
          </a:p>
        </p:txBody>
      </p:sp>
      <p:sp>
        <p:nvSpPr>
          <p:cNvPr id="6" name="Блок-схема: альтернативный процесс 5"/>
          <p:cNvSpPr/>
          <p:nvPr/>
        </p:nvSpPr>
        <p:spPr>
          <a:xfrm>
            <a:off x="1403648" y="4360006"/>
            <a:ext cx="6336704"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ЛЕКЦІЙНО-ПРОПАГАНДИСТСЬКЕ КРАСНОМОВСТВО </a:t>
            </a:r>
            <a:endParaRPr lang="uk-UA" dirty="0"/>
          </a:p>
        </p:txBody>
      </p:sp>
    </p:spTree>
    <p:extLst>
      <p:ext uri="{BB962C8B-B14F-4D97-AF65-F5344CB8AC3E}">
        <p14:creationId xmlns:p14="http://schemas.microsoft.com/office/powerpoint/2010/main" val="36371674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Содержимое 2"/>
          <p:cNvSpPr>
            <a:spLocks noGrp="1"/>
          </p:cNvSpPr>
          <p:nvPr>
            <p:ph idx="1"/>
          </p:nvPr>
        </p:nvSpPr>
        <p:spPr>
          <a:xfrm>
            <a:off x="533400" y="533400"/>
            <a:ext cx="6554867" cy="1959496"/>
          </a:xfrm>
        </p:spPr>
        <p:txBody>
          <a:bodyPr/>
          <a:lstStyle/>
          <a:p>
            <a:pPr eaLnBrk="1" hangingPunct="1">
              <a:buFont typeface="Wingdings 2" panose="05020102010507070707" pitchFamily="18" charset="2"/>
              <a:buNone/>
            </a:pPr>
            <a:r>
              <a:rPr lang="uk-UA" altLang="ru-RU" dirty="0" smtClean="0"/>
              <a:t> </a:t>
            </a:r>
            <a:endParaRPr lang="ru-RU" altLang="ru-RU" dirty="0" smtClean="0"/>
          </a:p>
        </p:txBody>
      </p:sp>
      <p:graphicFrame>
        <p:nvGraphicFramePr>
          <p:cNvPr id="5" name="Таблица 4"/>
          <p:cNvGraphicFramePr>
            <a:graphicFrameLocks noGrp="1"/>
          </p:cNvGraphicFramePr>
          <p:nvPr>
            <p:extLst>
              <p:ext uri="{D42A27DB-BD31-4B8C-83A1-F6EECF244321}">
                <p14:modId xmlns:p14="http://schemas.microsoft.com/office/powerpoint/2010/main" val="2433166821"/>
              </p:ext>
            </p:extLst>
          </p:nvPr>
        </p:nvGraphicFramePr>
        <p:xfrm>
          <a:off x="1331913" y="836712"/>
          <a:ext cx="6096000" cy="5450797"/>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3071664">
                  <a:extLst>
                    <a:ext uri="{9D8B030D-6E8A-4147-A177-3AD203B41FA5}">
                      <a16:colId xmlns:a16="http://schemas.microsoft.com/office/drawing/2014/main" val="20001"/>
                    </a:ext>
                  </a:extLst>
                </a:gridCol>
              </a:tblGrid>
              <a:tr h="649999">
                <a:tc>
                  <a:txBody>
                    <a:bodyPr/>
                    <a:lstStyle/>
                    <a:p>
                      <a:pPr algn="ctr"/>
                      <a:r>
                        <a:rPr lang="uk-UA" sz="1800" dirty="0" smtClean="0"/>
                        <a:t>Монологічні</a:t>
                      </a:r>
                      <a:endParaRPr lang="ru-RU" sz="1800" dirty="0"/>
                    </a:p>
                  </a:txBody>
                  <a:tcPr marT="45696" marB="45696"/>
                </a:tc>
                <a:tc>
                  <a:txBody>
                    <a:bodyPr/>
                    <a:lstStyle/>
                    <a:p>
                      <a:pPr algn="ctr"/>
                      <a:r>
                        <a:rPr lang="uk-UA" sz="1800" dirty="0" smtClean="0"/>
                        <a:t>Діалогічні</a:t>
                      </a:r>
                      <a:endParaRPr lang="ru-RU" sz="1800" dirty="0"/>
                    </a:p>
                  </a:txBody>
                  <a:tcPr marT="45696" marB="45696"/>
                </a:tc>
                <a:extLst>
                  <a:ext uri="{0D108BD9-81ED-4DB2-BD59-A6C34878D82A}">
                    <a16:rowId xmlns:a16="http://schemas.microsoft.com/office/drawing/2014/main" val="10000"/>
                  </a:ext>
                </a:extLst>
              </a:tr>
              <a:tr h="4150799">
                <a:tc>
                  <a:txBody>
                    <a:bodyPr/>
                    <a:lstStyle/>
                    <a:p>
                      <a:pPr lvl="0">
                        <a:buFont typeface="Arial" pitchFamily="34" charset="0"/>
                        <a:buChar char="•"/>
                      </a:pPr>
                      <a:r>
                        <a:rPr kumimoji="0" lang="uk-UA" sz="1800" kern="1200" dirty="0" smtClean="0">
                          <a:solidFill>
                            <a:schemeClr val="dk1"/>
                          </a:solidFill>
                          <a:latin typeface="+mn-lt"/>
                          <a:ea typeface="+mn-ea"/>
                          <a:cs typeface="+mn-cs"/>
                        </a:rPr>
                        <a:t>Соціально-політичне</a:t>
                      </a:r>
                      <a:endParaRPr kumimoji="0" lang="ru-RU" sz="1800" kern="1200" dirty="0" smtClean="0">
                        <a:solidFill>
                          <a:schemeClr val="dk1"/>
                        </a:solidFill>
                        <a:latin typeface="+mn-lt"/>
                        <a:ea typeface="+mn-ea"/>
                        <a:cs typeface="+mn-cs"/>
                      </a:endParaRPr>
                    </a:p>
                    <a:p>
                      <a:pPr lvl="0">
                        <a:buFont typeface="Arial" pitchFamily="34" charset="0"/>
                        <a:buChar char="•"/>
                      </a:pPr>
                      <a:r>
                        <a:rPr kumimoji="0" lang="uk-UA" sz="1800" kern="1200" dirty="0" smtClean="0">
                          <a:solidFill>
                            <a:schemeClr val="dk1"/>
                          </a:solidFill>
                          <a:latin typeface="+mn-lt"/>
                          <a:ea typeface="+mn-ea"/>
                          <a:cs typeface="+mn-cs"/>
                        </a:rPr>
                        <a:t>соціально-побутове</a:t>
                      </a:r>
                      <a:endParaRPr kumimoji="0" lang="ru-RU" sz="1800" kern="1200" dirty="0" smtClean="0">
                        <a:solidFill>
                          <a:schemeClr val="dk1"/>
                        </a:solidFill>
                        <a:latin typeface="+mn-lt"/>
                        <a:ea typeface="+mn-ea"/>
                        <a:cs typeface="+mn-cs"/>
                      </a:endParaRPr>
                    </a:p>
                    <a:p>
                      <a:pPr lvl="0">
                        <a:buFont typeface="Arial" pitchFamily="34" charset="0"/>
                        <a:buChar char="•"/>
                      </a:pPr>
                      <a:r>
                        <a:rPr kumimoji="0" lang="uk-UA" sz="1800" kern="1200" dirty="0" smtClean="0">
                          <a:solidFill>
                            <a:schemeClr val="dk1"/>
                          </a:solidFill>
                          <a:latin typeface="+mn-lt"/>
                          <a:ea typeface="+mn-ea"/>
                          <a:cs typeface="+mn-cs"/>
                        </a:rPr>
                        <a:t>академічне</a:t>
                      </a:r>
                      <a:endParaRPr kumimoji="0" lang="ru-RU" sz="1800" kern="1200" dirty="0" smtClean="0">
                        <a:solidFill>
                          <a:schemeClr val="dk1"/>
                        </a:solidFill>
                        <a:latin typeface="+mn-lt"/>
                        <a:ea typeface="+mn-ea"/>
                        <a:cs typeface="+mn-cs"/>
                      </a:endParaRPr>
                    </a:p>
                    <a:p>
                      <a:pPr lvl="0">
                        <a:buFont typeface="Arial" pitchFamily="34" charset="0"/>
                        <a:buChar char="•"/>
                      </a:pPr>
                      <a:r>
                        <a:rPr kumimoji="0" lang="uk-UA" sz="1800" kern="1200" dirty="0" smtClean="0">
                          <a:solidFill>
                            <a:schemeClr val="dk1"/>
                          </a:solidFill>
                          <a:latin typeface="+mn-lt"/>
                          <a:ea typeface="+mn-ea"/>
                          <a:cs typeface="+mn-cs"/>
                        </a:rPr>
                        <a:t>судове</a:t>
                      </a:r>
                      <a:endParaRPr kumimoji="0" lang="ru-RU" sz="1800" kern="1200" dirty="0" smtClean="0">
                        <a:solidFill>
                          <a:schemeClr val="dk1"/>
                        </a:solidFill>
                        <a:latin typeface="+mn-lt"/>
                        <a:ea typeface="+mn-ea"/>
                        <a:cs typeface="+mn-cs"/>
                      </a:endParaRPr>
                    </a:p>
                    <a:p>
                      <a:pPr lvl="0">
                        <a:buFont typeface="Arial" pitchFamily="34" charset="0"/>
                        <a:buChar char="•"/>
                      </a:pPr>
                      <a:r>
                        <a:rPr kumimoji="0" lang="uk-UA" sz="1800" kern="1200" dirty="0" smtClean="0">
                          <a:solidFill>
                            <a:schemeClr val="dk1"/>
                          </a:solidFill>
                          <a:latin typeface="+mn-lt"/>
                          <a:ea typeface="+mn-ea"/>
                          <a:cs typeface="+mn-cs"/>
                        </a:rPr>
                        <a:t>церковно-богословське</a:t>
                      </a:r>
                      <a:endParaRPr kumimoji="0" lang="ru-RU" sz="1800" kern="1200" dirty="0" smtClean="0">
                        <a:solidFill>
                          <a:schemeClr val="dk1"/>
                        </a:solidFill>
                        <a:latin typeface="+mn-lt"/>
                        <a:ea typeface="+mn-ea"/>
                        <a:cs typeface="+mn-cs"/>
                      </a:endParaRPr>
                    </a:p>
                    <a:p>
                      <a:pPr lvl="0">
                        <a:buFont typeface="Arial" pitchFamily="34" charset="0"/>
                        <a:buChar char="•"/>
                      </a:pPr>
                      <a:r>
                        <a:rPr kumimoji="0" lang="uk-UA" sz="1800" kern="1200" dirty="0" smtClean="0">
                          <a:solidFill>
                            <a:schemeClr val="dk1"/>
                          </a:solidFill>
                          <a:latin typeface="+mn-lt"/>
                          <a:ea typeface="+mn-ea"/>
                          <a:cs typeface="+mn-cs"/>
                        </a:rPr>
                        <a:t> торгівельне</a:t>
                      </a:r>
                      <a:r>
                        <a:rPr kumimoji="0" lang="uk-UA" sz="1800" kern="1200" baseline="0" dirty="0" smtClean="0">
                          <a:solidFill>
                            <a:schemeClr val="dk1"/>
                          </a:solidFill>
                          <a:latin typeface="+mn-lt"/>
                          <a:ea typeface="+mn-ea"/>
                          <a:cs typeface="+mn-cs"/>
                        </a:rPr>
                        <a:t> (</a:t>
                      </a:r>
                      <a:r>
                        <a:rPr kumimoji="0" lang="uk-UA" sz="1800" kern="1200" dirty="0" smtClean="0">
                          <a:solidFill>
                            <a:schemeClr val="dk1"/>
                          </a:solidFill>
                          <a:latin typeface="+mn-lt"/>
                          <a:ea typeface="+mn-ea"/>
                          <a:cs typeface="+mn-cs"/>
                        </a:rPr>
                        <a:t>рекламне)</a:t>
                      </a:r>
                      <a:endParaRPr kumimoji="0" lang="ru-RU" sz="1800" kern="1200" dirty="0" smtClean="0">
                        <a:solidFill>
                          <a:schemeClr val="dk1"/>
                        </a:solidFill>
                        <a:latin typeface="+mn-lt"/>
                        <a:ea typeface="+mn-ea"/>
                        <a:cs typeface="+mn-cs"/>
                      </a:endParaRPr>
                    </a:p>
                    <a:p>
                      <a:pPr lvl="0">
                        <a:buFont typeface="Arial" pitchFamily="34" charset="0"/>
                        <a:buChar char="•"/>
                      </a:pPr>
                      <a:r>
                        <a:rPr kumimoji="0" lang="uk-UA" sz="1800" kern="1200" dirty="0" smtClean="0">
                          <a:solidFill>
                            <a:schemeClr val="dk1"/>
                          </a:solidFill>
                          <a:latin typeface="+mn-lt"/>
                          <a:ea typeface="+mn-ea"/>
                          <a:cs typeface="+mn-cs"/>
                        </a:rPr>
                        <a:t>парламентське </a:t>
                      </a:r>
                    </a:p>
                    <a:p>
                      <a:pPr lvl="0">
                        <a:buFont typeface="Arial" pitchFamily="34" charset="0"/>
                        <a:buChar char="•"/>
                      </a:pPr>
                      <a:r>
                        <a:rPr kumimoji="0" lang="uk-UA" sz="1800" kern="1200" dirty="0" smtClean="0">
                          <a:solidFill>
                            <a:schemeClr val="dk1"/>
                          </a:solidFill>
                          <a:latin typeface="+mn-lt"/>
                          <a:ea typeface="+mn-ea"/>
                          <a:cs typeface="+mn-cs"/>
                        </a:rPr>
                        <a:t>дипломатичне</a:t>
                      </a:r>
                    </a:p>
                    <a:p>
                      <a:pPr lvl="0">
                        <a:buFont typeface="Arial" pitchFamily="34" charset="0"/>
                        <a:buChar char="•"/>
                      </a:pPr>
                      <a:r>
                        <a:rPr kumimoji="0" lang="uk-UA" sz="1800" kern="1200" dirty="0" smtClean="0">
                          <a:solidFill>
                            <a:schemeClr val="dk1"/>
                          </a:solidFill>
                          <a:latin typeface="+mn-lt"/>
                          <a:ea typeface="+mn-ea"/>
                          <a:cs typeface="+mn-cs"/>
                        </a:rPr>
                        <a:t>військове</a:t>
                      </a:r>
                      <a:endParaRPr kumimoji="0" lang="ru-RU" sz="1800" kern="1200" dirty="0" smtClean="0">
                        <a:solidFill>
                          <a:schemeClr val="dk1"/>
                        </a:solidFill>
                        <a:latin typeface="+mn-lt"/>
                        <a:ea typeface="+mn-ea"/>
                        <a:cs typeface="+mn-cs"/>
                      </a:endParaRPr>
                    </a:p>
                    <a:p>
                      <a:endParaRPr lang="ru-RU" sz="1800" dirty="0"/>
                    </a:p>
                  </a:txBody>
                  <a:tcPr marT="45696" marB="45696"/>
                </a:tc>
                <a:tc>
                  <a:txBody>
                    <a:bodyPr/>
                    <a:lstStyle/>
                    <a:p>
                      <a:pPr lvl="0">
                        <a:buFont typeface="Arial" pitchFamily="34" charset="0"/>
                        <a:buChar char="•"/>
                      </a:pPr>
                      <a:r>
                        <a:rPr kumimoji="0" lang="uk-UA" sz="1800" kern="1200" dirty="0" smtClean="0">
                          <a:solidFill>
                            <a:schemeClr val="dk1"/>
                          </a:solidFill>
                          <a:latin typeface="+mn-lt"/>
                          <a:ea typeface="+mn-ea"/>
                          <a:cs typeface="+mn-cs"/>
                        </a:rPr>
                        <a:t>диспут, </a:t>
                      </a:r>
                      <a:endParaRPr kumimoji="0" lang="ru-RU" sz="1800" kern="1200" dirty="0" smtClean="0">
                        <a:solidFill>
                          <a:schemeClr val="dk1"/>
                        </a:solidFill>
                        <a:latin typeface="+mn-lt"/>
                        <a:ea typeface="+mn-ea"/>
                        <a:cs typeface="+mn-cs"/>
                      </a:endParaRPr>
                    </a:p>
                    <a:p>
                      <a:pPr lvl="0">
                        <a:buFont typeface="Arial" pitchFamily="34" charset="0"/>
                        <a:buChar char="•"/>
                      </a:pPr>
                      <a:r>
                        <a:rPr kumimoji="0" lang="uk-UA" sz="1800" kern="1200" dirty="0" smtClean="0">
                          <a:solidFill>
                            <a:schemeClr val="dk1"/>
                          </a:solidFill>
                          <a:latin typeface="+mn-lt"/>
                          <a:ea typeface="+mn-ea"/>
                          <a:cs typeface="+mn-cs"/>
                        </a:rPr>
                        <a:t>дискусія, </a:t>
                      </a:r>
                      <a:endParaRPr kumimoji="0" lang="ru-RU" sz="1800" kern="1200" dirty="0" smtClean="0">
                        <a:solidFill>
                          <a:schemeClr val="dk1"/>
                        </a:solidFill>
                        <a:latin typeface="+mn-lt"/>
                        <a:ea typeface="+mn-ea"/>
                        <a:cs typeface="+mn-cs"/>
                      </a:endParaRPr>
                    </a:p>
                    <a:p>
                      <a:pPr lvl="0">
                        <a:buFont typeface="Arial" pitchFamily="34" charset="0"/>
                        <a:buChar char="•"/>
                      </a:pPr>
                      <a:r>
                        <a:rPr kumimoji="0" lang="uk-UA" sz="1800" kern="1200" dirty="0" smtClean="0">
                          <a:solidFill>
                            <a:schemeClr val="dk1"/>
                          </a:solidFill>
                          <a:latin typeface="+mn-lt"/>
                          <a:ea typeface="+mn-ea"/>
                          <a:cs typeface="+mn-cs"/>
                        </a:rPr>
                        <a:t>дебати, </a:t>
                      </a:r>
                      <a:endParaRPr kumimoji="0" lang="ru-RU" sz="1800" kern="1200" dirty="0" smtClean="0">
                        <a:solidFill>
                          <a:schemeClr val="dk1"/>
                        </a:solidFill>
                        <a:latin typeface="+mn-lt"/>
                        <a:ea typeface="+mn-ea"/>
                        <a:cs typeface="+mn-cs"/>
                      </a:endParaRPr>
                    </a:p>
                    <a:p>
                      <a:pPr lvl="0">
                        <a:buFont typeface="Arial" pitchFamily="34" charset="0"/>
                        <a:buChar char="•"/>
                      </a:pPr>
                      <a:r>
                        <a:rPr kumimoji="0" lang="uk-UA" sz="1800" kern="1200" dirty="0" smtClean="0">
                          <a:solidFill>
                            <a:schemeClr val="dk1"/>
                          </a:solidFill>
                          <a:latin typeface="+mn-lt"/>
                          <a:ea typeface="+mn-ea"/>
                          <a:cs typeface="+mn-cs"/>
                        </a:rPr>
                        <a:t>полеміка, </a:t>
                      </a:r>
                      <a:endParaRPr kumimoji="0" lang="ru-RU" sz="1800" kern="1200" dirty="0" smtClean="0">
                        <a:solidFill>
                          <a:schemeClr val="dk1"/>
                        </a:solidFill>
                        <a:latin typeface="+mn-lt"/>
                        <a:ea typeface="+mn-ea"/>
                        <a:cs typeface="+mn-cs"/>
                      </a:endParaRPr>
                    </a:p>
                    <a:p>
                      <a:pPr lvl="0">
                        <a:buFont typeface="Arial" pitchFamily="34" charset="0"/>
                        <a:buChar char="•"/>
                      </a:pPr>
                      <a:r>
                        <a:rPr kumimoji="0" lang="uk-UA" sz="1800" kern="1200" dirty="0" smtClean="0">
                          <a:solidFill>
                            <a:schemeClr val="dk1"/>
                          </a:solidFill>
                          <a:latin typeface="+mn-lt"/>
                          <a:ea typeface="+mn-ea"/>
                          <a:cs typeface="+mn-cs"/>
                        </a:rPr>
                        <a:t>певні види ділового спілкування  (нарада,</a:t>
                      </a:r>
                      <a:r>
                        <a:rPr kumimoji="0" lang="uk-UA" sz="1800" kern="1200" baseline="0" dirty="0" smtClean="0">
                          <a:solidFill>
                            <a:schemeClr val="dk1"/>
                          </a:solidFill>
                          <a:latin typeface="+mn-lt"/>
                          <a:ea typeface="+mn-ea"/>
                          <a:cs typeface="+mn-cs"/>
                        </a:rPr>
                        <a:t> співбесіда, переговори, інтерв'ю) </a:t>
                      </a:r>
                      <a:endParaRPr kumimoji="0" lang="ru-RU" sz="1800" kern="1200" dirty="0" smtClean="0">
                        <a:solidFill>
                          <a:schemeClr val="dk1"/>
                        </a:solidFill>
                        <a:latin typeface="+mn-lt"/>
                        <a:ea typeface="+mn-ea"/>
                        <a:cs typeface="+mn-cs"/>
                      </a:endParaRPr>
                    </a:p>
                    <a:p>
                      <a:endParaRPr lang="ru-RU" sz="1800" dirty="0"/>
                    </a:p>
                  </a:txBody>
                  <a:tcPr marT="45696" marB="45696"/>
                </a:tc>
                <a:extLst>
                  <a:ext uri="{0D108BD9-81ED-4DB2-BD59-A6C34878D82A}">
                    <a16:rowId xmlns:a16="http://schemas.microsoft.com/office/drawing/2014/main" val="10001"/>
                  </a:ext>
                </a:extLst>
              </a:tr>
              <a:tr h="649999">
                <a:tc>
                  <a:txBody>
                    <a:bodyPr/>
                    <a:lstStyle/>
                    <a:p>
                      <a:endParaRPr lang="ru-RU" sz="1800" dirty="0"/>
                    </a:p>
                  </a:txBody>
                  <a:tcPr marT="45696" marB="45696"/>
                </a:tc>
                <a:tc>
                  <a:txBody>
                    <a:bodyPr/>
                    <a:lstStyle/>
                    <a:p>
                      <a:endParaRPr lang="ru-RU" sz="1800" dirty="0"/>
                    </a:p>
                  </a:txBody>
                  <a:tcPr marT="45696" marB="45696"/>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6778797"/>
      </p:ext>
    </p:extLst>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5933" y="332656"/>
            <a:ext cx="6554867" cy="1000141"/>
          </a:xfrm>
        </p:spPr>
        <p:txBody>
          <a:bodyPr>
            <a:normAutofit fontScale="90000"/>
          </a:bodyPr>
          <a:lstStyle/>
          <a:p>
            <a:r>
              <a:rPr lang="uk-UA" b="1" i="1" dirty="0" smtClean="0">
                <a:solidFill>
                  <a:schemeClr val="bg1"/>
                </a:solidFill>
              </a:rPr>
              <a:t>Академічне красномовство</a:t>
            </a:r>
            <a:endParaRPr lang="ru-RU" b="1" i="1" dirty="0">
              <a:solidFill>
                <a:schemeClr val="bg1"/>
              </a:solidFill>
            </a:endParaRPr>
          </a:p>
        </p:txBody>
      </p:sp>
      <p:sp>
        <p:nvSpPr>
          <p:cNvPr id="4" name="Объект 3"/>
          <p:cNvSpPr>
            <a:spLocks noGrp="1"/>
          </p:cNvSpPr>
          <p:nvPr>
            <p:ph sz="half" idx="13"/>
          </p:nvPr>
        </p:nvSpPr>
        <p:spPr>
          <a:xfrm>
            <a:off x="533400" y="1332797"/>
            <a:ext cx="3949967" cy="2968270"/>
          </a:xfrm>
        </p:spPr>
        <p:txBody>
          <a:bodyPr/>
          <a:lstStyle/>
          <a:p>
            <a:pPr marL="0" indent="0">
              <a:buNone/>
            </a:pPr>
            <a:r>
              <a:rPr lang="uk-UA" b="1" i="1" dirty="0" smtClean="0"/>
              <a:t>Основні жанри</a:t>
            </a:r>
          </a:p>
          <a:p>
            <a:r>
              <a:rPr lang="uk-UA" dirty="0" smtClean="0"/>
              <a:t>Наукова доповідь</a:t>
            </a:r>
          </a:p>
          <a:p>
            <a:r>
              <a:rPr lang="uk-UA" dirty="0" smtClean="0"/>
              <a:t>Лекція</a:t>
            </a:r>
          </a:p>
          <a:p>
            <a:r>
              <a:rPr lang="uk-UA" dirty="0" smtClean="0"/>
              <a:t>Науковий огляд</a:t>
            </a:r>
          </a:p>
          <a:p>
            <a:r>
              <a:rPr lang="uk-UA" dirty="0" smtClean="0"/>
              <a:t>Наукове повідомлення</a:t>
            </a:r>
          </a:p>
          <a:p>
            <a:r>
              <a:rPr lang="uk-UA" dirty="0" smtClean="0"/>
              <a:t>Науково-популярна лекція</a:t>
            </a:r>
            <a:endParaRPr lang="ru-RU" dirty="0"/>
          </a:p>
        </p:txBody>
      </p:sp>
      <p:sp>
        <p:nvSpPr>
          <p:cNvPr id="3" name="Объект 2"/>
          <p:cNvSpPr>
            <a:spLocks noGrp="1"/>
          </p:cNvSpPr>
          <p:nvPr>
            <p:ph sz="quarter" idx="4"/>
          </p:nvPr>
        </p:nvSpPr>
        <p:spPr>
          <a:xfrm>
            <a:off x="4662362" y="1332796"/>
            <a:ext cx="3948238" cy="2959803"/>
          </a:xfrm>
        </p:spPr>
        <p:txBody>
          <a:bodyPr/>
          <a:lstStyle/>
          <a:p>
            <a:pPr marL="0" indent="0">
              <a:buNone/>
            </a:pPr>
            <a:r>
              <a:rPr lang="uk-UA" b="1" i="1" dirty="0" smtClean="0"/>
              <a:t>Головні риси</a:t>
            </a:r>
          </a:p>
          <a:p>
            <a:r>
              <a:rPr lang="uk-UA" dirty="0" smtClean="0"/>
              <a:t>Доказовість</a:t>
            </a:r>
          </a:p>
          <a:p>
            <a:r>
              <a:rPr lang="uk-UA" dirty="0" smtClean="0"/>
              <a:t>Логічність</a:t>
            </a:r>
          </a:p>
          <a:p>
            <a:r>
              <a:rPr lang="uk-UA" dirty="0" smtClean="0"/>
              <a:t>Точність мовлення</a:t>
            </a:r>
          </a:p>
          <a:p>
            <a:r>
              <a:rPr lang="uk-UA" dirty="0" smtClean="0"/>
              <a:t>Чітка термінологія</a:t>
            </a:r>
            <a:endParaRPr lang="ru-RU"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49080"/>
            <a:ext cx="3528392" cy="234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9575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9032"/>
            <a:ext cx="7200800" cy="1237456"/>
          </a:xfrm>
        </p:spPr>
        <p:txBody>
          <a:bodyPr/>
          <a:lstStyle/>
          <a:p>
            <a:pPr algn="ctr"/>
            <a:r>
              <a:rPr lang="uk-UA" b="1" i="1" dirty="0" smtClean="0">
                <a:solidFill>
                  <a:schemeClr val="bg1"/>
                </a:solidFill>
                <a:effectLst>
                  <a:outerShdw blurRad="38100" dist="38100" dir="2700000" algn="tl">
                    <a:srgbClr val="000000">
                      <a:alpha val="43137"/>
                    </a:srgbClr>
                  </a:outerShdw>
                </a:effectLst>
              </a:rPr>
              <a:t>Судове красномовство</a:t>
            </a:r>
            <a:endParaRPr lang="ru-RU" b="1" i="1" dirty="0">
              <a:solidFill>
                <a:schemeClr val="bg1"/>
              </a:solidFill>
              <a:effectLst>
                <a:outerShdw blurRad="38100" dist="38100" dir="2700000" algn="tl">
                  <a:srgbClr val="000000">
                    <a:alpha val="43137"/>
                  </a:srgbClr>
                </a:outerShdw>
              </a:effectLst>
            </a:endParaRPr>
          </a:p>
        </p:txBody>
      </p:sp>
      <p:sp>
        <p:nvSpPr>
          <p:cNvPr id="4" name="Объект 3"/>
          <p:cNvSpPr>
            <a:spLocks noGrp="1"/>
          </p:cNvSpPr>
          <p:nvPr>
            <p:ph sz="half" idx="13"/>
          </p:nvPr>
        </p:nvSpPr>
        <p:spPr/>
        <p:txBody>
          <a:bodyPr>
            <a:normAutofit/>
          </a:bodyPr>
          <a:lstStyle/>
          <a:p>
            <a:pPr marL="0" indent="0">
              <a:buNone/>
            </a:pPr>
            <a:r>
              <a:rPr lang="uk-UA" b="1" i="1" dirty="0" smtClean="0"/>
              <a:t>Види судових промов</a:t>
            </a:r>
          </a:p>
          <a:p>
            <a:r>
              <a:rPr lang="uk-UA" dirty="0" smtClean="0"/>
              <a:t>Прокурорська (звинувачувальна)</a:t>
            </a:r>
          </a:p>
          <a:p>
            <a:r>
              <a:rPr lang="uk-UA" dirty="0" smtClean="0"/>
              <a:t>Адвокатська (захисна</a:t>
            </a:r>
            <a:r>
              <a:rPr lang="uk-UA" dirty="0" smtClean="0"/>
              <a:t>)</a:t>
            </a:r>
          </a:p>
          <a:p>
            <a:r>
              <a:rPr lang="uk-UA" dirty="0" smtClean="0"/>
              <a:t>Самозахисна промова </a:t>
            </a:r>
            <a:endParaRPr lang="ru-RU" dirty="0"/>
          </a:p>
        </p:txBody>
      </p:sp>
      <p:sp>
        <p:nvSpPr>
          <p:cNvPr id="3" name="Объект 2"/>
          <p:cNvSpPr>
            <a:spLocks noGrp="1"/>
          </p:cNvSpPr>
          <p:nvPr>
            <p:ph sz="quarter" idx="4"/>
          </p:nvPr>
        </p:nvSpPr>
        <p:spPr>
          <a:xfrm>
            <a:off x="4662362" y="1772816"/>
            <a:ext cx="3948238" cy="2519784"/>
          </a:xfrm>
        </p:spPr>
        <p:txBody>
          <a:bodyPr>
            <a:normAutofit fontScale="77500" lnSpcReduction="20000"/>
          </a:bodyPr>
          <a:lstStyle/>
          <a:p>
            <a:pPr marL="0" indent="0">
              <a:buNone/>
            </a:pPr>
            <a:r>
              <a:rPr lang="uk-UA" b="1" i="1" dirty="0" smtClean="0"/>
              <a:t>Особливості</a:t>
            </a:r>
          </a:p>
          <a:p>
            <a:r>
              <a:rPr lang="uk-UA" dirty="0" smtClean="0"/>
              <a:t>Офіційний характер</a:t>
            </a:r>
          </a:p>
          <a:p>
            <a:r>
              <a:rPr lang="uk-UA" dirty="0" smtClean="0"/>
              <a:t>Полемічність</a:t>
            </a:r>
          </a:p>
          <a:p>
            <a:r>
              <a:rPr lang="uk-UA" dirty="0" smtClean="0"/>
              <a:t>Спрямованість до суду</a:t>
            </a:r>
          </a:p>
          <a:p>
            <a:r>
              <a:rPr lang="uk-UA" dirty="0" smtClean="0"/>
              <a:t>Попередня зумовленість змісту</a:t>
            </a:r>
          </a:p>
          <a:p>
            <a:r>
              <a:rPr lang="uk-UA" dirty="0" smtClean="0"/>
              <a:t>Підсумковий характер судової промови</a:t>
            </a:r>
          </a:p>
          <a:p>
            <a:r>
              <a:rPr lang="uk-UA" dirty="0" smtClean="0"/>
              <a:t>Тактовність і коректність</a:t>
            </a:r>
          </a:p>
          <a:p>
            <a:pPr marL="0" indent="0">
              <a:buNone/>
            </a:pP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04" y="3645024"/>
            <a:ext cx="362543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4407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842248" cy="841248"/>
          </a:xfrm>
        </p:spPr>
        <p:txBody>
          <a:bodyPr>
            <a:normAutofit/>
          </a:bodyPr>
          <a:lstStyle/>
          <a:p>
            <a:pPr algn="ctr"/>
            <a:r>
              <a:rPr lang="uk-UA" b="1" dirty="0" smtClean="0">
                <a:solidFill>
                  <a:schemeClr val="bg1"/>
                </a:solidFill>
                <a:effectLst>
                  <a:outerShdw blurRad="38100" dist="38100" dir="2700000" algn="tl">
                    <a:srgbClr val="000000">
                      <a:alpha val="43137"/>
                    </a:srgbClr>
                  </a:outerShdw>
                </a:effectLst>
              </a:rPr>
              <a:t>Духовно-моральне </a:t>
            </a:r>
            <a:r>
              <a:rPr lang="uk-UA" b="1" dirty="0" smtClean="0">
                <a:solidFill>
                  <a:schemeClr val="bg1"/>
                </a:solidFill>
                <a:effectLst>
                  <a:outerShdw blurRad="38100" dist="38100" dir="2700000" algn="tl">
                    <a:srgbClr val="000000">
                      <a:alpha val="43137"/>
                    </a:srgbClr>
                  </a:outerShdw>
                </a:effectLst>
              </a:rPr>
              <a:t>красномовство </a:t>
            </a:r>
            <a:endParaRPr lang="ru-RU" b="1" dirty="0">
              <a:solidFill>
                <a:schemeClr val="bg1"/>
              </a:solidFill>
              <a:effectLst>
                <a:outerShdw blurRad="38100" dist="38100" dir="2700000" algn="tl">
                  <a:srgbClr val="000000">
                    <a:alpha val="43137"/>
                  </a:srgbClr>
                </a:outerShdw>
              </a:effectLst>
            </a:endParaRPr>
          </a:p>
        </p:txBody>
      </p:sp>
      <p:sp>
        <p:nvSpPr>
          <p:cNvPr id="4" name="Объект 3"/>
          <p:cNvSpPr>
            <a:spLocks noGrp="1"/>
          </p:cNvSpPr>
          <p:nvPr>
            <p:ph sz="half" idx="13"/>
          </p:nvPr>
        </p:nvSpPr>
        <p:spPr>
          <a:xfrm>
            <a:off x="4572000" y="1268760"/>
            <a:ext cx="4343400" cy="4724400"/>
          </a:xfrm>
        </p:spPr>
        <p:txBody>
          <a:bodyPr>
            <a:normAutofit/>
          </a:bodyPr>
          <a:lstStyle/>
          <a:p>
            <a:pPr marL="0" indent="0">
              <a:buNone/>
            </a:pPr>
            <a:r>
              <a:rPr lang="uk-UA" b="1" i="1" dirty="0" smtClean="0"/>
              <a:t>Жанри</a:t>
            </a:r>
          </a:p>
          <a:p>
            <a:r>
              <a:rPr lang="uk-UA" dirty="0" smtClean="0"/>
              <a:t>Проповідь (казання)</a:t>
            </a:r>
          </a:p>
          <a:p>
            <a:r>
              <a:rPr lang="uk-UA" dirty="0" smtClean="0"/>
              <a:t>Повчання (</a:t>
            </a:r>
            <a:r>
              <a:rPr lang="uk-UA" dirty="0" err="1" smtClean="0"/>
              <a:t>гомілія</a:t>
            </a:r>
            <a:r>
              <a:rPr lang="uk-UA" dirty="0" smtClean="0"/>
              <a:t>)</a:t>
            </a:r>
          </a:p>
          <a:p>
            <a:pPr algn="r"/>
            <a:r>
              <a:rPr lang="uk-UA" dirty="0" smtClean="0"/>
              <a:t>Проповідь-розповідь</a:t>
            </a:r>
          </a:p>
          <a:p>
            <a:pPr algn="r"/>
            <a:r>
              <a:rPr lang="uk-UA" dirty="0" smtClean="0"/>
              <a:t>Урочиста проповідь</a:t>
            </a:r>
          </a:p>
          <a:p>
            <a:pPr algn="r"/>
            <a:r>
              <a:rPr lang="uk-UA" dirty="0" smtClean="0"/>
              <a:t>Проповідь-повчання</a:t>
            </a:r>
          </a:p>
          <a:p>
            <a:pPr algn="r"/>
            <a:r>
              <a:rPr lang="uk-UA" dirty="0" err="1" smtClean="0"/>
              <a:t>Бесіда-</a:t>
            </a:r>
            <a:endParaRPr lang="uk-UA" dirty="0" smtClean="0"/>
          </a:p>
          <a:p>
            <a:pPr marL="0" indent="0" algn="r">
              <a:buNone/>
            </a:pPr>
            <a:r>
              <a:rPr lang="uk-UA" dirty="0" smtClean="0"/>
              <a:t>тлумачення </a:t>
            </a:r>
          </a:p>
          <a:p>
            <a:pPr marL="0" indent="0" algn="r">
              <a:buNone/>
            </a:pPr>
            <a:r>
              <a:rPr lang="uk-UA" dirty="0" smtClean="0"/>
              <a:t>Святого </a:t>
            </a:r>
          </a:p>
          <a:p>
            <a:pPr marL="0" indent="0" algn="r">
              <a:buNone/>
            </a:pPr>
            <a:r>
              <a:rPr lang="uk-UA" dirty="0" smtClean="0"/>
              <a:t>Письма</a:t>
            </a:r>
          </a:p>
          <a:p>
            <a:endParaRPr lang="ru-RU" dirty="0"/>
          </a:p>
        </p:txBody>
      </p:sp>
      <p:sp>
        <p:nvSpPr>
          <p:cNvPr id="3" name="Объект 2"/>
          <p:cNvSpPr>
            <a:spLocks noGrp="1"/>
          </p:cNvSpPr>
          <p:nvPr>
            <p:ph sz="quarter" idx="4"/>
          </p:nvPr>
        </p:nvSpPr>
        <p:spPr>
          <a:xfrm>
            <a:off x="345917" y="1196752"/>
            <a:ext cx="4191000" cy="4724400"/>
          </a:xfrm>
        </p:spPr>
        <p:txBody>
          <a:bodyPr>
            <a:normAutofit/>
          </a:bodyPr>
          <a:lstStyle/>
          <a:p>
            <a:pPr marL="0" indent="0">
              <a:buNone/>
            </a:pPr>
            <a:r>
              <a:rPr lang="uk-UA" b="1" i="1" dirty="0" smtClean="0"/>
              <a:t>Особливості </a:t>
            </a:r>
          </a:p>
          <a:p>
            <a:r>
              <a:rPr lang="uk-UA" dirty="0" smtClean="0"/>
              <a:t>Побудова на основі релігійного вчення</a:t>
            </a:r>
          </a:p>
          <a:p>
            <a:r>
              <a:rPr lang="uk-UA" dirty="0" smtClean="0"/>
              <a:t>Образна символічна форма</a:t>
            </a:r>
          </a:p>
          <a:p>
            <a:r>
              <a:rPr lang="uk-UA" dirty="0" smtClean="0"/>
              <a:t>Насиченість думки та афористичність</a:t>
            </a:r>
          </a:p>
          <a:p>
            <a:r>
              <a:rPr lang="uk-UA" dirty="0" err="1" smtClean="0"/>
              <a:t>Спрямова-</a:t>
            </a:r>
            <a:endParaRPr lang="uk-UA" dirty="0" smtClean="0"/>
          </a:p>
          <a:p>
            <a:pPr marL="0" indent="0">
              <a:buNone/>
            </a:pPr>
            <a:r>
              <a:rPr lang="uk-UA" dirty="0" smtClean="0"/>
              <a:t>    </a:t>
            </a:r>
            <a:r>
              <a:rPr lang="uk-UA" dirty="0" err="1" smtClean="0"/>
              <a:t>ність</a:t>
            </a:r>
            <a:r>
              <a:rPr lang="uk-UA" dirty="0" smtClean="0"/>
              <a:t> до </a:t>
            </a:r>
          </a:p>
          <a:p>
            <a:pPr marL="0" indent="0">
              <a:buNone/>
            </a:pPr>
            <a:r>
              <a:rPr lang="uk-UA" dirty="0" smtClean="0"/>
              <a:t>    мирян</a:t>
            </a:r>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293096"/>
            <a:ext cx="3600400" cy="239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5984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297</TotalTime>
  <Words>1459</Words>
  <Application>Microsoft Office PowerPoint</Application>
  <PresentationFormat>Экран (4:3)</PresentationFormat>
  <Paragraphs>190</Paragraphs>
  <Slides>20</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Calibri</vt:lpstr>
      <vt:lpstr>Century Gothic</vt:lpstr>
      <vt:lpstr>Times New Roman</vt:lpstr>
      <vt:lpstr>Wingdings</vt:lpstr>
      <vt:lpstr>Wingdings 2</vt:lpstr>
      <vt:lpstr>Wingdings 3</vt:lpstr>
      <vt:lpstr>Сектор</vt:lpstr>
      <vt:lpstr>Теоретичні основи майстерності публічного виступу</vt:lpstr>
      <vt:lpstr>Класифікація різновидів красномовства </vt:lpstr>
      <vt:lpstr>Презентация PowerPoint</vt:lpstr>
      <vt:lpstr>Презентация PowerPoint</vt:lpstr>
      <vt:lpstr>«ДОДАТКОВІ» РОДИ КРАСНОМОВСТВА</vt:lpstr>
      <vt:lpstr>Презентация PowerPoint</vt:lpstr>
      <vt:lpstr>Академічне красномовство</vt:lpstr>
      <vt:lpstr>Судове красномовство</vt:lpstr>
      <vt:lpstr>Духовно-моральне красномовство </vt:lpstr>
      <vt:lpstr>Соціально-побутове красномовство</vt:lpstr>
      <vt:lpstr>ПУБЛІЧНІ ВИСТУПИ ЗА МЕТОЮ</vt:lpstr>
      <vt:lpstr>ПУБЛІЧНІ ВИСТУПИ ЗА ФОРМОЮ</vt:lpstr>
      <vt:lpstr>Презентация PowerPoint</vt:lpstr>
      <vt:lpstr>ОРАТОРСЬКА ПРОМОВА ТА ПУБЛІЧНИЙ ВИСТУП</vt:lpstr>
      <vt:lpstr>Докомунікативний етап</vt:lpstr>
      <vt:lpstr>ЕТАПИ ПІДГОТОВКИ ДО ПУБЛІЧНОЇ ПРОМОВИ</vt:lpstr>
      <vt:lpstr>ЕТАПИ ПІДГОТОВКИ ДО ПУБЛІЧНОЇ ПРОМОВИ</vt:lpstr>
      <vt:lpstr>ЕТАПИ ПІДГОТОВКИ ДО ПУБЛІЧНОЇ ПРОМОВИ</vt:lpstr>
      <vt:lpstr>ЕТАПИ ПІДГОТОВКИ ДО ПУБЛІЧНОЇ ПРОМОВИ</vt:lpstr>
      <vt:lpstr>ЕТАПИ ПІДГОТОВКИ ДО ПУБЛІЧНОГО ВИСТУПУ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Види красномовства</dc:title>
  <dc:creator>Natasha</dc:creator>
  <cp:lastModifiedBy>Иван</cp:lastModifiedBy>
  <cp:revision>34</cp:revision>
  <dcterms:created xsi:type="dcterms:W3CDTF">2013-11-06T18:12:02Z</dcterms:created>
  <dcterms:modified xsi:type="dcterms:W3CDTF">2022-09-27T13:44:32Z</dcterms:modified>
</cp:coreProperties>
</file>