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58" d="100"/>
          <a:sy n="158" d="100"/>
        </p:scale>
        <p:origin x="-2184"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95F0772-7E49-4F2B-A7B4-067E82BC1E86}" type="doc">
      <dgm:prSet loTypeId="urn:microsoft.com/office/officeart/2005/8/layout/target3" loCatId="relationship" qsTypeId="urn:microsoft.com/office/officeart/2005/8/quickstyle/simple1" qsCatId="simple" csTypeId="urn:microsoft.com/office/officeart/2005/8/colors/accent1_2" csCatId="accent1"/>
      <dgm:spPr/>
      <dgm:t>
        <a:bodyPr/>
        <a:lstStyle/>
        <a:p>
          <a:endParaRPr lang="uk-UA"/>
        </a:p>
      </dgm:t>
    </dgm:pt>
    <dgm:pt modelId="{7A523877-C0D2-4842-A14F-0DFE3633FFFC}">
      <dgm:prSet/>
      <dgm:spPr/>
      <dgm:t>
        <a:bodyPr/>
        <a:lstStyle/>
        <a:p>
          <a:pPr rtl="0"/>
          <a:r>
            <a:rPr lang="uk-UA" smtClean="0"/>
            <a:t>Формування знань і практичних навичок щодо використання сучасних інформаційних технологій для управління взаємовідносинами з клієнтами. </a:t>
          </a:r>
          <a:endParaRPr lang="uk-UA"/>
        </a:p>
      </dgm:t>
    </dgm:pt>
    <dgm:pt modelId="{2B7AF06D-D040-4E46-96C1-B4986CB0A13B}" type="parTrans" cxnId="{DA620A59-D6CF-49C2-8002-86216547DA5D}">
      <dgm:prSet/>
      <dgm:spPr/>
      <dgm:t>
        <a:bodyPr/>
        <a:lstStyle/>
        <a:p>
          <a:endParaRPr lang="uk-UA"/>
        </a:p>
      </dgm:t>
    </dgm:pt>
    <dgm:pt modelId="{61B52F1E-36C4-4AB8-BEB8-FBBFCCCFA080}" type="sibTrans" cxnId="{DA620A59-D6CF-49C2-8002-86216547DA5D}">
      <dgm:prSet/>
      <dgm:spPr/>
      <dgm:t>
        <a:bodyPr/>
        <a:lstStyle/>
        <a:p>
          <a:endParaRPr lang="uk-UA"/>
        </a:p>
      </dgm:t>
    </dgm:pt>
    <dgm:pt modelId="{528AACCD-BD4B-4219-AAE7-744BCFF66C1A}">
      <dgm:prSet/>
      <dgm:spPr/>
      <dgm:t>
        <a:bodyPr/>
        <a:lstStyle/>
        <a:p>
          <a:pPr rtl="0"/>
          <a:r>
            <a:rPr lang="uk-UA" smtClean="0"/>
            <a:t>Забезпечення розуміння принципів роботи CRM, їхньої ролі в оптимізації маркетингових процесів.</a:t>
          </a:r>
          <a:endParaRPr lang="uk-UA"/>
        </a:p>
      </dgm:t>
    </dgm:pt>
    <dgm:pt modelId="{DA573195-38B0-43D2-B93F-33F287DC82D6}" type="parTrans" cxnId="{5E8819DA-514D-4C8E-B902-B7F444196323}">
      <dgm:prSet/>
      <dgm:spPr/>
      <dgm:t>
        <a:bodyPr/>
        <a:lstStyle/>
        <a:p>
          <a:endParaRPr lang="uk-UA"/>
        </a:p>
      </dgm:t>
    </dgm:pt>
    <dgm:pt modelId="{9205A2CD-C89C-40F3-8870-25477890D09E}" type="sibTrans" cxnId="{5E8819DA-514D-4C8E-B902-B7F444196323}">
      <dgm:prSet/>
      <dgm:spPr/>
      <dgm:t>
        <a:bodyPr/>
        <a:lstStyle/>
        <a:p>
          <a:endParaRPr lang="uk-UA"/>
        </a:p>
      </dgm:t>
    </dgm:pt>
    <dgm:pt modelId="{CA8629EF-0408-4174-A826-15A8FB6B5355}">
      <dgm:prSet/>
      <dgm:spPr/>
      <dgm:t>
        <a:bodyPr/>
        <a:lstStyle/>
        <a:p>
          <a:pPr rtl="0"/>
          <a:r>
            <a:rPr lang="uk-UA" smtClean="0"/>
            <a:t>Забезпечення оволодіння інструментами збору, аналізу та використання клієнтських даних.</a:t>
          </a:r>
          <a:endParaRPr lang="uk-UA"/>
        </a:p>
      </dgm:t>
    </dgm:pt>
    <dgm:pt modelId="{C768F0EA-EADA-4E6C-B85C-5837FF7B614F}" type="parTrans" cxnId="{59E42ED2-B0E0-4C27-A4C3-936D2F90D36B}">
      <dgm:prSet/>
      <dgm:spPr/>
      <dgm:t>
        <a:bodyPr/>
        <a:lstStyle/>
        <a:p>
          <a:endParaRPr lang="uk-UA"/>
        </a:p>
      </dgm:t>
    </dgm:pt>
    <dgm:pt modelId="{5DE2939C-7380-4235-A0E0-35B76C8180C3}" type="sibTrans" cxnId="{59E42ED2-B0E0-4C27-A4C3-936D2F90D36B}">
      <dgm:prSet/>
      <dgm:spPr/>
      <dgm:t>
        <a:bodyPr/>
        <a:lstStyle/>
        <a:p>
          <a:endParaRPr lang="uk-UA"/>
        </a:p>
      </dgm:t>
    </dgm:pt>
    <dgm:pt modelId="{97931A76-E23E-427A-B6BC-344A85603567}" type="pres">
      <dgm:prSet presAssocID="{E95F0772-7E49-4F2B-A7B4-067E82BC1E86}" presName="Name0" presStyleCnt="0">
        <dgm:presLayoutVars>
          <dgm:chMax val="7"/>
          <dgm:dir/>
          <dgm:animLvl val="lvl"/>
          <dgm:resizeHandles val="exact"/>
        </dgm:presLayoutVars>
      </dgm:prSet>
      <dgm:spPr/>
    </dgm:pt>
    <dgm:pt modelId="{C531E3EE-297E-4CFE-AC71-717EB960DDCF}" type="pres">
      <dgm:prSet presAssocID="{7A523877-C0D2-4842-A14F-0DFE3633FFFC}" presName="circle1" presStyleLbl="node1" presStyleIdx="0" presStyleCnt="3"/>
      <dgm:spPr/>
    </dgm:pt>
    <dgm:pt modelId="{867F7BAE-AE9C-404D-8CC8-DBAD73A77066}" type="pres">
      <dgm:prSet presAssocID="{7A523877-C0D2-4842-A14F-0DFE3633FFFC}" presName="space" presStyleCnt="0"/>
      <dgm:spPr/>
    </dgm:pt>
    <dgm:pt modelId="{18AC699B-DB1A-44DD-A59D-6E0A4A8AC993}" type="pres">
      <dgm:prSet presAssocID="{7A523877-C0D2-4842-A14F-0DFE3633FFFC}" presName="rect1" presStyleLbl="alignAcc1" presStyleIdx="0" presStyleCnt="3"/>
      <dgm:spPr/>
    </dgm:pt>
    <dgm:pt modelId="{4D510127-28DA-4E67-8ED9-D98AAF8EC80E}" type="pres">
      <dgm:prSet presAssocID="{528AACCD-BD4B-4219-AAE7-744BCFF66C1A}" presName="vertSpace2" presStyleLbl="node1" presStyleIdx="0" presStyleCnt="3"/>
      <dgm:spPr/>
    </dgm:pt>
    <dgm:pt modelId="{84D0DEF4-098C-419D-A3FB-C68CE20ABA6C}" type="pres">
      <dgm:prSet presAssocID="{528AACCD-BD4B-4219-AAE7-744BCFF66C1A}" presName="circle2" presStyleLbl="node1" presStyleIdx="1" presStyleCnt="3"/>
      <dgm:spPr/>
    </dgm:pt>
    <dgm:pt modelId="{1E256BEC-9E69-4187-84CD-D4F6F45F4902}" type="pres">
      <dgm:prSet presAssocID="{528AACCD-BD4B-4219-AAE7-744BCFF66C1A}" presName="rect2" presStyleLbl="alignAcc1" presStyleIdx="1" presStyleCnt="3"/>
      <dgm:spPr/>
    </dgm:pt>
    <dgm:pt modelId="{D827F6CF-23C4-4C7C-9C20-DAE1E546C202}" type="pres">
      <dgm:prSet presAssocID="{CA8629EF-0408-4174-A826-15A8FB6B5355}" presName="vertSpace3" presStyleLbl="node1" presStyleIdx="1" presStyleCnt="3"/>
      <dgm:spPr/>
    </dgm:pt>
    <dgm:pt modelId="{DFA46AD9-E04B-43BB-913B-159CEDB5E63D}" type="pres">
      <dgm:prSet presAssocID="{CA8629EF-0408-4174-A826-15A8FB6B5355}" presName="circle3" presStyleLbl="node1" presStyleIdx="2" presStyleCnt="3"/>
      <dgm:spPr/>
    </dgm:pt>
    <dgm:pt modelId="{4400D3FF-016A-4587-8534-7E5AB824709B}" type="pres">
      <dgm:prSet presAssocID="{CA8629EF-0408-4174-A826-15A8FB6B5355}" presName="rect3" presStyleLbl="alignAcc1" presStyleIdx="2" presStyleCnt="3"/>
      <dgm:spPr/>
    </dgm:pt>
    <dgm:pt modelId="{48D519C3-4383-479B-84C9-4E838F5C2C70}" type="pres">
      <dgm:prSet presAssocID="{7A523877-C0D2-4842-A14F-0DFE3633FFFC}" presName="rect1ParTxNoCh" presStyleLbl="alignAcc1" presStyleIdx="2" presStyleCnt="3">
        <dgm:presLayoutVars>
          <dgm:chMax val="1"/>
          <dgm:bulletEnabled val="1"/>
        </dgm:presLayoutVars>
      </dgm:prSet>
      <dgm:spPr/>
    </dgm:pt>
    <dgm:pt modelId="{17DE77B9-1A44-4882-9749-5B24FEA79A9B}" type="pres">
      <dgm:prSet presAssocID="{528AACCD-BD4B-4219-AAE7-744BCFF66C1A}" presName="rect2ParTxNoCh" presStyleLbl="alignAcc1" presStyleIdx="2" presStyleCnt="3">
        <dgm:presLayoutVars>
          <dgm:chMax val="1"/>
          <dgm:bulletEnabled val="1"/>
        </dgm:presLayoutVars>
      </dgm:prSet>
      <dgm:spPr/>
    </dgm:pt>
    <dgm:pt modelId="{0C2FA828-44B2-435E-B79C-D83C7AE1E768}" type="pres">
      <dgm:prSet presAssocID="{CA8629EF-0408-4174-A826-15A8FB6B5355}" presName="rect3ParTxNoCh" presStyleLbl="alignAcc1" presStyleIdx="2" presStyleCnt="3">
        <dgm:presLayoutVars>
          <dgm:chMax val="1"/>
          <dgm:bulletEnabled val="1"/>
        </dgm:presLayoutVars>
      </dgm:prSet>
      <dgm:spPr/>
    </dgm:pt>
  </dgm:ptLst>
  <dgm:cxnLst>
    <dgm:cxn modelId="{5E8819DA-514D-4C8E-B902-B7F444196323}" srcId="{E95F0772-7E49-4F2B-A7B4-067E82BC1E86}" destId="{528AACCD-BD4B-4219-AAE7-744BCFF66C1A}" srcOrd="1" destOrd="0" parTransId="{DA573195-38B0-43D2-B93F-33F287DC82D6}" sibTransId="{9205A2CD-C89C-40F3-8870-25477890D09E}"/>
    <dgm:cxn modelId="{DA620A59-D6CF-49C2-8002-86216547DA5D}" srcId="{E95F0772-7E49-4F2B-A7B4-067E82BC1E86}" destId="{7A523877-C0D2-4842-A14F-0DFE3633FFFC}" srcOrd="0" destOrd="0" parTransId="{2B7AF06D-D040-4E46-96C1-B4986CB0A13B}" sibTransId="{61B52F1E-36C4-4AB8-BEB8-FBBFCCCFA080}"/>
    <dgm:cxn modelId="{EFA784E3-1BF0-48C8-A1B1-E8D7FB84CD1E}" type="presOf" srcId="{7A523877-C0D2-4842-A14F-0DFE3633FFFC}" destId="{18AC699B-DB1A-44DD-A59D-6E0A4A8AC993}" srcOrd="0" destOrd="0" presId="urn:microsoft.com/office/officeart/2005/8/layout/target3"/>
    <dgm:cxn modelId="{E21C2FA8-4C22-41CD-BA27-58E85D3A1E19}" type="presOf" srcId="{528AACCD-BD4B-4219-AAE7-744BCFF66C1A}" destId="{17DE77B9-1A44-4882-9749-5B24FEA79A9B}" srcOrd="1" destOrd="0" presId="urn:microsoft.com/office/officeart/2005/8/layout/target3"/>
    <dgm:cxn modelId="{80C0CCF8-9000-4249-875A-380E1A155F42}" type="presOf" srcId="{E95F0772-7E49-4F2B-A7B4-067E82BC1E86}" destId="{97931A76-E23E-427A-B6BC-344A85603567}" srcOrd="0" destOrd="0" presId="urn:microsoft.com/office/officeart/2005/8/layout/target3"/>
    <dgm:cxn modelId="{59E42ED2-B0E0-4C27-A4C3-936D2F90D36B}" srcId="{E95F0772-7E49-4F2B-A7B4-067E82BC1E86}" destId="{CA8629EF-0408-4174-A826-15A8FB6B5355}" srcOrd="2" destOrd="0" parTransId="{C768F0EA-EADA-4E6C-B85C-5837FF7B614F}" sibTransId="{5DE2939C-7380-4235-A0E0-35B76C8180C3}"/>
    <dgm:cxn modelId="{6400391C-C53C-46E6-9A25-25F7B67BD685}" type="presOf" srcId="{CA8629EF-0408-4174-A826-15A8FB6B5355}" destId="{0C2FA828-44B2-435E-B79C-D83C7AE1E768}" srcOrd="1" destOrd="0" presId="urn:microsoft.com/office/officeart/2005/8/layout/target3"/>
    <dgm:cxn modelId="{E230145B-611A-4C84-B7D2-BE54647A66AC}" type="presOf" srcId="{CA8629EF-0408-4174-A826-15A8FB6B5355}" destId="{4400D3FF-016A-4587-8534-7E5AB824709B}" srcOrd="0" destOrd="0" presId="urn:microsoft.com/office/officeart/2005/8/layout/target3"/>
    <dgm:cxn modelId="{25ACE6E4-E163-4AD9-BB64-3C82B80DAF97}" type="presOf" srcId="{7A523877-C0D2-4842-A14F-0DFE3633FFFC}" destId="{48D519C3-4383-479B-84C9-4E838F5C2C70}" srcOrd="1" destOrd="0" presId="urn:microsoft.com/office/officeart/2005/8/layout/target3"/>
    <dgm:cxn modelId="{96B3170C-FADE-4E8A-9C3E-2882AC4B7E9C}" type="presOf" srcId="{528AACCD-BD4B-4219-AAE7-744BCFF66C1A}" destId="{1E256BEC-9E69-4187-84CD-D4F6F45F4902}" srcOrd="0" destOrd="0" presId="urn:microsoft.com/office/officeart/2005/8/layout/target3"/>
    <dgm:cxn modelId="{85E1A2C5-402D-4935-8214-3E8D4359F479}" type="presParOf" srcId="{97931A76-E23E-427A-B6BC-344A85603567}" destId="{C531E3EE-297E-4CFE-AC71-717EB960DDCF}" srcOrd="0" destOrd="0" presId="urn:microsoft.com/office/officeart/2005/8/layout/target3"/>
    <dgm:cxn modelId="{7A4BB2D1-A3F7-43AC-B95E-C02A20A12909}" type="presParOf" srcId="{97931A76-E23E-427A-B6BC-344A85603567}" destId="{867F7BAE-AE9C-404D-8CC8-DBAD73A77066}" srcOrd="1" destOrd="0" presId="urn:microsoft.com/office/officeart/2005/8/layout/target3"/>
    <dgm:cxn modelId="{447A071C-EDEB-4523-8087-ACAE3DB5BC8F}" type="presParOf" srcId="{97931A76-E23E-427A-B6BC-344A85603567}" destId="{18AC699B-DB1A-44DD-A59D-6E0A4A8AC993}" srcOrd="2" destOrd="0" presId="urn:microsoft.com/office/officeart/2005/8/layout/target3"/>
    <dgm:cxn modelId="{B923F613-4BE3-41BA-B175-A891178F461C}" type="presParOf" srcId="{97931A76-E23E-427A-B6BC-344A85603567}" destId="{4D510127-28DA-4E67-8ED9-D98AAF8EC80E}" srcOrd="3" destOrd="0" presId="urn:microsoft.com/office/officeart/2005/8/layout/target3"/>
    <dgm:cxn modelId="{6EB81505-6B79-4BCE-9095-D6ED9ED1CB7F}" type="presParOf" srcId="{97931A76-E23E-427A-B6BC-344A85603567}" destId="{84D0DEF4-098C-419D-A3FB-C68CE20ABA6C}" srcOrd="4" destOrd="0" presId="urn:microsoft.com/office/officeart/2005/8/layout/target3"/>
    <dgm:cxn modelId="{1854F343-249D-4456-9915-6C4880DF22AD}" type="presParOf" srcId="{97931A76-E23E-427A-B6BC-344A85603567}" destId="{1E256BEC-9E69-4187-84CD-D4F6F45F4902}" srcOrd="5" destOrd="0" presId="urn:microsoft.com/office/officeart/2005/8/layout/target3"/>
    <dgm:cxn modelId="{A27853F3-FE95-4F24-90DD-B8AAE924BADD}" type="presParOf" srcId="{97931A76-E23E-427A-B6BC-344A85603567}" destId="{D827F6CF-23C4-4C7C-9C20-DAE1E546C202}" srcOrd="6" destOrd="0" presId="urn:microsoft.com/office/officeart/2005/8/layout/target3"/>
    <dgm:cxn modelId="{E2CBDA28-16FB-4C0B-BAFA-2F3823D42A3C}" type="presParOf" srcId="{97931A76-E23E-427A-B6BC-344A85603567}" destId="{DFA46AD9-E04B-43BB-913B-159CEDB5E63D}" srcOrd="7" destOrd="0" presId="urn:microsoft.com/office/officeart/2005/8/layout/target3"/>
    <dgm:cxn modelId="{54164322-0849-49CC-B6AC-C2DECFC3F1F3}" type="presParOf" srcId="{97931A76-E23E-427A-B6BC-344A85603567}" destId="{4400D3FF-016A-4587-8534-7E5AB824709B}" srcOrd="8" destOrd="0" presId="urn:microsoft.com/office/officeart/2005/8/layout/target3"/>
    <dgm:cxn modelId="{8CB77220-7C2A-4CC5-83E8-859C9148F5E2}" type="presParOf" srcId="{97931A76-E23E-427A-B6BC-344A85603567}" destId="{48D519C3-4383-479B-84C9-4E838F5C2C70}" srcOrd="9" destOrd="0" presId="urn:microsoft.com/office/officeart/2005/8/layout/target3"/>
    <dgm:cxn modelId="{266CE9D2-C33D-4786-9CE5-7013EE576307}" type="presParOf" srcId="{97931A76-E23E-427A-B6BC-344A85603567}" destId="{17DE77B9-1A44-4882-9749-5B24FEA79A9B}" srcOrd="10" destOrd="0" presId="urn:microsoft.com/office/officeart/2005/8/layout/target3"/>
    <dgm:cxn modelId="{7EF2CFDB-4132-404D-8161-EA4700CAD94D}" type="presParOf" srcId="{97931A76-E23E-427A-B6BC-344A85603567}" destId="{0C2FA828-44B2-435E-B79C-D83C7AE1E768}" srcOrd="11"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E50F08D6-45FF-4E52-8065-77943BC130C7}" type="doc">
      <dgm:prSet loTypeId="urn:microsoft.com/office/officeart/2005/8/layout/vList5" loCatId="list" qsTypeId="urn:microsoft.com/office/officeart/2005/8/quickstyle/simple1" qsCatId="simple" csTypeId="urn:microsoft.com/office/officeart/2005/8/colors/accent1_2" csCatId="accent1"/>
      <dgm:spPr/>
      <dgm:t>
        <a:bodyPr/>
        <a:lstStyle/>
        <a:p>
          <a:endParaRPr lang="uk-UA"/>
        </a:p>
      </dgm:t>
    </dgm:pt>
    <dgm:pt modelId="{9EC709C3-E5E7-4785-A2AC-1BAECE535EE2}">
      <dgm:prSet/>
      <dgm:spPr/>
      <dgm:t>
        <a:bodyPr/>
        <a:lstStyle/>
        <a:p>
          <a:pPr rtl="0"/>
          <a:r>
            <a:rPr lang="uk-UA" smtClean="0"/>
            <a:t>З даної дисципліни визнаються результати неформальної освіти згідно «Положенням Запорізького національного університету про порядок визнання результатів навчання, здобутих шляхом неформальної та/або інформальної освіти». </a:t>
          </a:r>
          <a:endParaRPr lang="uk-UA"/>
        </a:p>
      </dgm:t>
    </dgm:pt>
    <dgm:pt modelId="{3C1C195D-9475-4097-987B-7A48B2E8F85C}" type="parTrans" cxnId="{666D135D-03C4-49DB-BA16-94B453436FDE}">
      <dgm:prSet/>
      <dgm:spPr/>
      <dgm:t>
        <a:bodyPr/>
        <a:lstStyle/>
        <a:p>
          <a:endParaRPr lang="uk-UA"/>
        </a:p>
      </dgm:t>
    </dgm:pt>
    <dgm:pt modelId="{5725B071-5F3F-4329-99DB-0F6DB6AFE5B3}" type="sibTrans" cxnId="{666D135D-03C4-49DB-BA16-94B453436FDE}">
      <dgm:prSet/>
      <dgm:spPr/>
      <dgm:t>
        <a:bodyPr/>
        <a:lstStyle/>
        <a:p>
          <a:endParaRPr lang="uk-UA"/>
        </a:p>
      </dgm:t>
    </dgm:pt>
    <dgm:pt modelId="{2C5DB4AA-CFC6-47CB-A239-6D28D81F094C}">
      <dgm:prSet/>
      <dgm:spPr/>
      <dgm:t>
        <a:bodyPr/>
        <a:lstStyle/>
        <a:p>
          <a:pPr rtl="0"/>
          <a:r>
            <a:rPr lang="uk-UA" smtClean="0"/>
            <a:t>http://surl.li/evcjl. </a:t>
          </a:r>
          <a:endParaRPr lang="uk-UA"/>
        </a:p>
      </dgm:t>
    </dgm:pt>
    <dgm:pt modelId="{9A29D024-E341-4BC7-8829-8CC3B444F54E}" type="parTrans" cxnId="{1C0423E2-A767-4EAE-AFE5-A97CE0992B28}">
      <dgm:prSet/>
      <dgm:spPr/>
      <dgm:t>
        <a:bodyPr/>
        <a:lstStyle/>
        <a:p>
          <a:endParaRPr lang="uk-UA"/>
        </a:p>
      </dgm:t>
    </dgm:pt>
    <dgm:pt modelId="{E25C6749-1262-433D-934C-D49C8484C48D}" type="sibTrans" cxnId="{1C0423E2-A767-4EAE-AFE5-A97CE0992B28}">
      <dgm:prSet/>
      <dgm:spPr/>
      <dgm:t>
        <a:bodyPr/>
        <a:lstStyle/>
        <a:p>
          <a:endParaRPr lang="uk-UA"/>
        </a:p>
      </dgm:t>
    </dgm:pt>
    <dgm:pt modelId="{CA869E21-3FDE-4D49-A56D-F9028D8AF78B}">
      <dgm:prSet/>
      <dgm:spPr/>
      <dgm:t>
        <a:bodyPr/>
        <a:lstStyle/>
        <a:p>
          <a:pPr rtl="0"/>
          <a:r>
            <a:rPr lang="uk-UA" smtClean="0"/>
            <a:t>Доступність зазначеного документа для учасників освітнього процесу забезпечується шляхом його розміщення на офіційному веб-сайті ЗНУ </a:t>
          </a:r>
          <a:endParaRPr lang="uk-UA"/>
        </a:p>
      </dgm:t>
    </dgm:pt>
    <dgm:pt modelId="{D80CC4C0-88F6-413B-AD33-0AA7D060340C}" type="parTrans" cxnId="{94C618EF-22CC-4FB8-AFF1-520C7D62C9FD}">
      <dgm:prSet/>
      <dgm:spPr/>
      <dgm:t>
        <a:bodyPr/>
        <a:lstStyle/>
        <a:p>
          <a:endParaRPr lang="uk-UA"/>
        </a:p>
      </dgm:t>
    </dgm:pt>
    <dgm:pt modelId="{8772B2D4-CB1F-4356-83D8-961CB818A0EB}" type="sibTrans" cxnId="{94C618EF-22CC-4FB8-AFF1-520C7D62C9FD}">
      <dgm:prSet/>
      <dgm:spPr/>
      <dgm:t>
        <a:bodyPr/>
        <a:lstStyle/>
        <a:p>
          <a:endParaRPr lang="uk-UA"/>
        </a:p>
      </dgm:t>
    </dgm:pt>
    <dgm:pt modelId="{85ABFA20-1B91-43F4-A784-017907789ED0}">
      <dgm:prSet/>
      <dgm:spPr/>
      <dgm:t>
        <a:bodyPr/>
        <a:lstStyle/>
        <a:p>
          <a:pPr rtl="0"/>
          <a:r>
            <a:rPr lang="uk-UA" smtClean="0"/>
            <a:t>http://surl.li/emvpz. </a:t>
          </a:r>
          <a:endParaRPr lang="uk-UA"/>
        </a:p>
      </dgm:t>
    </dgm:pt>
    <dgm:pt modelId="{AADFE379-BB45-4338-A866-EEFB8878FCC2}" type="parTrans" cxnId="{50A087EA-4016-47C7-A9B1-FA20A6EB5626}">
      <dgm:prSet/>
      <dgm:spPr/>
      <dgm:t>
        <a:bodyPr/>
        <a:lstStyle/>
        <a:p>
          <a:endParaRPr lang="uk-UA"/>
        </a:p>
      </dgm:t>
    </dgm:pt>
    <dgm:pt modelId="{E1B20D89-25BF-4C74-A01A-656B8B728A32}" type="sibTrans" cxnId="{50A087EA-4016-47C7-A9B1-FA20A6EB5626}">
      <dgm:prSet/>
      <dgm:spPr/>
      <dgm:t>
        <a:bodyPr/>
        <a:lstStyle/>
        <a:p>
          <a:endParaRPr lang="uk-UA"/>
        </a:p>
      </dgm:t>
    </dgm:pt>
    <dgm:pt modelId="{91E912BC-F222-4EBC-8145-9C403D810491}" type="pres">
      <dgm:prSet presAssocID="{E50F08D6-45FF-4E52-8065-77943BC130C7}" presName="Name0" presStyleCnt="0">
        <dgm:presLayoutVars>
          <dgm:dir/>
          <dgm:animLvl val="lvl"/>
          <dgm:resizeHandles val="exact"/>
        </dgm:presLayoutVars>
      </dgm:prSet>
      <dgm:spPr/>
    </dgm:pt>
    <dgm:pt modelId="{717C865E-6BAB-4819-8B25-75B749797DCF}" type="pres">
      <dgm:prSet presAssocID="{9EC709C3-E5E7-4785-A2AC-1BAECE535EE2}" presName="linNode" presStyleCnt="0"/>
      <dgm:spPr/>
    </dgm:pt>
    <dgm:pt modelId="{BA2773F2-96B1-47D4-A2B6-74C66F9AF00D}" type="pres">
      <dgm:prSet presAssocID="{9EC709C3-E5E7-4785-A2AC-1BAECE535EE2}" presName="parentText" presStyleLbl="node1" presStyleIdx="0" presStyleCnt="2">
        <dgm:presLayoutVars>
          <dgm:chMax val="1"/>
          <dgm:bulletEnabled val="1"/>
        </dgm:presLayoutVars>
      </dgm:prSet>
      <dgm:spPr/>
    </dgm:pt>
    <dgm:pt modelId="{9F054070-2311-4B64-A87A-DDD1A25B11E0}" type="pres">
      <dgm:prSet presAssocID="{9EC709C3-E5E7-4785-A2AC-1BAECE535EE2}" presName="descendantText" presStyleLbl="alignAccFollowNode1" presStyleIdx="0" presStyleCnt="2">
        <dgm:presLayoutVars>
          <dgm:bulletEnabled val="1"/>
        </dgm:presLayoutVars>
      </dgm:prSet>
      <dgm:spPr/>
    </dgm:pt>
    <dgm:pt modelId="{579ACDB1-AA43-415C-8442-6E9386268A4E}" type="pres">
      <dgm:prSet presAssocID="{5725B071-5F3F-4329-99DB-0F6DB6AFE5B3}" presName="sp" presStyleCnt="0"/>
      <dgm:spPr/>
    </dgm:pt>
    <dgm:pt modelId="{B1000D35-630E-4474-A341-035F55F14364}" type="pres">
      <dgm:prSet presAssocID="{CA869E21-3FDE-4D49-A56D-F9028D8AF78B}" presName="linNode" presStyleCnt="0"/>
      <dgm:spPr/>
    </dgm:pt>
    <dgm:pt modelId="{0C37A3F3-2EC9-4BDE-B70F-29C3A1C43244}" type="pres">
      <dgm:prSet presAssocID="{CA869E21-3FDE-4D49-A56D-F9028D8AF78B}" presName="parentText" presStyleLbl="node1" presStyleIdx="1" presStyleCnt="2">
        <dgm:presLayoutVars>
          <dgm:chMax val="1"/>
          <dgm:bulletEnabled val="1"/>
        </dgm:presLayoutVars>
      </dgm:prSet>
      <dgm:spPr/>
    </dgm:pt>
    <dgm:pt modelId="{8A531082-030F-4AA6-BD05-7393160702E7}" type="pres">
      <dgm:prSet presAssocID="{CA869E21-3FDE-4D49-A56D-F9028D8AF78B}" presName="descendantText" presStyleLbl="alignAccFollowNode1" presStyleIdx="1" presStyleCnt="2">
        <dgm:presLayoutVars>
          <dgm:bulletEnabled val="1"/>
        </dgm:presLayoutVars>
      </dgm:prSet>
      <dgm:spPr/>
    </dgm:pt>
  </dgm:ptLst>
  <dgm:cxnLst>
    <dgm:cxn modelId="{48199156-06CC-4384-B6FD-7CCA931B9A8B}" type="presOf" srcId="{2C5DB4AA-CFC6-47CB-A239-6D28D81F094C}" destId="{9F054070-2311-4B64-A87A-DDD1A25B11E0}" srcOrd="0" destOrd="0" presId="urn:microsoft.com/office/officeart/2005/8/layout/vList5"/>
    <dgm:cxn modelId="{7972B7B0-FAF4-4514-9257-B1160E6D368E}" type="presOf" srcId="{CA869E21-3FDE-4D49-A56D-F9028D8AF78B}" destId="{0C37A3F3-2EC9-4BDE-B70F-29C3A1C43244}" srcOrd="0" destOrd="0" presId="urn:microsoft.com/office/officeart/2005/8/layout/vList5"/>
    <dgm:cxn modelId="{666D135D-03C4-49DB-BA16-94B453436FDE}" srcId="{E50F08D6-45FF-4E52-8065-77943BC130C7}" destId="{9EC709C3-E5E7-4785-A2AC-1BAECE535EE2}" srcOrd="0" destOrd="0" parTransId="{3C1C195D-9475-4097-987B-7A48B2E8F85C}" sibTransId="{5725B071-5F3F-4329-99DB-0F6DB6AFE5B3}"/>
    <dgm:cxn modelId="{1C0423E2-A767-4EAE-AFE5-A97CE0992B28}" srcId="{9EC709C3-E5E7-4785-A2AC-1BAECE535EE2}" destId="{2C5DB4AA-CFC6-47CB-A239-6D28D81F094C}" srcOrd="0" destOrd="0" parTransId="{9A29D024-E341-4BC7-8829-8CC3B444F54E}" sibTransId="{E25C6749-1262-433D-934C-D49C8484C48D}"/>
    <dgm:cxn modelId="{CAEAC136-AF9A-491A-9880-6856EBCECA0F}" type="presOf" srcId="{E50F08D6-45FF-4E52-8065-77943BC130C7}" destId="{91E912BC-F222-4EBC-8145-9C403D810491}" srcOrd="0" destOrd="0" presId="urn:microsoft.com/office/officeart/2005/8/layout/vList5"/>
    <dgm:cxn modelId="{64A88FF9-18E2-4AB8-9CDE-39326669382F}" type="presOf" srcId="{85ABFA20-1B91-43F4-A784-017907789ED0}" destId="{8A531082-030F-4AA6-BD05-7393160702E7}" srcOrd="0" destOrd="0" presId="urn:microsoft.com/office/officeart/2005/8/layout/vList5"/>
    <dgm:cxn modelId="{94C618EF-22CC-4FB8-AFF1-520C7D62C9FD}" srcId="{E50F08D6-45FF-4E52-8065-77943BC130C7}" destId="{CA869E21-3FDE-4D49-A56D-F9028D8AF78B}" srcOrd="1" destOrd="0" parTransId="{D80CC4C0-88F6-413B-AD33-0AA7D060340C}" sibTransId="{8772B2D4-CB1F-4356-83D8-961CB818A0EB}"/>
    <dgm:cxn modelId="{50A087EA-4016-47C7-A9B1-FA20A6EB5626}" srcId="{CA869E21-3FDE-4D49-A56D-F9028D8AF78B}" destId="{85ABFA20-1B91-43F4-A784-017907789ED0}" srcOrd="0" destOrd="0" parTransId="{AADFE379-BB45-4338-A866-EEFB8878FCC2}" sibTransId="{E1B20D89-25BF-4C74-A01A-656B8B728A32}"/>
    <dgm:cxn modelId="{0D8776AC-0F28-4C47-8BE4-23D18A36A1E8}" type="presOf" srcId="{9EC709C3-E5E7-4785-A2AC-1BAECE535EE2}" destId="{BA2773F2-96B1-47D4-A2B6-74C66F9AF00D}" srcOrd="0" destOrd="0" presId="urn:microsoft.com/office/officeart/2005/8/layout/vList5"/>
    <dgm:cxn modelId="{0D3F09C6-E5D1-4D85-9695-05B96C57F52F}" type="presParOf" srcId="{91E912BC-F222-4EBC-8145-9C403D810491}" destId="{717C865E-6BAB-4819-8B25-75B749797DCF}" srcOrd="0" destOrd="0" presId="urn:microsoft.com/office/officeart/2005/8/layout/vList5"/>
    <dgm:cxn modelId="{189F45A1-9FE4-406C-9E3A-2A082369E2DA}" type="presParOf" srcId="{717C865E-6BAB-4819-8B25-75B749797DCF}" destId="{BA2773F2-96B1-47D4-A2B6-74C66F9AF00D}" srcOrd="0" destOrd="0" presId="urn:microsoft.com/office/officeart/2005/8/layout/vList5"/>
    <dgm:cxn modelId="{89329D70-E004-4300-B852-CCA2E1B823FF}" type="presParOf" srcId="{717C865E-6BAB-4819-8B25-75B749797DCF}" destId="{9F054070-2311-4B64-A87A-DDD1A25B11E0}" srcOrd="1" destOrd="0" presId="urn:microsoft.com/office/officeart/2005/8/layout/vList5"/>
    <dgm:cxn modelId="{46D36260-7E5A-4995-AAC5-973AE531AB86}" type="presParOf" srcId="{91E912BC-F222-4EBC-8145-9C403D810491}" destId="{579ACDB1-AA43-415C-8442-6E9386268A4E}" srcOrd="1" destOrd="0" presId="urn:microsoft.com/office/officeart/2005/8/layout/vList5"/>
    <dgm:cxn modelId="{3802A683-DA56-4667-9229-336AC2B1EDD2}" type="presParOf" srcId="{91E912BC-F222-4EBC-8145-9C403D810491}" destId="{B1000D35-630E-4474-A341-035F55F14364}" srcOrd="2" destOrd="0" presId="urn:microsoft.com/office/officeart/2005/8/layout/vList5"/>
    <dgm:cxn modelId="{397BC949-4008-4951-95B1-4C31BD30B6CA}" type="presParOf" srcId="{B1000D35-630E-4474-A341-035F55F14364}" destId="{0C37A3F3-2EC9-4BDE-B70F-29C3A1C43244}" srcOrd="0" destOrd="0" presId="urn:microsoft.com/office/officeart/2005/8/layout/vList5"/>
    <dgm:cxn modelId="{C450F95D-86FE-4F32-9B6B-1906E50B5D60}" type="presParOf" srcId="{B1000D35-630E-4474-A341-035F55F14364}" destId="{8A531082-030F-4AA6-BD05-7393160702E7}"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2237A82-708B-42B4-A79C-CE2471BD9E47}" type="doc">
      <dgm:prSet loTypeId="urn:microsoft.com/office/officeart/2005/8/layout/venn1" loCatId="relationship" qsTypeId="urn:microsoft.com/office/officeart/2005/8/quickstyle/simple1" qsCatId="simple" csTypeId="urn:microsoft.com/office/officeart/2005/8/colors/accent1_2" csCatId="accent1"/>
      <dgm:spPr/>
      <dgm:t>
        <a:bodyPr/>
        <a:lstStyle/>
        <a:p>
          <a:endParaRPr lang="uk-UA"/>
        </a:p>
      </dgm:t>
    </dgm:pt>
    <dgm:pt modelId="{5FD0DA37-B8C9-427B-B8BF-9E2E773D53F7}">
      <dgm:prSet/>
      <dgm:spPr/>
      <dgm:t>
        <a:bodyPr/>
        <a:lstStyle/>
        <a:p>
          <a:pPr rtl="0"/>
          <a:r>
            <a:rPr lang="uk-UA" smtClean="0"/>
            <a:t>Застосування CRM-систем для автоматизації маркетингових кампаній</a:t>
          </a:r>
          <a:endParaRPr lang="uk-UA"/>
        </a:p>
      </dgm:t>
    </dgm:pt>
    <dgm:pt modelId="{6DEA65FC-AB6B-48D6-A9FA-19FCA3532CA2}" type="parTrans" cxnId="{52AA15D4-2CDA-42AA-859F-E02A150E24FF}">
      <dgm:prSet/>
      <dgm:spPr/>
      <dgm:t>
        <a:bodyPr/>
        <a:lstStyle/>
        <a:p>
          <a:endParaRPr lang="uk-UA"/>
        </a:p>
      </dgm:t>
    </dgm:pt>
    <dgm:pt modelId="{AFF596C3-AF70-415A-90D5-3107C07684FD}" type="sibTrans" cxnId="{52AA15D4-2CDA-42AA-859F-E02A150E24FF}">
      <dgm:prSet/>
      <dgm:spPr/>
      <dgm:t>
        <a:bodyPr/>
        <a:lstStyle/>
        <a:p>
          <a:endParaRPr lang="uk-UA"/>
        </a:p>
      </dgm:t>
    </dgm:pt>
    <dgm:pt modelId="{1FA33D31-26D7-4785-A244-EF6AA643221E}">
      <dgm:prSet/>
      <dgm:spPr/>
      <dgm:t>
        <a:bodyPr/>
        <a:lstStyle/>
        <a:p>
          <a:pPr rtl="0"/>
          <a:r>
            <a:rPr lang="uk-UA" smtClean="0"/>
            <a:t>Персоналізації пропозицій</a:t>
          </a:r>
          <a:endParaRPr lang="uk-UA"/>
        </a:p>
      </dgm:t>
    </dgm:pt>
    <dgm:pt modelId="{2AB3F486-957C-48FD-90FE-B314BD3B0BC8}" type="parTrans" cxnId="{B0351978-11E9-4162-B1E6-B0FF41CE5DF6}">
      <dgm:prSet/>
      <dgm:spPr/>
      <dgm:t>
        <a:bodyPr/>
        <a:lstStyle/>
        <a:p>
          <a:endParaRPr lang="uk-UA"/>
        </a:p>
      </dgm:t>
    </dgm:pt>
    <dgm:pt modelId="{AB883B92-E0E4-4649-9669-EDDDAA4337B6}" type="sibTrans" cxnId="{B0351978-11E9-4162-B1E6-B0FF41CE5DF6}">
      <dgm:prSet/>
      <dgm:spPr/>
      <dgm:t>
        <a:bodyPr/>
        <a:lstStyle/>
        <a:p>
          <a:endParaRPr lang="uk-UA"/>
        </a:p>
      </dgm:t>
    </dgm:pt>
    <dgm:pt modelId="{BA320291-2D77-43F5-9A2B-2BFB9B327F30}">
      <dgm:prSet/>
      <dgm:spPr/>
      <dgm:t>
        <a:bodyPr/>
        <a:lstStyle/>
        <a:p>
          <a:pPr rtl="0"/>
          <a:r>
            <a:rPr lang="uk-UA" smtClean="0"/>
            <a:t>Підвищення ефективності комунікацій із клієнтами </a:t>
          </a:r>
          <a:endParaRPr lang="uk-UA"/>
        </a:p>
      </dgm:t>
    </dgm:pt>
    <dgm:pt modelId="{0ABC370E-42C5-4362-9928-2A07175F8603}" type="parTrans" cxnId="{3A82913A-6949-44AA-9622-87317DB76CF6}">
      <dgm:prSet/>
      <dgm:spPr/>
      <dgm:t>
        <a:bodyPr/>
        <a:lstStyle/>
        <a:p>
          <a:endParaRPr lang="uk-UA"/>
        </a:p>
      </dgm:t>
    </dgm:pt>
    <dgm:pt modelId="{41210BC8-EB02-45ED-9BD5-3AC827BA069F}" type="sibTrans" cxnId="{3A82913A-6949-44AA-9622-87317DB76CF6}">
      <dgm:prSet/>
      <dgm:spPr/>
      <dgm:t>
        <a:bodyPr/>
        <a:lstStyle/>
        <a:p>
          <a:endParaRPr lang="uk-UA"/>
        </a:p>
      </dgm:t>
    </dgm:pt>
    <dgm:pt modelId="{993566DB-9330-433B-B2EB-E91A42928EEA}">
      <dgm:prSet/>
      <dgm:spPr/>
      <dgm:t>
        <a:bodyPr/>
        <a:lstStyle/>
        <a:p>
          <a:pPr rtl="0"/>
          <a:r>
            <a:rPr lang="uk-UA" smtClean="0"/>
            <a:t>Прийняття обґрунтованих управлінських рішень</a:t>
          </a:r>
          <a:endParaRPr lang="uk-UA"/>
        </a:p>
      </dgm:t>
    </dgm:pt>
    <dgm:pt modelId="{E46B0668-57DA-4C78-9A99-33CF4C9FF4CF}" type="parTrans" cxnId="{5C9B2674-8442-446B-B0E5-1286EFC059E6}">
      <dgm:prSet/>
      <dgm:spPr/>
      <dgm:t>
        <a:bodyPr/>
        <a:lstStyle/>
        <a:p>
          <a:endParaRPr lang="uk-UA"/>
        </a:p>
      </dgm:t>
    </dgm:pt>
    <dgm:pt modelId="{52DDBF2B-29BD-4F61-B2E8-78988D58874C}" type="sibTrans" cxnId="{5C9B2674-8442-446B-B0E5-1286EFC059E6}">
      <dgm:prSet/>
      <dgm:spPr/>
      <dgm:t>
        <a:bodyPr/>
        <a:lstStyle/>
        <a:p>
          <a:endParaRPr lang="uk-UA"/>
        </a:p>
      </dgm:t>
    </dgm:pt>
    <dgm:pt modelId="{3E201538-302C-4343-927F-1BBFBB1F932C}" type="pres">
      <dgm:prSet presAssocID="{D2237A82-708B-42B4-A79C-CE2471BD9E47}" presName="compositeShape" presStyleCnt="0">
        <dgm:presLayoutVars>
          <dgm:chMax val="7"/>
          <dgm:dir/>
          <dgm:resizeHandles val="exact"/>
        </dgm:presLayoutVars>
      </dgm:prSet>
      <dgm:spPr/>
    </dgm:pt>
    <dgm:pt modelId="{BED2E462-91D8-4627-9A5A-8A117658C71A}" type="pres">
      <dgm:prSet presAssocID="{5FD0DA37-B8C9-427B-B8BF-9E2E773D53F7}" presName="circ1" presStyleLbl="vennNode1" presStyleIdx="0" presStyleCnt="4"/>
      <dgm:spPr/>
    </dgm:pt>
    <dgm:pt modelId="{A7EA928E-110F-4D8B-873E-CE718043298D}" type="pres">
      <dgm:prSet presAssocID="{5FD0DA37-B8C9-427B-B8BF-9E2E773D53F7}" presName="circ1Tx" presStyleLbl="revTx" presStyleIdx="0" presStyleCnt="0">
        <dgm:presLayoutVars>
          <dgm:chMax val="0"/>
          <dgm:chPref val="0"/>
          <dgm:bulletEnabled val="1"/>
        </dgm:presLayoutVars>
      </dgm:prSet>
      <dgm:spPr/>
    </dgm:pt>
    <dgm:pt modelId="{E4CC2FBE-C3D5-409C-9D18-C631D97EF74D}" type="pres">
      <dgm:prSet presAssocID="{1FA33D31-26D7-4785-A244-EF6AA643221E}" presName="circ2" presStyleLbl="vennNode1" presStyleIdx="1" presStyleCnt="4"/>
      <dgm:spPr/>
    </dgm:pt>
    <dgm:pt modelId="{6063E4A5-6895-4BCB-8D81-E3724A4745C9}" type="pres">
      <dgm:prSet presAssocID="{1FA33D31-26D7-4785-A244-EF6AA643221E}" presName="circ2Tx" presStyleLbl="revTx" presStyleIdx="0" presStyleCnt="0">
        <dgm:presLayoutVars>
          <dgm:chMax val="0"/>
          <dgm:chPref val="0"/>
          <dgm:bulletEnabled val="1"/>
        </dgm:presLayoutVars>
      </dgm:prSet>
      <dgm:spPr/>
    </dgm:pt>
    <dgm:pt modelId="{912154FC-EFAF-4752-8C71-D1FC14153472}" type="pres">
      <dgm:prSet presAssocID="{BA320291-2D77-43F5-9A2B-2BFB9B327F30}" presName="circ3" presStyleLbl="vennNode1" presStyleIdx="2" presStyleCnt="4"/>
      <dgm:spPr/>
    </dgm:pt>
    <dgm:pt modelId="{89296E74-80D9-4BB0-9637-C9AA2860DB2B}" type="pres">
      <dgm:prSet presAssocID="{BA320291-2D77-43F5-9A2B-2BFB9B327F30}" presName="circ3Tx" presStyleLbl="revTx" presStyleIdx="0" presStyleCnt="0">
        <dgm:presLayoutVars>
          <dgm:chMax val="0"/>
          <dgm:chPref val="0"/>
          <dgm:bulletEnabled val="1"/>
        </dgm:presLayoutVars>
      </dgm:prSet>
      <dgm:spPr/>
    </dgm:pt>
    <dgm:pt modelId="{B8E7A7CC-F19F-4DE7-B45A-77E797C0974E}" type="pres">
      <dgm:prSet presAssocID="{993566DB-9330-433B-B2EB-E91A42928EEA}" presName="circ4" presStyleLbl="vennNode1" presStyleIdx="3" presStyleCnt="4"/>
      <dgm:spPr/>
    </dgm:pt>
    <dgm:pt modelId="{6E2D5C48-E292-4B66-9207-E36E1BA3AF4B}" type="pres">
      <dgm:prSet presAssocID="{993566DB-9330-433B-B2EB-E91A42928EEA}" presName="circ4Tx" presStyleLbl="revTx" presStyleIdx="0" presStyleCnt="0">
        <dgm:presLayoutVars>
          <dgm:chMax val="0"/>
          <dgm:chPref val="0"/>
          <dgm:bulletEnabled val="1"/>
        </dgm:presLayoutVars>
      </dgm:prSet>
      <dgm:spPr/>
    </dgm:pt>
  </dgm:ptLst>
  <dgm:cxnLst>
    <dgm:cxn modelId="{57B47915-DB0C-4A3C-BC37-9EBFC9CE4368}" type="presOf" srcId="{5FD0DA37-B8C9-427B-B8BF-9E2E773D53F7}" destId="{BED2E462-91D8-4627-9A5A-8A117658C71A}" srcOrd="0" destOrd="0" presId="urn:microsoft.com/office/officeart/2005/8/layout/venn1"/>
    <dgm:cxn modelId="{D53F8298-6F67-48B4-9AEB-C335511B4F42}" type="presOf" srcId="{993566DB-9330-433B-B2EB-E91A42928EEA}" destId="{B8E7A7CC-F19F-4DE7-B45A-77E797C0974E}" srcOrd="0" destOrd="0" presId="urn:microsoft.com/office/officeart/2005/8/layout/venn1"/>
    <dgm:cxn modelId="{3A82913A-6949-44AA-9622-87317DB76CF6}" srcId="{D2237A82-708B-42B4-A79C-CE2471BD9E47}" destId="{BA320291-2D77-43F5-9A2B-2BFB9B327F30}" srcOrd="2" destOrd="0" parTransId="{0ABC370E-42C5-4362-9928-2A07175F8603}" sibTransId="{41210BC8-EB02-45ED-9BD5-3AC827BA069F}"/>
    <dgm:cxn modelId="{232AA1A0-1AF0-4CD0-BFF3-5B36AAA5C41C}" type="presOf" srcId="{BA320291-2D77-43F5-9A2B-2BFB9B327F30}" destId="{912154FC-EFAF-4752-8C71-D1FC14153472}" srcOrd="0" destOrd="0" presId="urn:microsoft.com/office/officeart/2005/8/layout/venn1"/>
    <dgm:cxn modelId="{437EED40-C25A-4934-A737-DFE040280E3C}" type="presOf" srcId="{D2237A82-708B-42B4-A79C-CE2471BD9E47}" destId="{3E201538-302C-4343-927F-1BBFBB1F932C}" srcOrd="0" destOrd="0" presId="urn:microsoft.com/office/officeart/2005/8/layout/venn1"/>
    <dgm:cxn modelId="{B4E96342-8D70-42FB-BB26-850A1B829ADF}" type="presOf" srcId="{BA320291-2D77-43F5-9A2B-2BFB9B327F30}" destId="{89296E74-80D9-4BB0-9637-C9AA2860DB2B}" srcOrd="1" destOrd="0" presId="urn:microsoft.com/office/officeart/2005/8/layout/venn1"/>
    <dgm:cxn modelId="{A9D038EA-9CCB-4DA1-8547-D6B69073EEC4}" type="presOf" srcId="{1FA33D31-26D7-4785-A244-EF6AA643221E}" destId="{E4CC2FBE-C3D5-409C-9D18-C631D97EF74D}" srcOrd="0" destOrd="0" presId="urn:microsoft.com/office/officeart/2005/8/layout/venn1"/>
    <dgm:cxn modelId="{B8D131E3-E20B-422C-A17A-C9CA6F929379}" type="presOf" srcId="{993566DB-9330-433B-B2EB-E91A42928EEA}" destId="{6E2D5C48-E292-4B66-9207-E36E1BA3AF4B}" srcOrd="1" destOrd="0" presId="urn:microsoft.com/office/officeart/2005/8/layout/venn1"/>
    <dgm:cxn modelId="{5C9B2674-8442-446B-B0E5-1286EFC059E6}" srcId="{D2237A82-708B-42B4-A79C-CE2471BD9E47}" destId="{993566DB-9330-433B-B2EB-E91A42928EEA}" srcOrd="3" destOrd="0" parTransId="{E46B0668-57DA-4C78-9A99-33CF4C9FF4CF}" sibTransId="{52DDBF2B-29BD-4F61-B2E8-78988D58874C}"/>
    <dgm:cxn modelId="{BD912294-CEF4-4EE7-9779-B99BC2584F06}" type="presOf" srcId="{5FD0DA37-B8C9-427B-B8BF-9E2E773D53F7}" destId="{A7EA928E-110F-4D8B-873E-CE718043298D}" srcOrd="1" destOrd="0" presId="urn:microsoft.com/office/officeart/2005/8/layout/venn1"/>
    <dgm:cxn modelId="{52AA15D4-2CDA-42AA-859F-E02A150E24FF}" srcId="{D2237A82-708B-42B4-A79C-CE2471BD9E47}" destId="{5FD0DA37-B8C9-427B-B8BF-9E2E773D53F7}" srcOrd="0" destOrd="0" parTransId="{6DEA65FC-AB6B-48D6-A9FA-19FCA3532CA2}" sibTransId="{AFF596C3-AF70-415A-90D5-3107C07684FD}"/>
    <dgm:cxn modelId="{B0351978-11E9-4162-B1E6-B0FF41CE5DF6}" srcId="{D2237A82-708B-42B4-A79C-CE2471BD9E47}" destId="{1FA33D31-26D7-4785-A244-EF6AA643221E}" srcOrd="1" destOrd="0" parTransId="{2AB3F486-957C-48FD-90FE-B314BD3B0BC8}" sibTransId="{AB883B92-E0E4-4649-9669-EDDDAA4337B6}"/>
    <dgm:cxn modelId="{71394ADC-6F00-4926-9563-913D5EB86128}" type="presOf" srcId="{1FA33D31-26D7-4785-A244-EF6AA643221E}" destId="{6063E4A5-6895-4BCB-8D81-E3724A4745C9}" srcOrd="1" destOrd="0" presId="urn:microsoft.com/office/officeart/2005/8/layout/venn1"/>
    <dgm:cxn modelId="{39A90A60-E5ED-444F-B4FE-C830C53D0DEC}" type="presParOf" srcId="{3E201538-302C-4343-927F-1BBFBB1F932C}" destId="{BED2E462-91D8-4627-9A5A-8A117658C71A}" srcOrd="0" destOrd="0" presId="urn:microsoft.com/office/officeart/2005/8/layout/venn1"/>
    <dgm:cxn modelId="{0C43200B-AC76-4A21-9341-2B9CEDA72794}" type="presParOf" srcId="{3E201538-302C-4343-927F-1BBFBB1F932C}" destId="{A7EA928E-110F-4D8B-873E-CE718043298D}" srcOrd="1" destOrd="0" presId="urn:microsoft.com/office/officeart/2005/8/layout/venn1"/>
    <dgm:cxn modelId="{B4B766EF-4B8B-4E20-A260-2DF44965A963}" type="presParOf" srcId="{3E201538-302C-4343-927F-1BBFBB1F932C}" destId="{E4CC2FBE-C3D5-409C-9D18-C631D97EF74D}" srcOrd="2" destOrd="0" presId="urn:microsoft.com/office/officeart/2005/8/layout/venn1"/>
    <dgm:cxn modelId="{01672263-9883-4114-9027-D954AD4C0785}" type="presParOf" srcId="{3E201538-302C-4343-927F-1BBFBB1F932C}" destId="{6063E4A5-6895-4BCB-8D81-E3724A4745C9}" srcOrd="3" destOrd="0" presId="urn:microsoft.com/office/officeart/2005/8/layout/venn1"/>
    <dgm:cxn modelId="{82BB6400-FD7F-457C-9F03-5E490CE751AB}" type="presParOf" srcId="{3E201538-302C-4343-927F-1BBFBB1F932C}" destId="{912154FC-EFAF-4752-8C71-D1FC14153472}" srcOrd="4" destOrd="0" presId="urn:microsoft.com/office/officeart/2005/8/layout/venn1"/>
    <dgm:cxn modelId="{F96A8B8B-CD9C-4A5D-9F21-DD72B5EFE23E}" type="presParOf" srcId="{3E201538-302C-4343-927F-1BBFBB1F932C}" destId="{89296E74-80D9-4BB0-9637-C9AA2860DB2B}" srcOrd="5" destOrd="0" presId="urn:microsoft.com/office/officeart/2005/8/layout/venn1"/>
    <dgm:cxn modelId="{CC2CABFD-4347-4B96-BEAC-D8EB0C1AE090}" type="presParOf" srcId="{3E201538-302C-4343-927F-1BBFBB1F932C}" destId="{B8E7A7CC-F19F-4DE7-B45A-77E797C0974E}" srcOrd="6" destOrd="0" presId="urn:microsoft.com/office/officeart/2005/8/layout/venn1"/>
    <dgm:cxn modelId="{7F5B17A3-371D-42DB-898F-1B0D1D059750}" type="presParOf" srcId="{3E201538-302C-4343-927F-1BBFBB1F932C}" destId="{6E2D5C48-E292-4B66-9207-E36E1BA3AF4B}" srcOrd="7"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900BA02-399A-442B-943D-55794B7C8293}"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uk-UA"/>
        </a:p>
      </dgm:t>
    </dgm:pt>
    <dgm:pt modelId="{904AB70F-EA13-4E54-8389-39180ED19FA4}">
      <dgm:prSet/>
      <dgm:spPr/>
      <dgm:t>
        <a:bodyPr/>
        <a:lstStyle/>
        <a:p>
          <a:pPr rtl="0"/>
          <a:r>
            <a:rPr lang="uk-UA" smtClean="0"/>
            <a:t>Формувати та розвивати у студентів необхідних теоретичних знань з питань CRM систем</a:t>
          </a:r>
          <a:endParaRPr lang="uk-UA"/>
        </a:p>
      </dgm:t>
    </dgm:pt>
    <dgm:pt modelId="{3823F71B-7881-4A38-8C72-2F913CD1C197}" type="parTrans" cxnId="{380E820A-E2EF-4AFD-8191-96626CB47B7A}">
      <dgm:prSet/>
      <dgm:spPr/>
      <dgm:t>
        <a:bodyPr/>
        <a:lstStyle/>
        <a:p>
          <a:endParaRPr lang="uk-UA"/>
        </a:p>
      </dgm:t>
    </dgm:pt>
    <dgm:pt modelId="{633F96B7-7F31-47D3-A0FC-2344FD9C36D4}" type="sibTrans" cxnId="{380E820A-E2EF-4AFD-8191-96626CB47B7A}">
      <dgm:prSet/>
      <dgm:spPr/>
      <dgm:t>
        <a:bodyPr/>
        <a:lstStyle/>
        <a:p>
          <a:endParaRPr lang="uk-UA"/>
        </a:p>
      </dgm:t>
    </dgm:pt>
    <dgm:pt modelId="{BB71CC2F-D7D5-4119-A1C4-8FA7547A3004}">
      <dgm:prSet/>
      <dgm:spPr/>
      <dgm:t>
        <a:bodyPr/>
        <a:lstStyle/>
        <a:p>
          <a:pPr rtl="0"/>
          <a:r>
            <a:rPr lang="uk-UA" smtClean="0"/>
            <a:t>Вивчення загальних принципів побудови і функціонування сучасних CRM систем</a:t>
          </a:r>
          <a:endParaRPr lang="uk-UA"/>
        </a:p>
      </dgm:t>
    </dgm:pt>
    <dgm:pt modelId="{C20D90DA-6C4F-492D-96BC-F522CA716C32}" type="parTrans" cxnId="{FDAEDC9B-56D1-4527-A1DD-9BA6949207BB}">
      <dgm:prSet/>
      <dgm:spPr/>
      <dgm:t>
        <a:bodyPr/>
        <a:lstStyle/>
        <a:p>
          <a:endParaRPr lang="uk-UA"/>
        </a:p>
      </dgm:t>
    </dgm:pt>
    <dgm:pt modelId="{6606B6D9-E5FD-4227-BF2D-AC4DD4738E9F}" type="sibTrans" cxnId="{FDAEDC9B-56D1-4527-A1DD-9BA6949207BB}">
      <dgm:prSet/>
      <dgm:spPr/>
      <dgm:t>
        <a:bodyPr/>
        <a:lstStyle/>
        <a:p>
          <a:endParaRPr lang="uk-UA"/>
        </a:p>
      </dgm:t>
    </dgm:pt>
    <dgm:pt modelId="{D674A30E-92BD-4ED9-87EB-D3C5E0D93DB5}" type="pres">
      <dgm:prSet presAssocID="{2900BA02-399A-442B-943D-55794B7C8293}" presName="linear" presStyleCnt="0">
        <dgm:presLayoutVars>
          <dgm:animLvl val="lvl"/>
          <dgm:resizeHandles val="exact"/>
        </dgm:presLayoutVars>
      </dgm:prSet>
      <dgm:spPr/>
    </dgm:pt>
    <dgm:pt modelId="{0354A7BF-36C5-42A4-B6D2-9D72DBA1C713}" type="pres">
      <dgm:prSet presAssocID="{904AB70F-EA13-4E54-8389-39180ED19FA4}" presName="parentText" presStyleLbl="node1" presStyleIdx="0" presStyleCnt="2">
        <dgm:presLayoutVars>
          <dgm:chMax val="0"/>
          <dgm:bulletEnabled val="1"/>
        </dgm:presLayoutVars>
      </dgm:prSet>
      <dgm:spPr/>
    </dgm:pt>
    <dgm:pt modelId="{FBC2294F-E773-4BA2-8472-8EA37D2CA375}" type="pres">
      <dgm:prSet presAssocID="{633F96B7-7F31-47D3-A0FC-2344FD9C36D4}" presName="spacer" presStyleCnt="0"/>
      <dgm:spPr/>
    </dgm:pt>
    <dgm:pt modelId="{E2254EAA-2324-4F07-9CB6-9FCBEA697AC7}" type="pres">
      <dgm:prSet presAssocID="{BB71CC2F-D7D5-4119-A1C4-8FA7547A3004}" presName="parentText" presStyleLbl="node1" presStyleIdx="1" presStyleCnt="2">
        <dgm:presLayoutVars>
          <dgm:chMax val="0"/>
          <dgm:bulletEnabled val="1"/>
        </dgm:presLayoutVars>
      </dgm:prSet>
      <dgm:spPr/>
    </dgm:pt>
  </dgm:ptLst>
  <dgm:cxnLst>
    <dgm:cxn modelId="{B31A25C5-D73B-4236-8B90-92E2EC68E119}" type="presOf" srcId="{2900BA02-399A-442B-943D-55794B7C8293}" destId="{D674A30E-92BD-4ED9-87EB-D3C5E0D93DB5}" srcOrd="0" destOrd="0" presId="urn:microsoft.com/office/officeart/2005/8/layout/vList2"/>
    <dgm:cxn modelId="{1539B33E-4288-4464-90C7-D5F2667AD113}" type="presOf" srcId="{904AB70F-EA13-4E54-8389-39180ED19FA4}" destId="{0354A7BF-36C5-42A4-B6D2-9D72DBA1C713}" srcOrd="0" destOrd="0" presId="urn:microsoft.com/office/officeart/2005/8/layout/vList2"/>
    <dgm:cxn modelId="{EA774479-7C27-44A2-BDC8-7C958CB63866}" type="presOf" srcId="{BB71CC2F-D7D5-4119-A1C4-8FA7547A3004}" destId="{E2254EAA-2324-4F07-9CB6-9FCBEA697AC7}" srcOrd="0" destOrd="0" presId="urn:microsoft.com/office/officeart/2005/8/layout/vList2"/>
    <dgm:cxn modelId="{380E820A-E2EF-4AFD-8191-96626CB47B7A}" srcId="{2900BA02-399A-442B-943D-55794B7C8293}" destId="{904AB70F-EA13-4E54-8389-39180ED19FA4}" srcOrd="0" destOrd="0" parTransId="{3823F71B-7881-4A38-8C72-2F913CD1C197}" sibTransId="{633F96B7-7F31-47D3-A0FC-2344FD9C36D4}"/>
    <dgm:cxn modelId="{FDAEDC9B-56D1-4527-A1DD-9BA6949207BB}" srcId="{2900BA02-399A-442B-943D-55794B7C8293}" destId="{BB71CC2F-D7D5-4119-A1C4-8FA7547A3004}" srcOrd="1" destOrd="0" parTransId="{C20D90DA-6C4F-492D-96BC-F522CA716C32}" sibTransId="{6606B6D9-E5FD-4227-BF2D-AC4DD4738E9F}"/>
    <dgm:cxn modelId="{C9C7FBA0-3F34-4A51-8B7D-6E9C2E57A7F6}" type="presParOf" srcId="{D674A30E-92BD-4ED9-87EB-D3C5E0D93DB5}" destId="{0354A7BF-36C5-42A4-B6D2-9D72DBA1C713}" srcOrd="0" destOrd="0" presId="urn:microsoft.com/office/officeart/2005/8/layout/vList2"/>
    <dgm:cxn modelId="{767E7507-C901-40CB-BDCB-E62C382DE2CC}" type="presParOf" srcId="{D674A30E-92BD-4ED9-87EB-D3C5E0D93DB5}" destId="{FBC2294F-E773-4BA2-8472-8EA37D2CA375}" srcOrd="1" destOrd="0" presId="urn:microsoft.com/office/officeart/2005/8/layout/vList2"/>
    <dgm:cxn modelId="{C6303951-D09C-45A8-A19D-2D8792F953E9}" type="presParOf" srcId="{D674A30E-92BD-4ED9-87EB-D3C5E0D93DB5}" destId="{E2254EAA-2324-4F07-9CB6-9FCBEA697AC7}"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1143034-6352-44A7-9DE4-8A9ABDB36E6F}"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uk-UA"/>
        </a:p>
      </dgm:t>
    </dgm:pt>
    <dgm:pt modelId="{D0FFF6C8-586B-4FE4-B61A-114A24A4DB81}">
      <dgm:prSet/>
      <dgm:spPr/>
      <dgm:t>
        <a:bodyPr/>
        <a:lstStyle/>
        <a:p>
          <a:pPr rtl="0"/>
          <a:r>
            <a:rPr lang="uk-UA" smtClean="0"/>
            <a:t>Отримання студентами практичних навичок роботи з CRM системами: формування баз даних на підприємстві та використання аналітичного інструментарію маркетингу для постійного аналізу інформації з метою прийняття оперативних та стратегічних маркетингових рішень</a:t>
          </a:r>
          <a:endParaRPr lang="uk-UA"/>
        </a:p>
      </dgm:t>
    </dgm:pt>
    <dgm:pt modelId="{A97693C1-4957-4D7E-BA91-8B25995F8B52}" type="parTrans" cxnId="{A5007CD7-B3C2-48C0-926D-07359A187C09}">
      <dgm:prSet/>
      <dgm:spPr/>
      <dgm:t>
        <a:bodyPr/>
        <a:lstStyle/>
        <a:p>
          <a:endParaRPr lang="uk-UA"/>
        </a:p>
      </dgm:t>
    </dgm:pt>
    <dgm:pt modelId="{122D0162-565F-4A44-B1E8-A9B6BE358284}" type="sibTrans" cxnId="{A5007CD7-B3C2-48C0-926D-07359A187C09}">
      <dgm:prSet/>
      <dgm:spPr/>
      <dgm:t>
        <a:bodyPr/>
        <a:lstStyle/>
        <a:p>
          <a:endParaRPr lang="uk-UA"/>
        </a:p>
      </dgm:t>
    </dgm:pt>
    <dgm:pt modelId="{9A759FC1-F112-4810-968E-B378BD503729}">
      <dgm:prSet/>
      <dgm:spPr/>
      <dgm:t>
        <a:bodyPr/>
        <a:lstStyle/>
        <a:p>
          <a:pPr rtl="0"/>
          <a:r>
            <a:rPr lang="uk-UA" smtClean="0"/>
            <a:t>На методичному рівні ознайомити студентів з основними методами використання з CRM систем в сучасній економіці.</a:t>
          </a:r>
          <a:endParaRPr lang="uk-UA"/>
        </a:p>
      </dgm:t>
    </dgm:pt>
    <dgm:pt modelId="{0D599E2D-EB8F-4FD9-B176-F2C60A49E0AC}" type="parTrans" cxnId="{BEC4B159-16D3-4458-AA91-1E21F5E0804C}">
      <dgm:prSet/>
      <dgm:spPr/>
      <dgm:t>
        <a:bodyPr/>
        <a:lstStyle/>
        <a:p>
          <a:endParaRPr lang="uk-UA"/>
        </a:p>
      </dgm:t>
    </dgm:pt>
    <dgm:pt modelId="{738CB0CA-A752-4113-A6FC-4A4791898F56}" type="sibTrans" cxnId="{BEC4B159-16D3-4458-AA91-1E21F5E0804C}">
      <dgm:prSet/>
      <dgm:spPr/>
      <dgm:t>
        <a:bodyPr/>
        <a:lstStyle/>
        <a:p>
          <a:endParaRPr lang="uk-UA"/>
        </a:p>
      </dgm:t>
    </dgm:pt>
    <dgm:pt modelId="{D7D038A1-C1C0-4FDA-B3ED-9780FFBC22C6}" type="pres">
      <dgm:prSet presAssocID="{11143034-6352-44A7-9DE4-8A9ABDB36E6F}" presName="linear" presStyleCnt="0">
        <dgm:presLayoutVars>
          <dgm:animLvl val="lvl"/>
          <dgm:resizeHandles val="exact"/>
        </dgm:presLayoutVars>
      </dgm:prSet>
      <dgm:spPr/>
    </dgm:pt>
    <dgm:pt modelId="{7FB68177-828C-4DFC-8150-55339E7BA644}" type="pres">
      <dgm:prSet presAssocID="{D0FFF6C8-586B-4FE4-B61A-114A24A4DB81}" presName="parentText" presStyleLbl="node1" presStyleIdx="0" presStyleCnt="2">
        <dgm:presLayoutVars>
          <dgm:chMax val="0"/>
          <dgm:bulletEnabled val="1"/>
        </dgm:presLayoutVars>
      </dgm:prSet>
      <dgm:spPr/>
    </dgm:pt>
    <dgm:pt modelId="{DF6F3B1D-FCD1-41FE-B0A1-E2E39CF12C39}" type="pres">
      <dgm:prSet presAssocID="{122D0162-565F-4A44-B1E8-A9B6BE358284}" presName="spacer" presStyleCnt="0"/>
      <dgm:spPr/>
    </dgm:pt>
    <dgm:pt modelId="{AED21FC1-6292-48AF-9DC6-AEFE89D7BC68}" type="pres">
      <dgm:prSet presAssocID="{9A759FC1-F112-4810-968E-B378BD503729}" presName="parentText" presStyleLbl="node1" presStyleIdx="1" presStyleCnt="2">
        <dgm:presLayoutVars>
          <dgm:chMax val="0"/>
          <dgm:bulletEnabled val="1"/>
        </dgm:presLayoutVars>
      </dgm:prSet>
      <dgm:spPr/>
    </dgm:pt>
  </dgm:ptLst>
  <dgm:cxnLst>
    <dgm:cxn modelId="{BEC4B159-16D3-4458-AA91-1E21F5E0804C}" srcId="{11143034-6352-44A7-9DE4-8A9ABDB36E6F}" destId="{9A759FC1-F112-4810-968E-B378BD503729}" srcOrd="1" destOrd="0" parTransId="{0D599E2D-EB8F-4FD9-B176-F2C60A49E0AC}" sibTransId="{738CB0CA-A752-4113-A6FC-4A4791898F56}"/>
    <dgm:cxn modelId="{A5007CD7-B3C2-48C0-926D-07359A187C09}" srcId="{11143034-6352-44A7-9DE4-8A9ABDB36E6F}" destId="{D0FFF6C8-586B-4FE4-B61A-114A24A4DB81}" srcOrd="0" destOrd="0" parTransId="{A97693C1-4957-4D7E-BA91-8B25995F8B52}" sibTransId="{122D0162-565F-4A44-B1E8-A9B6BE358284}"/>
    <dgm:cxn modelId="{76B532BD-07F5-46C0-8F31-4A4E78743AF2}" type="presOf" srcId="{9A759FC1-F112-4810-968E-B378BD503729}" destId="{AED21FC1-6292-48AF-9DC6-AEFE89D7BC68}" srcOrd="0" destOrd="0" presId="urn:microsoft.com/office/officeart/2005/8/layout/vList2"/>
    <dgm:cxn modelId="{2E1B1920-D36A-4128-80B9-19D6824D496F}" type="presOf" srcId="{D0FFF6C8-586B-4FE4-B61A-114A24A4DB81}" destId="{7FB68177-828C-4DFC-8150-55339E7BA644}" srcOrd="0" destOrd="0" presId="urn:microsoft.com/office/officeart/2005/8/layout/vList2"/>
    <dgm:cxn modelId="{E4EA57BA-53DB-4134-9624-70091129D92D}" type="presOf" srcId="{11143034-6352-44A7-9DE4-8A9ABDB36E6F}" destId="{D7D038A1-C1C0-4FDA-B3ED-9780FFBC22C6}" srcOrd="0" destOrd="0" presId="urn:microsoft.com/office/officeart/2005/8/layout/vList2"/>
    <dgm:cxn modelId="{03A8EB00-E12D-463D-BA11-A3D4B081245F}" type="presParOf" srcId="{D7D038A1-C1C0-4FDA-B3ED-9780FFBC22C6}" destId="{7FB68177-828C-4DFC-8150-55339E7BA644}" srcOrd="0" destOrd="0" presId="urn:microsoft.com/office/officeart/2005/8/layout/vList2"/>
    <dgm:cxn modelId="{C5C9D2E9-EB37-475C-8936-CF608A3068C1}" type="presParOf" srcId="{D7D038A1-C1C0-4FDA-B3ED-9780FFBC22C6}" destId="{DF6F3B1D-FCD1-41FE-B0A1-E2E39CF12C39}" srcOrd="1" destOrd="0" presId="urn:microsoft.com/office/officeart/2005/8/layout/vList2"/>
    <dgm:cxn modelId="{1064B5F2-F76C-4E5F-8D7F-1F882B4FC6A5}" type="presParOf" srcId="{D7D038A1-C1C0-4FDA-B3ED-9780FFBC22C6}" destId="{AED21FC1-6292-48AF-9DC6-AEFE89D7BC68}"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062D670-CBCE-43FE-B94A-8422ABB04B1A}"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uk-UA"/>
        </a:p>
      </dgm:t>
    </dgm:pt>
    <dgm:pt modelId="{55FDD446-B5A5-41C9-B56C-8905F8CA8DD7}">
      <dgm:prSet/>
      <dgm:spPr/>
      <dgm:t>
        <a:bodyPr/>
        <a:lstStyle/>
        <a:p>
          <a:pPr rtl="0"/>
          <a:r>
            <a:rPr lang="uk-UA" b="1" dirty="0" smtClean="0"/>
            <a:t>Змістовий модуль 1. Основи CRM систем в маркетингу.</a:t>
          </a:r>
          <a:endParaRPr lang="uk-UA" dirty="0"/>
        </a:p>
      </dgm:t>
    </dgm:pt>
    <dgm:pt modelId="{BB12BEB5-DF9B-4431-A8EF-F74441D38924}" type="parTrans" cxnId="{E02666A3-86EC-493D-88C1-07EE5189CB96}">
      <dgm:prSet/>
      <dgm:spPr/>
      <dgm:t>
        <a:bodyPr/>
        <a:lstStyle/>
        <a:p>
          <a:endParaRPr lang="uk-UA"/>
        </a:p>
      </dgm:t>
    </dgm:pt>
    <dgm:pt modelId="{4BC88DE2-5368-4959-A0DA-545963F3ECBA}" type="sibTrans" cxnId="{E02666A3-86EC-493D-88C1-07EE5189CB96}">
      <dgm:prSet/>
      <dgm:spPr/>
      <dgm:t>
        <a:bodyPr/>
        <a:lstStyle/>
        <a:p>
          <a:endParaRPr lang="uk-UA"/>
        </a:p>
      </dgm:t>
    </dgm:pt>
    <dgm:pt modelId="{553C7018-D0D7-4539-A1BF-9B5DBDFAA348}">
      <dgm:prSet/>
      <dgm:spPr/>
      <dgm:t>
        <a:bodyPr/>
        <a:lstStyle/>
        <a:p>
          <a:pPr rtl="0"/>
          <a:r>
            <a:rPr lang="uk-UA" i="1" smtClean="0"/>
            <a:t>Тема 1. Сутність Customer Relationship Management та роль в маркетингу підприємства.</a:t>
          </a:r>
          <a:endParaRPr lang="uk-UA"/>
        </a:p>
      </dgm:t>
    </dgm:pt>
    <dgm:pt modelId="{BC926D18-9053-4B9A-9184-2E2C8C9C486F}" type="parTrans" cxnId="{279E336C-4D85-462E-8002-040D1B9D05C3}">
      <dgm:prSet/>
      <dgm:spPr/>
      <dgm:t>
        <a:bodyPr/>
        <a:lstStyle/>
        <a:p>
          <a:endParaRPr lang="uk-UA"/>
        </a:p>
      </dgm:t>
    </dgm:pt>
    <dgm:pt modelId="{4B0453D0-79B8-4797-BCB6-D62E80C20C71}" type="sibTrans" cxnId="{279E336C-4D85-462E-8002-040D1B9D05C3}">
      <dgm:prSet/>
      <dgm:spPr/>
      <dgm:t>
        <a:bodyPr/>
        <a:lstStyle/>
        <a:p>
          <a:endParaRPr lang="uk-UA"/>
        </a:p>
      </dgm:t>
    </dgm:pt>
    <dgm:pt modelId="{23312E76-B747-488F-A036-DA4B62BEEDC9}">
      <dgm:prSet/>
      <dgm:spPr/>
      <dgm:t>
        <a:bodyPr/>
        <a:lstStyle/>
        <a:p>
          <a:pPr rtl="0"/>
          <a:r>
            <a:rPr lang="uk-UA" smtClean="0"/>
            <a:t>Поняття Customer Relationship Management. Функціональні складові CRM-рішень. Можливості CRM-технологій в діяльності телекомунікаційних підприємств. Історія та сучасний розвиток CRM систем. Особливості управління маркетингом на основі CRM-технологій. Використання теоретичних положень маркетингу для інтерпретації та прогнозування явищ і процесів у маркетинговому середовищі. Вимоги до CRM-технологій в діяльності підприємств.</a:t>
          </a:r>
          <a:endParaRPr lang="uk-UA"/>
        </a:p>
      </dgm:t>
    </dgm:pt>
    <dgm:pt modelId="{F185BCB8-CC1D-4D74-A4D5-31216B478955}" type="parTrans" cxnId="{0F96AB13-8C4B-4E4F-AC27-3192E464792D}">
      <dgm:prSet/>
      <dgm:spPr/>
      <dgm:t>
        <a:bodyPr/>
        <a:lstStyle/>
        <a:p>
          <a:endParaRPr lang="uk-UA"/>
        </a:p>
      </dgm:t>
    </dgm:pt>
    <dgm:pt modelId="{57A29DF6-05F6-449C-8F04-5DF3100AE0A8}" type="sibTrans" cxnId="{0F96AB13-8C4B-4E4F-AC27-3192E464792D}">
      <dgm:prSet/>
      <dgm:spPr/>
      <dgm:t>
        <a:bodyPr/>
        <a:lstStyle/>
        <a:p>
          <a:endParaRPr lang="uk-UA"/>
        </a:p>
      </dgm:t>
    </dgm:pt>
    <dgm:pt modelId="{BA92BA63-0AEA-4211-BDC6-C9A408DAE2B9}">
      <dgm:prSet/>
      <dgm:spPr/>
      <dgm:t>
        <a:bodyPr/>
        <a:lstStyle/>
        <a:p>
          <a:pPr rtl="0"/>
          <a:r>
            <a:rPr lang="uk-UA" i="1" smtClean="0"/>
            <a:t>Тема 2. Класифікація традиційних та сучасних CRM систем в маркетингу.</a:t>
          </a:r>
          <a:endParaRPr lang="uk-UA"/>
        </a:p>
      </dgm:t>
    </dgm:pt>
    <dgm:pt modelId="{2ECAFAE6-8D2A-4329-855F-F407DE3C2801}" type="parTrans" cxnId="{08A14087-44DA-4DD0-AB84-86E3B8C51836}">
      <dgm:prSet/>
      <dgm:spPr/>
      <dgm:t>
        <a:bodyPr/>
        <a:lstStyle/>
        <a:p>
          <a:endParaRPr lang="uk-UA"/>
        </a:p>
      </dgm:t>
    </dgm:pt>
    <dgm:pt modelId="{86BC6CA9-75BE-40EA-8CA0-DD6355954F6D}" type="sibTrans" cxnId="{08A14087-44DA-4DD0-AB84-86E3B8C51836}">
      <dgm:prSet/>
      <dgm:spPr/>
      <dgm:t>
        <a:bodyPr/>
        <a:lstStyle/>
        <a:p>
          <a:endParaRPr lang="uk-UA"/>
        </a:p>
      </dgm:t>
    </dgm:pt>
    <dgm:pt modelId="{0CB39F5E-2472-463A-ADC1-C7E9216A9340}">
      <dgm:prSet/>
      <dgm:spPr/>
      <dgm:t>
        <a:bodyPr/>
        <a:lstStyle/>
        <a:p>
          <a:pPr rtl="0"/>
          <a:r>
            <a:rPr lang="uk-UA" smtClean="0"/>
            <a:t>Основні види CRM-систем за традиційними та сучасними класифікаціями. Специфічні види CRM систем на ринку телекомунікаційних послуг. Процес прийняття управлінського рішення щодо вибору CRM системи, з урахуванням специфіки діяльності підприємства та з врахуванням особливостей ринку телекомунікаційних послуг.</a:t>
          </a:r>
          <a:endParaRPr lang="uk-UA"/>
        </a:p>
      </dgm:t>
    </dgm:pt>
    <dgm:pt modelId="{4BAE61FE-5AC6-4515-9E16-105945ED2080}" type="parTrans" cxnId="{AEA68DBC-6C95-4698-BE76-472B9CEE1C9A}">
      <dgm:prSet/>
      <dgm:spPr/>
      <dgm:t>
        <a:bodyPr/>
        <a:lstStyle/>
        <a:p>
          <a:endParaRPr lang="uk-UA"/>
        </a:p>
      </dgm:t>
    </dgm:pt>
    <dgm:pt modelId="{E109C87E-6F23-475E-97A5-9205150FC0DE}" type="sibTrans" cxnId="{AEA68DBC-6C95-4698-BE76-472B9CEE1C9A}">
      <dgm:prSet/>
      <dgm:spPr/>
      <dgm:t>
        <a:bodyPr/>
        <a:lstStyle/>
        <a:p>
          <a:endParaRPr lang="uk-UA"/>
        </a:p>
      </dgm:t>
    </dgm:pt>
    <dgm:pt modelId="{91CC2B5F-3E66-44F7-AAF1-02346B71BB71}" type="pres">
      <dgm:prSet presAssocID="{2062D670-CBCE-43FE-B94A-8422ABB04B1A}" presName="Name0" presStyleCnt="0">
        <dgm:presLayoutVars>
          <dgm:dir/>
          <dgm:animLvl val="lvl"/>
          <dgm:resizeHandles val="exact"/>
        </dgm:presLayoutVars>
      </dgm:prSet>
      <dgm:spPr/>
    </dgm:pt>
    <dgm:pt modelId="{4EE41A26-D7AB-4D41-91B2-C243C8D48F34}" type="pres">
      <dgm:prSet presAssocID="{55FDD446-B5A5-41C9-B56C-8905F8CA8DD7}" presName="linNode" presStyleCnt="0"/>
      <dgm:spPr/>
    </dgm:pt>
    <dgm:pt modelId="{D1381EFC-7107-41F0-A6A0-5C1105257877}" type="pres">
      <dgm:prSet presAssocID="{55FDD446-B5A5-41C9-B56C-8905F8CA8DD7}" presName="parentText" presStyleLbl="node1" presStyleIdx="0" presStyleCnt="3" custScaleX="276784">
        <dgm:presLayoutVars>
          <dgm:chMax val="1"/>
          <dgm:bulletEnabled val="1"/>
        </dgm:presLayoutVars>
      </dgm:prSet>
      <dgm:spPr/>
    </dgm:pt>
    <dgm:pt modelId="{6C51A5F4-3F2E-4478-BC74-F3CC25EACEDF}" type="pres">
      <dgm:prSet presAssocID="{4BC88DE2-5368-4959-A0DA-545963F3ECBA}" presName="sp" presStyleCnt="0"/>
      <dgm:spPr/>
    </dgm:pt>
    <dgm:pt modelId="{40E512AD-3C80-478E-9448-2DA41C284A73}" type="pres">
      <dgm:prSet presAssocID="{553C7018-D0D7-4539-A1BF-9B5DBDFAA348}" presName="linNode" presStyleCnt="0"/>
      <dgm:spPr/>
    </dgm:pt>
    <dgm:pt modelId="{E84458A9-1466-4001-AC70-F03BE01C5E5E}" type="pres">
      <dgm:prSet presAssocID="{553C7018-D0D7-4539-A1BF-9B5DBDFAA348}" presName="parentText" presStyleLbl="node1" presStyleIdx="1" presStyleCnt="3">
        <dgm:presLayoutVars>
          <dgm:chMax val="1"/>
          <dgm:bulletEnabled val="1"/>
        </dgm:presLayoutVars>
      </dgm:prSet>
      <dgm:spPr/>
    </dgm:pt>
    <dgm:pt modelId="{6C1E5667-1ADC-4A9A-92C3-03AAC7006957}" type="pres">
      <dgm:prSet presAssocID="{553C7018-D0D7-4539-A1BF-9B5DBDFAA348}" presName="descendantText" presStyleLbl="alignAccFollowNode1" presStyleIdx="0" presStyleCnt="2">
        <dgm:presLayoutVars>
          <dgm:bulletEnabled val="1"/>
        </dgm:presLayoutVars>
      </dgm:prSet>
      <dgm:spPr/>
    </dgm:pt>
    <dgm:pt modelId="{354B3219-3708-4F97-A58E-C0FB6E961146}" type="pres">
      <dgm:prSet presAssocID="{4B0453D0-79B8-4797-BCB6-D62E80C20C71}" presName="sp" presStyleCnt="0"/>
      <dgm:spPr/>
    </dgm:pt>
    <dgm:pt modelId="{F5FBA831-297E-4D40-84FA-1C92179B70A2}" type="pres">
      <dgm:prSet presAssocID="{BA92BA63-0AEA-4211-BDC6-C9A408DAE2B9}" presName="linNode" presStyleCnt="0"/>
      <dgm:spPr/>
    </dgm:pt>
    <dgm:pt modelId="{BB015DA3-3CF3-4E73-8E95-B935A7C117D1}" type="pres">
      <dgm:prSet presAssocID="{BA92BA63-0AEA-4211-BDC6-C9A408DAE2B9}" presName="parentText" presStyleLbl="node1" presStyleIdx="2" presStyleCnt="3">
        <dgm:presLayoutVars>
          <dgm:chMax val="1"/>
          <dgm:bulletEnabled val="1"/>
        </dgm:presLayoutVars>
      </dgm:prSet>
      <dgm:spPr/>
    </dgm:pt>
    <dgm:pt modelId="{49DE2E8B-4ACA-46A4-94F1-96BD18216D58}" type="pres">
      <dgm:prSet presAssocID="{BA92BA63-0AEA-4211-BDC6-C9A408DAE2B9}" presName="descendantText" presStyleLbl="alignAccFollowNode1" presStyleIdx="1" presStyleCnt="2">
        <dgm:presLayoutVars>
          <dgm:bulletEnabled val="1"/>
        </dgm:presLayoutVars>
      </dgm:prSet>
      <dgm:spPr/>
    </dgm:pt>
  </dgm:ptLst>
  <dgm:cxnLst>
    <dgm:cxn modelId="{C383B9AC-0C68-488C-B791-85A0D263AD9D}" type="presOf" srcId="{2062D670-CBCE-43FE-B94A-8422ABB04B1A}" destId="{91CC2B5F-3E66-44F7-AAF1-02346B71BB71}" srcOrd="0" destOrd="0" presId="urn:microsoft.com/office/officeart/2005/8/layout/vList5"/>
    <dgm:cxn modelId="{E7ECA6DB-8781-42DE-B3C0-8B4786385EC2}" type="presOf" srcId="{23312E76-B747-488F-A036-DA4B62BEEDC9}" destId="{6C1E5667-1ADC-4A9A-92C3-03AAC7006957}" srcOrd="0" destOrd="0" presId="urn:microsoft.com/office/officeart/2005/8/layout/vList5"/>
    <dgm:cxn modelId="{2058ED0C-4378-43D1-8B47-1B2D8F0E8FDC}" type="presOf" srcId="{0CB39F5E-2472-463A-ADC1-C7E9216A9340}" destId="{49DE2E8B-4ACA-46A4-94F1-96BD18216D58}" srcOrd="0" destOrd="0" presId="urn:microsoft.com/office/officeart/2005/8/layout/vList5"/>
    <dgm:cxn modelId="{279E336C-4D85-462E-8002-040D1B9D05C3}" srcId="{2062D670-CBCE-43FE-B94A-8422ABB04B1A}" destId="{553C7018-D0D7-4539-A1BF-9B5DBDFAA348}" srcOrd="1" destOrd="0" parTransId="{BC926D18-9053-4B9A-9184-2E2C8C9C486F}" sibTransId="{4B0453D0-79B8-4797-BCB6-D62E80C20C71}"/>
    <dgm:cxn modelId="{81176BBE-C546-4FEE-B77D-EFC49D0094E8}" type="presOf" srcId="{55FDD446-B5A5-41C9-B56C-8905F8CA8DD7}" destId="{D1381EFC-7107-41F0-A6A0-5C1105257877}" srcOrd="0" destOrd="0" presId="urn:microsoft.com/office/officeart/2005/8/layout/vList5"/>
    <dgm:cxn modelId="{0F96AB13-8C4B-4E4F-AC27-3192E464792D}" srcId="{553C7018-D0D7-4539-A1BF-9B5DBDFAA348}" destId="{23312E76-B747-488F-A036-DA4B62BEEDC9}" srcOrd="0" destOrd="0" parTransId="{F185BCB8-CC1D-4D74-A4D5-31216B478955}" sibTransId="{57A29DF6-05F6-449C-8F04-5DF3100AE0A8}"/>
    <dgm:cxn modelId="{08A14087-44DA-4DD0-AB84-86E3B8C51836}" srcId="{2062D670-CBCE-43FE-B94A-8422ABB04B1A}" destId="{BA92BA63-0AEA-4211-BDC6-C9A408DAE2B9}" srcOrd="2" destOrd="0" parTransId="{2ECAFAE6-8D2A-4329-855F-F407DE3C2801}" sibTransId="{86BC6CA9-75BE-40EA-8CA0-DD6355954F6D}"/>
    <dgm:cxn modelId="{25B06B32-2577-423D-A5E2-702491CE152F}" type="presOf" srcId="{553C7018-D0D7-4539-A1BF-9B5DBDFAA348}" destId="{E84458A9-1466-4001-AC70-F03BE01C5E5E}" srcOrd="0" destOrd="0" presId="urn:microsoft.com/office/officeart/2005/8/layout/vList5"/>
    <dgm:cxn modelId="{81CD42A1-C92B-4419-BB38-6B92BF47FE1B}" type="presOf" srcId="{BA92BA63-0AEA-4211-BDC6-C9A408DAE2B9}" destId="{BB015DA3-3CF3-4E73-8E95-B935A7C117D1}" srcOrd="0" destOrd="0" presId="urn:microsoft.com/office/officeart/2005/8/layout/vList5"/>
    <dgm:cxn modelId="{AEA68DBC-6C95-4698-BE76-472B9CEE1C9A}" srcId="{BA92BA63-0AEA-4211-BDC6-C9A408DAE2B9}" destId="{0CB39F5E-2472-463A-ADC1-C7E9216A9340}" srcOrd="0" destOrd="0" parTransId="{4BAE61FE-5AC6-4515-9E16-105945ED2080}" sibTransId="{E109C87E-6F23-475E-97A5-9205150FC0DE}"/>
    <dgm:cxn modelId="{E02666A3-86EC-493D-88C1-07EE5189CB96}" srcId="{2062D670-CBCE-43FE-B94A-8422ABB04B1A}" destId="{55FDD446-B5A5-41C9-B56C-8905F8CA8DD7}" srcOrd="0" destOrd="0" parTransId="{BB12BEB5-DF9B-4431-A8EF-F74441D38924}" sibTransId="{4BC88DE2-5368-4959-A0DA-545963F3ECBA}"/>
    <dgm:cxn modelId="{9001DD38-9A68-45A6-B2F3-0547F8C214BF}" type="presParOf" srcId="{91CC2B5F-3E66-44F7-AAF1-02346B71BB71}" destId="{4EE41A26-D7AB-4D41-91B2-C243C8D48F34}" srcOrd="0" destOrd="0" presId="urn:microsoft.com/office/officeart/2005/8/layout/vList5"/>
    <dgm:cxn modelId="{D28FBFA6-4E83-431F-A160-4B50262AC541}" type="presParOf" srcId="{4EE41A26-D7AB-4D41-91B2-C243C8D48F34}" destId="{D1381EFC-7107-41F0-A6A0-5C1105257877}" srcOrd="0" destOrd="0" presId="urn:microsoft.com/office/officeart/2005/8/layout/vList5"/>
    <dgm:cxn modelId="{ACE3FDC0-CD86-48A7-85EF-2D11C8527F6E}" type="presParOf" srcId="{91CC2B5F-3E66-44F7-AAF1-02346B71BB71}" destId="{6C51A5F4-3F2E-4478-BC74-F3CC25EACEDF}" srcOrd="1" destOrd="0" presId="urn:microsoft.com/office/officeart/2005/8/layout/vList5"/>
    <dgm:cxn modelId="{A7179AAE-C5E3-49CB-9DF7-6275EAED4A05}" type="presParOf" srcId="{91CC2B5F-3E66-44F7-AAF1-02346B71BB71}" destId="{40E512AD-3C80-478E-9448-2DA41C284A73}" srcOrd="2" destOrd="0" presId="urn:microsoft.com/office/officeart/2005/8/layout/vList5"/>
    <dgm:cxn modelId="{E61628AF-6822-46D1-87F2-D8FBE9244D32}" type="presParOf" srcId="{40E512AD-3C80-478E-9448-2DA41C284A73}" destId="{E84458A9-1466-4001-AC70-F03BE01C5E5E}" srcOrd="0" destOrd="0" presId="urn:microsoft.com/office/officeart/2005/8/layout/vList5"/>
    <dgm:cxn modelId="{2A6D4AAA-1FAA-4F8F-A66E-5770180A6947}" type="presParOf" srcId="{40E512AD-3C80-478E-9448-2DA41C284A73}" destId="{6C1E5667-1ADC-4A9A-92C3-03AAC7006957}" srcOrd="1" destOrd="0" presId="urn:microsoft.com/office/officeart/2005/8/layout/vList5"/>
    <dgm:cxn modelId="{6AB7681E-291C-4ED9-B420-B7873B718958}" type="presParOf" srcId="{91CC2B5F-3E66-44F7-AAF1-02346B71BB71}" destId="{354B3219-3708-4F97-A58E-C0FB6E961146}" srcOrd="3" destOrd="0" presId="urn:microsoft.com/office/officeart/2005/8/layout/vList5"/>
    <dgm:cxn modelId="{A371B474-FF58-40DC-8722-D162B3011C47}" type="presParOf" srcId="{91CC2B5F-3E66-44F7-AAF1-02346B71BB71}" destId="{F5FBA831-297E-4D40-84FA-1C92179B70A2}" srcOrd="4" destOrd="0" presId="urn:microsoft.com/office/officeart/2005/8/layout/vList5"/>
    <dgm:cxn modelId="{74DC249D-8788-4CD4-B36D-AEBBC967BB44}" type="presParOf" srcId="{F5FBA831-297E-4D40-84FA-1C92179B70A2}" destId="{BB015DA3-3CF3-4E73-8E95-B935A7C117D1}" srcOrd="0" destOrd="0" presId="urn:microsoft.com/office/officeart/2005/8/layout/vList5"/>
    <dgm:cxn modelId="{AE8913B6-5E9F-4788-A89E-FC2F7E66010A}" type="presParOf" srcId="{F5FBA831-297E-4D40-84FA-1C92179B70A2}" destId="{49DE2E8B-4ACA-46A4-94F1-96BD18216D58}"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7D53252-5131-4BE9-925B-C04B13C97131}"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uk-UA"/>
        </a:p>
      </dgm:t>
    </dgm:pt>
    <dgm:pt modelId="{B8D0FC0E-2F7E-48C3-B063-4F7DF5E2C3E2}">
      <dgm:prSet/>
      <dgm:spPr/>
      <dgm:t>
        <a:bodyPr/>
        <a:lstStyle/>
        <a:p>
          <a:pPr rtl="0"/>
          <a:r>
            <a:rPr lang="uk-UA" b="1" smtClean="0"/>
            <a:t>Змістовий модуль 2. Практичні аспекти впровадження CRM систем в маркетингу</a:t>
          </a:r>
          <a:endParaRPr lang="uk-UA"/>
        </a:p>
      </dgm:t>
    </dgm:pt>
    <dgm:pt modelId="{E70113E0-D960-40D0-9961-58209D48D900}" type="parTrans" cxnId="{BD632CF3-E412-42C9-B410-A1013B43B00C}">
      <dgm:prSet/>
      <dgm:spPr/>
      <dgm:t>
        <a:bodyPr/>
        <a:lstStyle/>
        <a:p>
          <a:endParaRPr lang="uk-UA"/>
        </a:p>
      </dgm:t>
    </dgm:pt>
    <dgm:pt modelId="{5F8B8F5F-88E9-4053-95A6-CA3E7BFDA63F}" type="sibTrans" cxnId="{BD632CF3-E412-42C9-B410-A1013B43B00C}">
      <dgm:prSet/>
      <dgm:spPr/>
      <dgm:t>
        <a:bodyPr/>
        <a:lstStyle/>
        <a:p>
          <a:endParaRPr lang="uk-UA"/>
        </a:p>
      </dgm:t>
    </dgm:pt>
    <dgm:pt modelId="{BE00C727-75F6-4F26-BADE-E983C8765862}">
      <dgm:prSet/>
      <dgm:spPr/>
      <dgm:t>
        <a:bodyPr/>
        <a:lstStyle/>
        <a:p>
          <a:pPr rtl="0"/>
          <a:r>
            <a:rPr lang="uk-UA" i="1" smtClean="0"/>
            <a:t>Тема 3. Основні етапи стратегії впровадження CRM систем на підприємстві.</a:t>
          </a:r>
          <a:endParaRPr lang="uk-UA"/>
        </a:p>
      </dgm:t>
    </dgm:pt>
    <dgm:pt modelId="{8776E801-0D27-4850-AAEF-DA895EE64386}" type="parTrans" cxnId="{58313921-53DC-4256-BDCD-CBE9AA430BA2}">
      <dgm:prSet/>
      <dgm:spPr/>
      <dgm:t>
        <a:bodyPr/>
        <a:lstStyle/>
        <a:p>
          <a:endParaRPr lang="uk-UA"/>
        </a:p>
      </dgm:t>
    </dgm:pt>
    <dgm:pt modelId="{7B0E954E-F410-4368-B302-064F8298999C}" type="sibTrans" cxnId="{58313921-53DC-4256-BDCD-CBE9AA430BA2}">
      <dgm:prSet/>
      <dgm:spPr/>
      <dgm:t>
        <a:bodyPr/>
        <a:lstStyle/>
        <a:p>
          <a:endParaRPr lang="uk-UA"/>
        </a:p>
      </dgm:t>
    </dgm:pt>
    <dgm:pt modelId="{C5CE1900-F53A-42F8-906B-626E5FBCAD1B}">
      <dgm:prSet/>
      <dgm:spPr/>
      <dgm:t>
        <a:bodyPr/>
        <a:lstStyle/>
        <a:p>
          <a:pPr rtl="0"/>
          <a:r>
            <a:rPr lang="uk-UA" smtClean="0"/>
            <a:t>Стратегічний підхід до впровадження CRM систем в маркетингу. Основні етапи стратегії впровадження CRM систем на підприємстві. Критерії вибору потенційно необхідних модулів CRM систем в маркетингу підприємства. Можливі результати впровадження CRM систем в маркетингу на підприємстві</a:t>
          </a:r>
          <a:endParaRPr lang="uk-UA"/>
        </a:p>
      </dgm:t>
    </dgm:pt>
    <dgm:pt modelId="{BE1ABDC1-F475-442C-817A-F1E20B95CFD2}" type="parTrans" cxnId="{9A8FA4D5-510A-4876-8C02-01987A321F71}">
      <dgm:prSet/>
      <dgm:spPr/>
      <dgm:t>
        <a:bodyPr/>
        <a:lstStyle/>
        <a:p>
          <a:endParaRPr lang="uk-UA"/>
        </a:p>
      </dgm:t>
    </dgm:pt>
    <dgm:pt modelId="{EB32575F-EB9E-45FD-9017-A45915B84F3C}" type="sibTrans" cxnId="{9A8FA4D5-510A-4876-8C02-01987A321F71}">
      <dgm:prSet/>
      <dgm:spPr/>
      <dgm:t>
        <a:bodyPr/>
        <a:lstStyle/>
        <a:p>
          <a:endParaRPr lang="uk-UA"/>
        </a:p>
      </dgm:t>
    </dgm:pt>
    <dgm:pt modelId="{4B072A16-172B-43C0-96D9-3A4539CFAD4F}">
      <dgm:prSet/>
      <dgm:spPr/>
      <dgm:t>
        <a:bodyPr/>
        <a:lstStyle/>
        <a:p>
          <a:pPr rtl="0"/>
          <a:r>
            <a:rPr lang="uk-UA" i="1" smtClean="0"/>
            <a:t>Тема 4. Характеристика CRM систем в маркетингу.</a:t>
          </a:r>
          <a:endParaRPr lang="uk-UA"/>
        </a:p>
      </dgm:t>
    </dgm:pt>
    <dgm:pt modelId="{6C8FFAB0-269E-4917-8A64-673D8337A18A}" type="parTrans" cxnId="{7B305D60-CC55-4C23-BC7C-13BCAC34B0E2}">
      <dgm:prSet/>
      <dgm:spPr/>
      <dgm:t>
        <a:bodyPr/>
        <a:lstStyle/>
        <a:p>
          <a:endParaRPr lang="uk-UA"/>
        </a:p>
      </dgm:t>
    </dgm:pt>
    <dgm:pt modelId="{EC17BC21-7E46-46EF-9376-C88F6CBAFC76}" type="sibTrans" cxnId="{7B305D60-CC55-4C23-BC7C-13BCAC34B0E2}">
      <dgm:prSet/>
      <dgm:spPr/>
      <dgm:t>
        <a:bodyPr/>
        <a:lstStyle/>
        <a:p>
          <a:endParaRPr lang="uk-UA"/>
        </a:p>
      </dgm:t>
    </dgm:pt>
    <dgm:pt modelId="{5C3FF428-F067-4B5D-BA40-48474A37BB65}">
      <dgm:prSet/>
      <dgm:spPr/>
      <dgm:t>
        <a:bodyPr/>
        <a:lstStyle/>
        <a:p>
          <a:pPr rtl="0"/>
          <a:r>
            <a:rPr lang="uk-UA" smtClean="0"/>
            <a:t>Основні характеристики CRM систем в маркетингу. Основна мета впровадження CRM систем в маркетингу. Призначення CRM систем в маркетингу. 8 переваг використання CRM для бізнесу. Прийняття рішення шодо вибору CRM-системи з врахуванням особливостей діяльності підприємства. Процес визначення мети впровадження CRM систем в маркетингу.</a:t>
          </a:r>
          <a:endParaRPr lang="uk-UA"/>
        </a:p>
      </dgm:t>
    </dgm:pt>
    <dgm:pt modelId="{A940E0A7-6CF7-42AA-814A-73EEF7F91F3E}" type="parTrans" cxnId="{68C37654-BE95-4F19-A116-AADCCBB15349}">
      <dgm:prSet/>
      <dgm:spPr/>
      <dgm:t>
        <a:bodyPr/>
        <a:lstStyle/>
        <a:p>
          <a:endParaRPr lang="uk-UA"/>
        </a:p>
      </dgm:t>
    </dgm:pt>
    <dgm:pt modelId="{9B7D6132-28ED-4231-B6BD-6D7DED3EF78F}" type="sibTrans" cxnId="{68C37654-BE95-4F19-A116-AADCCBB15349}">
      <dgm:prSet/>
      <dgm:spPr/>
      <dgm:t>
        <a:bodyPr/>
        <a:lstStyle/>
        <a:p>
          <a:endParaRPr lang="uk-UA"/>
        </a:p>
      </dgm:t>
    </dgm:pt>
    <dgm:pt modelId="{960CC124-FDE5-4B6E-9AE6-8BB662B51C64}" type="pres">
      <dgm:prSet presAssocID="{77D53252-5131-4BE9-925B-C04B13C97131}" presName="Name0" presStyleCnt="0">
        <dgm:presLayoutVars>
          <dgm:dir/>
          <dgm:animLvl val="lvl"/>
          <dgm:resizeHandles val="exact"/>
        </dgm:presLayoutVars>
      </dgm:prSet>
      <dgm:spPr/>
    </dgm:pt>
    <dgm:pt modelId="{BA507492-A1C7-4DAD-BE1B-A9485383DDF6}" type="pres">
      <dgm:prSet presAssocID="{B8D0FC0E-2F7E-48C3-B063-4F7DF5E2C3E2}" presName="linNode" presStyleCnt="0"/>
      <dgm:spPr/>
    </dgm:pt>
    <dgm:pt modelId="{9E9DF1C0-7403-47A7-A7C7-39E9930B639A}" type="pres">
      <dgm:prSet presAssocID="{B8D0FC0E-2F7E-48C3-B063-4F7DF5E2C3E2}" presName="parentText" presStyleLbl="node1" presStyleIdx="0" presStyleCnt="3" custScaleX="277778">
        <dgm:presLayoutVars>
          <dgm:chMax val="1"/>
          <dgm:bulletEnabled val="1"/>
        </dgm:presLayoutVars>
      </dgm:prSet>
      <dgm:spPr/>
    </dgm:pt>
    <dgm:pt modelId="{67C436B9-E2E6-430C-9287-B40118311F6D}" type="pres">
      <dgm:prSet presAssocID="{5F8B8F5F-88E9-4053-95A6-CA3E7BFDA63F}" presName="sp" presStyleCnt="0"/>
      <dgm:spPr/>
    </dgm:pt>
    <dgm:pt modelId="{EC1C985E-2848-455A-800C-E60FD5AF64A7}" type="pres">
      <dgm:prSet presAssocID="{BE00C727-75F6-4F26-BADE-E983C8765862}" presName="linNode" presStyleCnt="0"/>
      <dgm:spPr/>
    </dgm:pt>
    <dgm:pt modelId="{90FC6A63-0BFF-4FDD-A156-BD5DDF0E3D66}" type="pres">
      <dgm:prSet presAssocID="{BE00C727-75F6-4F26-BADE-E983C8765862}" presName="parentText" presStyleLbl="node1" presStyleIdx="1" presStyleCnt="3">
        <dgm:presLayoutVars>
          <dgm:chMax val="1"/>
          <dgm:bulletEnabled val="1"/>
        </dgm:presLayoutVars>
      </dgm:prSet>
      <dgm:spPr/>
    </dgm:pt>
    <dgm:pt modelId="{CF98F414-0B5D-464B-BE4C-F958F8CC4A43}" type="pres">
      <dgm:prSet presAssocID="{BE00C727-75F6-4F26-BADE-E983C8765862}" presName="descendantText" presStyleLbl="alignAccFollowNode1" presStyleIdx="0" presStyleCnt="2">
        <dgm:presLayoutVars>
          <dgm:bulletEnabled val="1"/>
        </dgm:presLayoutVars>
      </dgm:prSet>
      <dgm:spPr/>
    </dgm:pt>
    <dgm:pt modelId="{C72C703B-A4C8-4EDC-BFEA-55A323B270BD}" type="pres">
      <dgm:prSet presAssocID="{7B0E954E-F410-4368-B302-064F8298999C}" presName="sp" presStyleCnt="0"/>
      <dgm:spPr/>
    </dgm:pt>
    <dgm:pt modelId="{532F0B2A-7BD2-4AE7-8229-0FC5DC2AEA0C}" type="pres">
      <dgm:prSet presAssocID="{4B072A16-172B-43C0-96D9-3A4539CFAD4F}" presName="linNode" presStyleCnt="0"/>
      <dgm:spPr/>
    </dgm:pt>
    <dgm:pt modelId="{F9D3D6B4-5D24-4EB1-843F-437F2B437F6D}" type="pres">
      <dgm:prSet presAssocID="{4B072A16-172B-43C0-96D9-3A4539CFAD4F}" presName="parentText" presStyleLbl="node1" presStyleIdx="2" presStyleCnt="3">
        <dgm:presLayoutVars>
          <dgm:chMax val="1"/>
          <dgm:bulletEnabled val="1"/>
        </dgm:presLayoutVars>
      </dgm:prSet>
      <dgm:spPr/>
    </dgm:pt>
    <dgm:pt modelId="{60DEB9DB-FF7C-41BB-B0C6-5B08AFBBDE34}" type="pres">
      <dgm:prSet presAssocID="{4B072A16-172B-43C0-96D9-3A4539CFAD4F}" presName="descendantText" presStyleLbl="alignAccFollowNode1" presStyleIdx="1" presStyleCnt="2">
        <dgm:presLayoutVars>
          <dgm:bulletEnabled val="1"/>
        </dgm:presLayoutVars>
      </dgm:prSet>
      <dgm:spPr/>
    </dgm:pt>
  </dgm:ptLst>
  <dgm:cxnLst>
    <dgm:cxn modelId="{68C37654-BE95-4F19-A116-AADCCBB15349}" srcId="{4B072A16-172B-43C0-96D9-3A4539CFAD4F}" destId="{5C3FF428-F067-4B5D-BA40-48474A37BB65}" srcOrd="0" destOrd="0" parTransId="{A940E0A7-6CF7-42AA-814A-73EEF7F91F3E}" sibTransId="{9B7D6132-28ED-4231-B6BD-6D7DED3EF78F}"/>
    <dgm:cxn modelId="{EDFAAD49-1B22-4D01-88A8-2877E8BCC2D0}" type="presOf" srcId="{BE00C727-75F6-4F26-BADE-E983C8765862}" destId="{90FC6A63-0BFF-4FDD-A156-BD5DDF0E3D66}" srcOrd="0" destOrd="0" presId="urn:microsoft.com/office/officeart/2005/8/layout/vList5"/>
    <dgm:cxn modelId="{49D1EDDC-26CA-4E8F-BC75-EA518A8216BE}" type="presOf" srcId="{B8D0FC0E-2F7E-48C3-B063-4F7DF5E2C3E2}" destId="{9E9DF1C0-7403-47A7-A7C7-39E9930B639A}" srcOrd="0" destOrd="0" presId="urn:microsoft.com/office/officeart/2005/8/layout/vList5"/>
    <dgm:cxn modelId="{E40586B9-900A-4E68-8EC0-BA4E76DEB32D}" type="presOf" srcId="{4B072A16-172B-43C0-96D9-3A4539CFAD4F}" destId="{F9D3D6B4-5D24-4EB1-843F-437F2B437F6D}" srcOrd="0" destOrd="0" presId="urn:microsoft.com/office/officeart/2005/8/layout/vList5"/>
    <dgm:cxn modelId="{50F49647-0012-4E26-97CB-B19C0229FAB8}" type="presOf" srcId="{5C3FF428-F067-4B5D-BA40-48474A37BB65}" destId="{60DEB9DB-FF7C-41BB-B0C6-5B08AFBBDE34}" srcOrd="0" destOrd="0" presId="urn:microsoft.com/office/officeart/2005/8/layout/vList5"/>
    <dgm:cxn modelId="{58313921-53DC-4256-BDCD-CBE9AA430BA2}" srcId="{77D53252-5131-4BE9-925B-C04B13C97131}" destId="{BE00C727-75F6-4F26-BADE-E983C8765862}" srcOrd="1" destOrd="0" parTransId="{8776E801-0D27-4850-AAEF-DA895EE64386}" sibTransId="{7B0E954E-F410-4368-B302-064F8298999C}"/>
    <dgm:cxn modelId="{97595A57-F155-4951-9FA4-0C28D9B64FAF}" type="presOf" srcId="{77D53252-5131-4BE9-925B-C04B13C97131}" destId="{960CC124-FDE5-4B6E-9AE6-8BB662B51C64}" srcOrd="0" destOrd="0" presId="urn:microsoft.com/office/officeart/2005/8/layout/vList5"/>
    <dgm:cxn modelId="{4D96F5D0-39E0-4A6A-B3B1-8A95F18317A5}" type="presOf" srcId="{C5CE1900-F53A-42F8-906B-626E5FBCAD1B}" destId="{CF98F414-0B5D-464B-BE4C-F958F8CC4A43}" srcOrd="0" destOrd="0" presId="urn:microsoft.com/office/officeart/2005/8/layout/vList5"/>
    <dgm:cxn modelId="{9A8FA4D5-510A-4876-8C02-01987A321F71}" srcId="{BE00C727-75F6-4F26-BADE-E983C8765862}" destId="{C5CE1900-F53A-42F8-906B-626E5FBCAD1B}" srcOrd="0" destOrd="0" parTransId="{BE1ABDC1-F475-442C-817A-F1E20B95CFD2}" sibTransId="{EB32575F-EB9E-45FD-9017-A45915B84F3C}"/>
    <dgm:cxn modelId="{7B305D60-CC55-4C23-BC7C-13BCAC34B0E2}" srcId="{77D53252-5131-4BE9-925B-C04B13C97131}" destId="{4B072A16-172B-43C0-96D9-3A4539CFAD4F}" srcOrd="2" destOrd="0" parTransId="{6C8FFAB0-269E-4917-8A64-673D8337A18A}" sibTransId="{EC17BC21-7E46-46EF-9376-C88F6CBAFC76}"/>
    <dgm:cxn modelId="{BD632CF3-E412-42C9-B410-A1013B43B00C}" srcId="{77D53252-5131-4BE9-925B-C04B13C97131}" destId="{B8D0FC0E-2F7E-48C3-B063-4F7DF5E2C3E2}" srcOrd="0" destOrd="0" parTransId="{E70113E0-D960-40D0-9961-58209D48D900}" sibTransId="{5F8B8F5F-88E9-4053-95A6-CA3E7BFDA63F}"/>
    <dgm:cxn modelId="{34CD5659-5566-4E70-885E-D9E2C2A314BD}" type="presParOf" srcId="{960CC124-FDE5-4B6E-9AE6-8BB662B51C64}" destId="{BA507492-A1C7-4DAD-BE1B-A9485383DDF6}" srcOrd="0" destOrd="0" presId="urn:microsoft.com/office/officeart/2005/8/layout/vList5"/>
    <dgm:cxn modelId="{612477E8-D3AF-4C7A-ACF5-975AE9CE7F98}" type="presParOf" srcId="{BA507492-A1C7-4DAD-BE1B-A9485383DDF6}" destId="{9E9DF1C0-7403-47A7-A7C7-39E9930B639A}" srcOrd="0" destOrd="0" presId="urn:microsoft.com/office/officeart/2005/8/layout/vList5"/>
    <dgm:cxn modelId="{29FD3361-029A-47AC-8F7B-4E06C8DD87B0}" type="presParOf" srcId="{960CC124-FDE5-4B6E-9AE6-8BB662B51C64}" destId="{67C436B9-E2E6-430C-9287-B40118311F6D}" srcOrd="1" destOrd="0" presId="urn:microsoft.com/office/officeart/2005/8/layout/vList5"/>
    <dgm:cxn modelId="{CE37908E-7569-466E-9078-7680F544D0C3}" type="presParOf" srcId="{960CC124-FDE5-4B6E-9AE6-8BB662B51C64}" destId="{EC1C985E-2848-455A-800C-E60FD5AF64A7}" srcOrd="2" destOrd="0" presId="urn:microsoft.com/office/officeart/2005/8/layout/vList5"/>
    <dgm:cxn modelId="{0503AF25-7444-4C5B-9C8D-29A28D328718}" type="presParOf" srcId="{EC1C985E-2848-455A-800C-E60FD5AF64A7}" destId="{90FC6A63-0BFF-4FDD-A156-BD5DDF0E3D66}" srcOrd="0" destOrd="0" presId="urn:microsoft.com/office/officeart/2005/8/layout/vList5"/>
    <dgm:cxn modelId="{9C0AA57F-AFFB-400F-AAD3-556D3FF997D9}" type="presParOf" srcId="{EC1C985E-2848-455A-800C-E60FD5AF64A7}" destId="{CF98F414-0B5D-464B-BE4C-F958F8CC4A43}" srcOrd="1" destOrd="0" presId="urn:microsoft.com/office/officeart/2005/8/layout/vList5"/>
    <dgm:cxn modelId="{06BE2F3A-83C5-4FA5-9177-21D37A58F07A}" type="presParOf" srcId="{960CC124-FDE5-4B6E-9AE6-8BB662B51C64}" destId="{C72C703B-A4C8-4EDC-BFEA-55A323B270BD}" srcOrd="3" destOrd="0" presId="urn:microsoft.com/office/officeart/2005/8/layout/vList5"/>
    <dgm:cxn modelId="{B0C7F33A-23C5-4D9E-A2A0-DF6055BFC2CD}" type="presParOf" srcId="{960CC124-FDE5-4B6E-9AE6-8BB662B51C64}" destId="{532F0B2A-7BD2-4AE7-8229-0FC5DC2AEA0C}" srcOrd="4" destOrd="0" presId="urn:microsoft.com/office/officeart/2005/8/layout/vList5"/>
    <dgm:cxn modelId="{1A3134D6-4B2E-48EF-9B6C-E1F83440484C}" type="presParOf" srcId="{532F0B2A-7BD2-4AE7-8229-0FC5DC2AEA0C}" destId="{F9D3D6B4-5D24-4EB1-843F-437F2B437F6D}" srcOrd="0" destOrd="0" presId="urn:microsoft.com/office/officeart/2005/8/layout/vList5"/>
    <dgm:cxn modelId="{331422A2-816C-46FD-A5AA-C0E2FD209982}" type="presParOf" srcId="{532F0B2A-7BD2-4AE7-8229-0FC5DC2AEA0C}" destId="{60DEB9DB-FF7C-41BB-B0C6-5B08AFBBDE34}"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523055D9-F9F3-4E8F-9AC3-4A9910144B06}"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uk-UA"/>
        </a:p>
      </dgm:t>
    </dgm:pt>
    <dgm:pt modelId="{F7F19D65-1418-422A-BFC8-6FFB526A6696}">
      <dgm:prSet/>
      <dgm:spPr/>
      <dgm:t>
        <a:bodyPr/>
        <a:lstStyle/>
        <a:p>
          <a:pPr rtl="0"/>
          <a:r>
            <a:rPr lang="uk-UA" b="1" smtClean="0"/>
            <a:t>Змістовий модуль 3. Оцінка результатів використання CRM систем в маркетингу</a:t>
          </a:r>
          <a:endParaRPr lang="uk-UA"/>
        </a:p>
      </dgm:t>
    </dgm:pt>
    <dgm:pt modelId="{F21D9EAB-C1B0-45AD-9E3D-9BAA145E9FD1}" type="parTrans" cxnId="{E259A49A-1F3E-438B-8DC1-E2944D4DF484}">
      <dgm:prSet/>
      <dgm:spPr/>
      <dgm:t>
        <a:bodyPr/>
        <a:lstStyle/>
        <a:p>
          <a:endParaRPr lang="uk-UA"/>
        </a:p>
      </dgm:t>
    </dgm:pt>
    <dgm:pt modelId="{C7F72412-63C2-4540-AFF3-EC505EFDFCDA}" type="sibTrans" cxnId="{E259A49A-1F3E-438B-8DC1-E2944D4DF484}">
      <dgm:prSet/>
      <dgm:spPr/>
      <dgm:t>
        <a:bodyPr/>
        <a:lstStyle/>
        <a:p>
          <a:endParaRPr lang="uk-UA"/>
        </a:p>
      </dgm:t>
    </dgm:pt>
    <dgm:pt modelId="{0E72613C-3188-44F6-A189-D576C4D1DBC3}">
      <dgm:prSet/>
      <dgm:spPr/>
      <dgm:t>
        <a:bodyPr/>
        <a:lstStyle/>
        <a:p>
          <a:pPr rtl="0"/>
          <a:r>
            <a:rPr lang="uk-UA" i="1" smtClean="0"/>
            <a:t>Тема 5. Результати впровадження CRM систем та оцінка ефективності.</a:t>
          </a:r>
          <a:endParaRPr lang="uk-UA"/>
        </a:p>
      </dgm:t>
    </dgm:pt>
    <dgm:pt modelId="{DA7CBB43-FB02-4520-97CE-B654DA079F45}" type="parTrans" cxnId="{EEC249D8-7402-484E-98EA-BF7F0C34AFD9}">
      <dgm:prSet/>
      <dgm:spPr/>
      <dgm:t>
        <a:bodyPr/>
        <a:lstStyle/>
        <a:p>
          <a:endParaRPr lang="uk-UA"/>
        </a:p>
      </dgm:t>
    </dgm:pt>
    <dgm:pt modelId="{2061058C-7F1D-4D22-AA86-032EFFACA0FC}" type="sibTrans" cxnId="{EEC249D8-7402-484E-98EA-BF7F0C34AFD9}">
      <dgm:prSet/>
      <dgm:spPr/>
      <dgm:t>
        <a:bodyPr/>
        <a:lstStyle/>
        <a:p>
          <a:endParaRPr lang="uk-UA"/>
        </a:p>
      </dgm:t>
    </dgm:pt>
    <dgm:pt modelId="{E4EA2638-6FD8-47CE-9E7F-46FF9E800B2F}">
      <dgm:prSet/>
      <dgm:spPr/>
      <dgm:t>
        <a:bodyPr/>
        <a:lstStyle/>
        <a:p>
          <a:pPr rtl="0"/>
          <a:r>
            <a:rPr lang="uk-UA" smtClean="0"/>
            <a:t>Характеристики ефектів від впровадження CRM систем на підприємстві. Основи налаштування та адаптації CRM систем після впровадження на підприємстві. Методи аналізу ефективності впровадження CRM систем. Оцінка ефективності роботи CRM систем в маркетингу підприємства. Зміст звітів та дешбордів з результатами впровадження CRM-систем.</a:t>
          </a:r>
          <a:endParaRPr lang="uk-UA"/>
        </a:p>
      </dgm:t>
    </dgm:pt>
    <dgm:pt modelId="{B474792A-0FE3-4734-AF1E-86C4C8F60974}" type="parTrans" cxnId="{2558DB16-F5F2-4DEA-AF90-21D3CA06E0BA}">
      <dgm:prSet/>
      <dgm:spPr/>
      <dgm:t>
        <a:bodyPr/>
        <a:lstStyle/>
        <a:p>
          <a:endParaRPr lang="uk-UA"/>
        </a:p>
      </dgm:t>
    </dgm:pt>
    <dgm:pt modelId="{7027B758-A7FB-49A6-9639-81DB4ADF4FDC}" type="sibTrans" cxnId="{2558DB16-F5F2-4DEA-AF90-21D3CA06E0BA}">
      <dgm:prSet/>
      <dgm:spPr/>
      <dgm:t>
        <a:bodyPr/>
        <a:lstStyle/>
        <a:p>
          <a:endParaRPr lang="uk-UA"/>
        </a:p>
      </dgm:t>
    </dgm:pt>
    <dgm:pt modelId="{1522D51D-EDB3-4E11-8221-ED0D89E0467C}">
      <dgm:prSet/>
      <dgm:spPr/>
      <dgm:t>
        <a:bodyPr/>
        <a:lstStyle/>
        <a:p>
          <a:pPr rtl="0"/>
          <a:r>
            <a:rPr lang="uk-UA" i="1" smtClean="0"/>
            <a:t>Тема 6. Методи аналізу ефективності впровадження CRM систем. </a:t>
          </a:r>
          <a:endParaRPr lang="uk-UA"/>
        </a:p>
      </dgm:t>
    </dgm:pt>
    <dgm:pt modelId="{C64CFBCB-86A8-4775-8A32-C81E6EA1039B}" type="parTrans" cxnId="{E3C3159A-DFF9-42FB-95C3-18AE7CBDB3C8}">
      <dgm:prSet/>
      <dgm:spPr/>
      <dgm:t>
        <a:bodyPr/>
        <a:lstStyle/>
        <a:p>
          <a:endParaRPr lang="uk-UA"/>
        </a:p>
      </dgm:t>
    </dgm:pt>
    <dgm:pt modelId="{6F952AAA-4E37-4D35-A7A2-4482D0826C62}" type="sibTrans" cxnId="{E3C3159A-DFF9-42FB-95C3-18AE7CBDB3C8}">
      <dgm:prSet/>
      <dgm:spPr/>
      <dgm:t>
        <a:bodyPr/>
        <a:lstStyle/>
        <a:p>
          <a:endParaRPr lang="uk-UA"/>
        </a:p>
      </dgm:t>
    </dgm:pt>
    <dgm:pt modelId="{79D44311-E963-442B-8714-CF0DF469AB92}">
      <dgm:prSet/>
      <dgm:spPr/>
      <dgm:t>
        <a:bodyPr/>
        <a:lstStyle/>
        <a:p>
          <a:pPr rtl="0"/>
          <a:r>
            <a:rPr lang="uk-UA" smtClean="0"/>
            <a:t>Визначення сутності поняття ефективності інформаційної системи. Підходи до оцінки економічної ефективності впровадження CRM-систем. Класифікація методів, яка передбачає їх поділ на три групи: фінансового аналізу, якісного аналізу та імовірносно-статистичні. </a:t>
          </a:r>
          <a:endParaRPr lang="uk-UA"/>
        </a:p>
      </dgm:t>
    </dgm:pt>
    <dgm:pt modelId="{B8F6D3B1-3B0B-472C-BEB7-36B4881206F3}" type="parTrans" cxnId="{9CFE184D-7700-4028-90C3-D7EF1C61D69F}">
      <dgm:prSet/>
      <dgm:spPr/>
      <dgm:t>
        <a:bodyPr/>
        <a:lstStyle/>
        <a:p>
          <a:endParaRPr lang="uk-UA"/>
        </a:p>
      </dgm:t>
    </dgm:pt>
    <dgm:pt modelId="{2F7FA5EF-3976-4B16-9BA4-0CD9E9D338B5}" type="sibTrans" cxnId="{9CFE184D-7700-4028-90C3-D7EF1C61D69F}">
      <dgm:prSet/>
      <dgm:spPr/>
      <dgm:t>
        <a:bodyPr/>
        <a:lstStyle/>
        <a:p>
          <a:endParaRPr lang="uk-UA"/>
        </a:p>
      </dgm:t>
    </dgm:pt>
    <dgm:pt modelId="{E5B8B6F9-33CA-409C-B9DE-986F6A022E2E}">
      <dgm:prSet/>
      <dgm:spPr/>
      <dgm:t>
        <a:bodyPr/>
        <a:lstStyle/>
        <a:p>
          <a:pPr rtl="0"/>
          <a:r>
            <a:rPr lang="uk-UA" i="1" smtClean="0"/>
            <a:t>Тема 7. Перспективи розвитку організації взаємодії споживачів з компанією в електронному бізнесі. </a:t>
          </a:r>
          <a:endParaRPr lang="uk-UA"/>
        </a:p>
      </dgm:t>
    </dgm:pt>
    <dgm:pt modelId="{58DBE3CA-AC2A-4774-A6A7-C463B1911AE0}" type="parTrans" cxnId="{05148AB3-7971-446C-B251-21D9F2BE193F}">
      <dgm:prSet/>
      <dgm:spPr/>
      <dgm:t>
        <a:bodyPr/>
        <a:lstStyle/>
        <a:p>
          <a:endParaRPr lang="uk-UA"/>
        </a:p>
      </dgm:t>
    </dgm:pt>
    <dgm:pt modelId="{1CC4A19D-2E7A-4AE5-B89A-F4406C1152CE}" type="sibTrans" cxnId="{05148AB3-7971-446C-B251-21D9F2BE193F}">
      <dgm:prSet/>
      <dgm:spPr/>
      <dgm:t>
        <a:bodyPr/>
        <a:lstStyle/>
        <a:p>
          <a:endParaRPr lang="uk-UA"/>
        </a:p>
      </dgm:t>
    </dgm:pt>
    <dgm:pt modelId="{B26E3C88-F4C9-4DFD-A43E-0832D7D16DFF}">
      <dgm:prSet/>
      <dgm:spPr/>
      <dgm:t>
        <a:bodyPr/>
        <a:lstStyle/>
        <a:p>
          <a:pPr rtl="0"/>
          <a:r>
            <a:rPr lang="uk-UA" smtClean="0"/>
            <a:t>Специфіка взаємодії компаній та споживачів в електронному бізнесі. Основні цифрові канали комунікації зі споживачами. Персоналізація. Використання технологій штучного інтелекту для формування клієнтського досвіду. Використання Big Data для прогнозування поведінки споживачів. Оцінка окупності CRM. Розрахунок ROI від впровадження системи управління взаємовідносинами з клієнтами. </a:t>
          </a:r>
          <a:endParaRPr lang="uk-UA"/>
        </a:p>
      </dgm:t>
    </dgm:pt>
    <dgm:pt modelId="{B1F5E024-2C22-4E25-8D71-D542A10DF304}" type="parTrans" cxnId="{CE7E024D-A27C-4BF6-96C2-07862DE5DF6D}">
      <dgm:prSet/>
      <dgm:spPr/>
      <dgm:t>
        <a:bodyPr/>
        <a:lstStyle/>
        <a:p>
          <a:endParaRPr lang="uk-UA"/>
        </a:p>
      </dgm:t>
    </dgm:pt>
    <dgm:pt modelId="{86EF9D7D-4466-429D-B8F4-810FADD0E433}" type="sibTrans" cxnId="{CE7E024D-A27C-4BF6-96C2-07862DE5DF6D}">
      <dgm:prSet/>
      <dgm:spPr/>
      <dgm:t>
        <a:bodyPr/>
        <a:lstStyle/>
        <a:p>
          <a:endParaRPr lang="uk-UA"/>
        </a:p>
      </dgm:t>
    </dgm:pt>
    <dgm:pt modelId="{ABAA4EE8-A836-4B87-8EBD-A9A72DAC9487}" type="pres">
      <dgm:prSet presAssocID="{523055D9-F9F3-4E8F-9AC3-4A9910144B06}" presName="Name0" presStyleCnt="0">
        <dgm:presLayoutVars>
          <dgm:dir/>
          <dgm:animLvl val="lvl"/>
          <dgm:resizeHandles val="exact"/>
        </dgm:presLayoutVars>
      </dgm:prSet>
      <dgm:spPr/>
    </dgm:pt>
    <dgm:pt modelId="{4AD50F8C-FF6A-4DB6-9F5B-0DEE9F289F30}" type="pres">
      <dgm:prSet presAssocID="{F7F19D65-1418-422A-BFC8-6FFB526A6696}" presName="linNode" presStyleCnt="0"/>
      <dgm:spPr/>
    </dgm:pt>
    <dgm:pt modelId="{15A1F2DA-041C-4671-AA1A-C6AB5BE74D1A}" type="pres">
      <dgm:prSet presAssocID="{F7F19D65-1418-422A-BFC8-6FFB526A6696}" presName="parentText" presStyleLbl="node1" presStyleIdx="0" presStyleCnt="4" custScaleX="277778">
        <dgm:presLayoutVars>
          <dgm:chMax val="1"/>
          <dgm:bulletEnabled val="1"/>
        </dgm:presLayoutVars>
      </dgm:prSet>
      <dgm:spPr/>
    </dgm:pt>
    <dgm:pt modelId="{2E825509-FBC6-4FF5-8531-EFADD83E8D07}" type="pres">
      <dgm:prSet presAssocID="{C7F72412-63C2-4540-AFF3-EC505EFDFCDA}" presName="sp" presStyleCnt="0"/>
      <dgm:spPr/>
    </dgm:pt>
    <dgm:pt modelId="{1128E74D-2C73-4152-A3FB-D5A665E1367F}" type="pres">
      <dgm:prSet presAssocID="{0E72613C-3188-44F6-A189-D576C4D1DBC3}" presName="linNode" presStyleCnt="0"/>
      <dgm:spPr/>
    </dgm:pt>
    <dgm:pt modelId="{C12D22DD-FB5C-476E-B609-E65B336750A0}" type="pres">
      <dgm:prSet presAssocID="{0E72613C-3188-44F6-A189-D576C4D1DBC3}" presName="parentText" presStyleLbl="node1" presStyleIdx="1" presStyleCnt="4">
        <dgm:presLayoutVars>
          <dgm:chMax val="1"/>
          <dgm:bulletEnabled val="1"/>
        </dgm:presLayoutVars>
      </dgm:prSet>
      <dgm:spPr/>
    </dgm:pt>
    <dgm:pt modelId="{2D562440-0B04-4ADC-A0A2-B56BA3647A98}" type="pres">
      <dgm:prSet presAssocID="{0E72613C-3188-44F6-A189-D576C4D1DBC3}" presName="descendantText" presStyleLbl="alignAccFollowNode1" presStyleIdx="0" presStyleCnt="3">
        <dgm:presLayoutVars>
          <dgm:bulletEnabled val="1"/>
        </dgm:presLayoutVars>
      </dgm:prSet>
      <dgm:spPr/>
    </dgm:pt>
    <dgm:pt modelId="{C72176CC-318F-42F8-8BF9-C71681ABD48A}" type="pres">
      <dgm:prSet presAssocID="{2061058C-7F1D-4D22-AA86-032EFFACA0FC}" presName="sp" presStyleCnt="0"/>
      <dgm:spPr/>
    </dgm:pt>
    <dgm:pt modelId="{0555F0EC-A97F-48FF-9DEA-01F268D77B0D}" type="pres">
      <dgm:prSet presAssocID="{1522D51D-EDB3-4E11-8221-ED0D89E0467C}" presName="linNode" presStyleCnt="0"/>
      <dgm:spPr/>
    </dgm:pt>
    <dgm:pt modelId="{9FC4D469-F281-4E0A-88E2-E14FDC919BFD}" type="pres">
      <dgm:prSet presAssocID="{1522D51D-EDB3-4E11-8221-ED0D89E0467C}" presName="parentText" presStyleLbl="node1" presStyleIdx="2" presStyleCnt="4">
        <dgm:presLayoutVars>
          <dgm:chMax val="1"/>
          <dgm:bulletEnabled val="1"/>
        </dgm:presLayoutVars>
      </dgm:prSet>
      <dgm:spPr/>
    </dgm:pt>
    <dgm:pt modelId="{75B63DE2-0893-46D8-97C9-C6412C1C2E2E}" type="pres">
      <dgm:prSet presAssocID="{1522D51D-EDB3-4E11-8221-ED0D89E0467C}" presName="descendantText" presStyleLbl="alignAccFollowNode1" presStyleIdx="1" presStyleCnt="3">
        <dgm:presLayoutVars>
          <dgm:bulletEnabled val="1"/>
        </dgm:presLayoutVars>
      </dgm:prSet>
      <dgm:spPr/>
    </dgm:pt>
    <dgm:pt modelId="{50A643A0-BE20-48C7-A7D5-706923217316}" type="pres">
      <dgm:prSet presAssocID="{6F952AAA-4E37-4D35-A7A2-4482D0826C62}" presName="sp" presStyleCnt="0"/>
      <dgm:spPr/>
    </dgm:pt>
    <dgm:pt modelId="{24F812AB-5FC5-424D-9F32-12F5E9EDBDFD}" type="pres">
      <dgm:prSet presAssocID="{E5B8B6F9-33CA-409C-B9DE-986F6A022E2E}" presName="linNode" presStyleCnt="0"/>
      <dgm:spPr/>
    </dgm:pt>
    <dgm:pt modelId="{2BB430F2-6C96-4C2C-812F-F9AF820929F4}" type="pres">
      <dgm:prSet presAssocID="{E5B8B6F9-33CA-409C-B9DE-986F6A022E2E}" presName="parentText" presStyleLbl="node1" presStyleIdx="3" presStyleCnt="4">
        <dgm:presLayoutVars>
          <dgm:chMax val="1"/>
          <dgm:bulletEnabled val="1"/>
        </dgm:presLayoutVars>
      </dgm:prSet>
      <dgm:spPr/>
    </dgm:pt>
    <dgm:pt modelId="{90469946-FA77-47B8-A5A9-4E0DAB9AA038}" type="pres">
      <dgm:prSet presAssocID="{E5B8B6F9-33CA-409C-B9DE-986F6A022E2E}" presName="descendantText" presStyleLbl="alignAccFollowNode1" presStyleIdx="2" presStyleCnt="3">
        <dgm:presLayoutVars>
          <dgm:bulletEnabled val="1"/>
        </dgm:presLayoutVars>
      </dgm:prSet>
      <dgm:spPr/>
    </dgm:pt>
  </dgm:ptLst>
  <dgm:cxnLst>
    <dgm:cxn modelId="{CE7E024D-A27C-4BF6-96C2-07862DE5DF6D}" srcId="{E5B8B6F9-33CA-409C-B9DE-986F6A022E2E}" destId="{B26E3C88-F4C9-4DFD-A43E-0832D7D16DFF}" srcOrd="0" destOrd="0" parTransId="{B1F5E024-2C22-4E25-8D71-D542A10DF304}" sibTransId="{86EF9D7D-4466-429D-B8F4-810FADD0E433}"/>
    <dgm:cxn modelId="{E259A49A-1F3E-438B-8DC1-E2944D4DF484}" srcId="{523055D9-F9F3-4E8F-9AC3-4A9910144B06}" destId="{F7F19D65-1418-422A-BFC8-6FFB526A6696}" srcOrd="0" destOrd="0" parTransId="{F21D9EAB-C1B0-45AD-9E3D-9BAA145E9FD1}" sibTransId="{C7F72412-63C2-4540-AFF3-EC505EFDFCDA}"/>
    <dgm:cxn modelId="{9CFE184D-7700-4028-90C3-D7EF1C61D69F}" srcId="{1522D51D-EDB3-4E11-8221-ED0D89E0467C}" destId="{79D44311-E963-442B-8714-CF0DF469AB92}" srcOrd="0" destOrd="0" parTransId="{B8F6D3B1-3B0B-472C-BEB7-36B4881206F3}" sibTransId="{2F7FA5EF-3976-4B16-9BA4-0CD9E9D338B5}"/>
    <dgm:cxn modelId="{B3417A35-0A06-46EC-865C-F072B4CEF84F}" type="presOf" srcId="{E5B8B6F9-33CA-409C-B9DE-986F6A022E2E}" destId="{2BB430F2-6C96-4C2C-812F-F9AF820929F4}" srcOrd="0" destOrd="0" presId="urn:microsoft.com/office/officeart/2005/8/layout/vList5"/>
    <dgm:cxn modelId="{EEC249D8-7402-484E-98EA-BF7F0C34AFD9}" srcId="{523055D9-F9F3-4E8F-9AC3-4A9910144B06}" destId="{0E72613C-3188-44F6-A189-D576C4D1DBC3}" srcOrd="1" destOrd="0" parTransId="{DA7CBB43-FB02-4520-97CE-B654DA079F45}" sibTransId="{2061058C-7F1D-4D22-AA86-032EFFACA0FC}"/>
    <dgm:cxn modelId="{D013DC6E-C71D-4824-9417-B221250E5D45}" type="presOf" srcId="{1522D51D-EDB3-4E11-8221-ED0D89E0467C}" destId="{9FC4D469-F281-4E0A-88E2-E14FDC919BFD}" srcOrd="0" destOrd="0" presId="urn:microsoft.com/office/officeart/2005/8/layout/vList5"/>
    <dgm:cxn modelId="{1B277D46-FD35-4B51-89ED-87ED9FA8F641}" type="presOf" srcId="{79D44311-E963-442B-8714-CF0DF469AB92}" destId="{75B63DE2-0893-46D8-97C9-C6412C1C2E2E}" srcOrd="0" destOrd="0" presId="urn:microsoft.com/office/officeart/2005/8/layout/vList5"/>
    <dgm:cxn modelId="{E3C3159A-DFF9-42FB-95C3-18AE7CBDB3C8}" srcId="{523055D9-F9F3-4E8F-9AC3-4A9910144B06}" destId="{1522D51D-EDB3-4E11-8221-ED0D89E0467C}" srcOrd="2" destOrd="0" parTransId="{C64CFBCB-86A8-4775-8A32-C81E6EA1039B}" sibTransId="{6F952AAA-4E37-4D35-A7A2-4482D0826C62}"/>
    <dgm:cxn modelId="{08A32AD0-45F9-424D-A499-6522A37728B6}" type="presOf" srcId="{F7F19D65-1418-422A-BFC8-6FFB526A6696}" destId="{15A1F2DA-041C-4671-AA1A-C6AB5BE74D1A}" srcOrd="0" destOrd="0" presId="urn:microsoft.com/office/officeart/2005/8/layout/vList5"/>
    <dgm:cxn modelId="{0897700B-36A4-49EF-B535-CBD2B4D98A1B}" type="presOf" srcId="{E4EA2638-6FD8-47CE-9E7F-46FF9E800B2F}" destId="{2D562440-0B04-4ADC-A0A2-B56BA3647A98}" srcOrd="0" destOrd="0" presId="urn:microsoft.com/office/officeart/2005/8/layout/vList5"/>
    <dgm:cxn modelId="{2558DB16-F5F2-4DEA-AF90-21D3CA06E0BA}" srcId="{0E72613C-3188-44F6-A189-D576C4D1DBC3}" destId="{E4EA2638-6FD8-47CE-9E7F-46FF9E800B2F}" srcOrd="0" destOrd="0" parTransId="{B474792A-0FE3-4734-AF1E-86C4C8F60974}" sibTransId="{7027B758-A7FB-49A6-9639-81DB4ADF4FDC}"/>
    <dgm:cxn modelId="{244E85B7-358F-4083-BA4C-29F8FA7F84A9}" type="presOf" srcId="{523055D9-F9F3-4E8F-9AC3-4A9910144B06}" destId="{ABAA4EE8-A836-4B87-8EBD-A9A72DAC9487}" srcOrd="0" destOrd="0" presId="urn:microsoft.com/office/officeart/2005/8/layout/vList5"/>
    <dgm:cxn modelId="{05148AB3-7971-446C-B251-21D9F2BE193F}" srcId="{523055D9-F9F3-4E8F-9AC3-4A9910144B06}" destId="{E5B8B6F9-33CA-409C-B9DE-986F6A022E2E}" srcOrd="3" destOrd="0" parTransId="{58DBE3CA-AC2A-4774-A6A7-C463B1911AE0}" sibTransId="{1CC4A19D-2E7A-4AE5-B89A-F4406C1152CE}"/>
    <dgm:cxn modelId="{7DE1AB31-F9E6-4C24-B477-2C50D5BDC8F7}" type="presOf" srcId="{B26E3C88-F4C9-4DFD-A43E-0832D7D16DFF}" destId="{90469946-FA77-47B8-A5A9-4E0DAB9AA038}" srcOrd="0" destOrd="0" presId="urn:microsoft.com/office/officeart/2005/8/layout/vList5"/>
    <dgm:cxn modelId="{2A49F612-1FBC-4769-A59D-EA9AE3BA6434}" type="presOf" srcId="{0E72613C-3188-44F6-A189-D576C4D1DBC3}" destId="{C12D22DD-FB5C-476E-B609-E65B336750A0}" srcOrd="0" destOrd="0" presId="urn:microsoft.com/office/officeart/2005/8/layout/vList5"/>
    <dgm:cxn modelId="{136C3044-796F-43A9-951A-0ABF2B73BEDB}" type="presParOf" srcId="{ABAA4EE8-A836-4B87-8EBD-A9A72DAC9487}" destId="{4AD50F8C-FF6A-4DB6-9F5B-0DEE9F289F30}" srcOrd="0" destOrd="0" presId="urn:microsoft.com/office/officeart/2005/8/layout/vList5"/>
    <dgm:cxn modelId="{7902DA92-A3D1-4650-8A00-239D2B260027}" type="presParOf" srcId="{4AD50F8C-FF6A-4DB6-9F5B-0DEE9F289F30}" destId="{15A1F2DA-041C-4671-AA1A-C6AB5BE74D1A}" srcOrd="0" destOrd="0" presId="urn:microsoft.com/office/officeart/2005/8/layout/vList5"/>
    <dgm:cxn modelId="{E564E87D-8EED-4451-A1BB-4B224E372BB7}" type="presParOf" srcId="{ABAA4EE8-A836-4B87-8EBD-A9A72DAC9487}" destId="{2E825509-FBC6-4FF5-8531-EFADD83E8D07}" srcOrd="1" destOrd="0" presId="urn:microsoft.com/office/officeart/2005/8/layout/vList5"/>
    <dgm:cxn modelId="{0B1AB569-0961-4577-BBF7-D765CA7DFA32}" type="presParOf" srcId="{ABAA4EE8-A836-4B87-8EBD-A9A72DAC9487}" destId="{1128E74D-2C73-4152-A3FB-D5A665E1367F}" srcOrd="2" destOrd="0" presId="urn:microsoft.com/office/officeart/2005/8/layout/vList5"/>
    <dgm:cxn modelId="{BA45FA53-8C8A-4CBD-984A-7D8106A0411A}" type="presParOf" srcId="{1128E74D-2C73-4152-A3FB-D5A665E1367F}" destId="{C12D22DD-FB5C-476E-B609-E65B336750A0}" srcOrd="0" destOrd="0" presId="urn:microsoft.com/office/officeart/2005/8/layout/vList5"/>
    <dgm:cxn modelId="{32BEF47C-4A21-4DBC-B35D-F0BC2F522908}" type="presParOf" srcId="{1128E74D-2C73-4152-A3FB-D5A665E1367F}" destId="{2D562440-0B04-4ADC-A0A2-B56BA3647A98}" srcOrd="1" destOrd="0" presId="urn:microsoft.com/office/officeart/2005/8/layout/vList5"/>
    <dgm:cxn modelId="{7DD7192F-0A4A-4B21-BCC8-1C7E124BA178}" type="presParOf" srcId="{ABAA4EE8-A836-4B87-8EBD-A9A72DAC9487}" destId="{C72176CC-318F-42F8-8BF9-C71681ABD48A}" srcOrd="3" destOrd="0" presId="urn:microsoft.com/office/officeart/2005/8/layout/vList5"/>
    <dgm:cxn modelId="{1E82F811-137B-43D3-8473-49310C703751}" type="presParOf" srcId="{ABAA4EE8-A836-4B87-8EBD-A9A72DAC9487}" destId="{0555F0EC-A97F-48FF-9DEA-01F268D77B0D}" srcOrd="4" destOrd="0" presId="urn:microsoft.com/office/officeart/2005/8/layout/vList5"/>
    <dgm:cxn modelId="{A4D4EC9C-882D-42B1-84F6-B9B891038BAA}" type="presParOf" srcId="{0555F0EC-A97F-48FF-9DEA-01F268D77B0D}" destId="{9FC4D469-F281-4E0A-88E2-E14FDC919BFD}" srcOrd="0" destOrd="0" presId="urn:microsoft.com/office/officeart/2005/8/layout/vList5"/>
    <dgm:cxn modelId="{A5690B54-5438-451C-9B4A-EA20D8AD41F5}" type="presParOf" srcId="{0555F0EC-A97F-48FF-9DEA-01F268D77B0D}" destId="{75B63DE2-0893-46D8-97C9-C6412C1C2E2E}" srcOrd="1" destOrd="0" presId="urn:microsoft.com/office/officeart/2005/8/layout/vList5"/>
    <dgm:cxn modelId="{7E8BB4FA-91E3-4FBC-BF67-2D3CD7C876C0}" type="presParOf" srcId="{ABAA4EE8-A836-4B87-8EBD-A9A72DAC9487}" destId="{50A643A0-BE20-48C7-A7D5-706923217316}" srcOrd="5" destOrd="0" presId="urn:microsoft.com/office/officeart/2005/8/layout/vList5"/>
    <dgm:cxn modelId="{E21CA036-B07D-486C-8A5F-82635EB0713E}" type="presParOf" srcId="{ABAA4EE8-A836-4B87-8EBD-A9A72DAC9487}" destId="{24F812AB-5FC5-424D-9F32-12F5E9EDBDFD}" srcOrd="6" destOrd="0" presId="urn:microsoft.com/office/officeart/2005/8/layout/vList5"/>
    <dgm:cxn modelId="{7D13D9F6-5213-4046-82AC-865E07E0398F}" type="presParOf" srcId="{24F812AB-5FC5-424D-9F32-12F5E9EDBDFD}" destId="{2BB430F2-6C96-4C2C-812F-F9AF820929F4}" srcOrd="0" destOrd="0" presId="urn:microsoft.com/office/officeart/2005/8/layout/vList5"/>
    <dgm:cxn modelId="{7BCFE6E4-1ACB-457A-B084-0F2DAD92ABB2}" type="presParOf" srcId="{24F812AB-5FC5-424D-9F32-12F5E9EDBDFD}" destId="{90469946-FA77-47B8-A5A9-4E0DAB9AA038}"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1DBF5F32-81E7-46DD-B99A-483FFEE6D04C}" type="doc">
      <dgm:prSet loTypeId="urn:microsoft.com/office/officeart/2005/8/layout/matrix3" loCatId="matrix" qsTypeId="urn:microsoft.com/office/officeart/2005/8/quickstyle/simple1" qsCatId="simple" csTypeId="urn:microsoft.com/office/officeart/2005/8/colors/accent1_2" csCatId="accent1"/>
      <dgm:spPr/>
      <dgm:t>
        <a:bodyPr/>
        <a:lstStyle/>
        <a:p>
          <a:endParaRPr lang="uk-UA"/>
        </a:p>
      </dgm:t>
    </dgm:pt>
    <dgm:pt modelId="{B06231AE-01A7-4511-9D37-A4F8173A8E5A}">
      <dgm:prSet/>
      <dgm:spPr/>
      <dgm:t>
        <a:bodyPr/>
        <a:lstStyle/>
        <a:p>
          <a:pPr rtl="0"/>
          <a:r>
            <a:rPr lang="uk-UA" smtClean="0"/>
            <a:t>Відвідування занять є обов’язковим компонентом засвоєння дисципліни.</a:t>
          </a:r>
          <a:endParaRPr lang="uk-UA"/>
        </a:p>
      </dgm:t>
    </dgm:pt>
    <dgm:pt modelId="{5D012E50-92C9-4322-A8A8-8E52882CA868}" type="parTrans" cxnId="{FDC37E46-3999-4F93-B4BD-21CAE54E3E7B}">
      <dgm:prSet/>
      <dgm:spPr/>
      <dgm:t>
        <a:bodyPr/>
        <a:lstStyle/>
        <a:p>
          <a:endParaRPr lang="uk-UA"/>
        </a:p>
      </dgm:t>
    </dgm:pt>
    <dgm:pt modelId="{0DCF7B1A-365B-4705-B119-FFD40AF460BA}" type="sibTrans" cxnId="{FDC37E46-3999-4F93-B4BD-21CAE54E3E7B}">
      <dgm:prSet/>
      <dgm:spPr/>
      <dgm:t>
        <a:bodyPr/>
        <a:lstStyle/>
        <a:p>
          <a:endParaRPr lang="uk-UA"/>
        </a:p>
      </dgm:t>
    </dgm:pt>
    <dgm:pt modelId="{2539543E-B9F0-424F-BEDB-56E5C2F0527F}">
      <dgm:prSet/>
      <dgm:spPr/>
      <dgm:t>
        <a:bodyPr/>
        <a:lstStyle/>
        <a:p>
          <a:pPr rtl="0"/>
          <a:r>
            <a:rPr lang="uk-UA" smtClean="0"/>
            <a:t>За систематичні пропуски занять та не виконання завдань без поважної причини здобувач вищої освіти буде неатестований з даної дисципліни. </a:t>
          </a:r>
          <a:endParaRPr lang="uk-UA"/>
        </a:p>
      </dgm:t>
    </dgm:pt>
    <dgm:pt modelId="{3E733362-9878-490B-838F-0300CDB5D221}" type="parTrans" cxnId="{FA0E66C7-DEBC-4103-9D79-C8E636E2C160}">
      <dgm:prSet/>
      <dgm:spPr/>
      <dgm:t>
        <a:bodyPr/>
        <a:lstStyle/>
        <a:p>
          <a:endParaRPr lang="uk-UA"/>
        </a:p>
      </dgm:t>
    </dgm:pt>
    <dgm:pt modelId="{50B4E47E-6D9F-45C9-B326-FAF9E4C697CC}" type="sibTrans" cxnId="{FA0E66C7-DEBC-4103-9D79-C8E636E2C160}">
      <dgm:prSet/>
      <dgm:spPr/>
      <dgm:t>
        <a:bodyPr/>
        <a:lstStyle/>
        <a:p>
          <a:endParaRPr lang="uk-UA"/>
        </a:p>
      </dgm:t>
    </dgm:pt>
    <dgm:pt modelId="{10F6DD39-A611-4AB7-A82C-ED5E1E7F4453}">
      <dgm:prSet/>
      <dgm:spPr/>
      <dgm:t>
        <a:bodyPr/>
        <a:lstStyle/>
        <a:p>
          <a:pPr rtl="0"/>
          <a:r>
            <a:rPr lang="uk-UA" smtClean="0"/>
            <a:t>Усі пропущені заняття мають бути відпрацьовані під час консультацій або в системі Moodle</a:t>
          </a:r>
          <a:r>
            <a:rPr lang="ru-RU" smtClean="0"/>
            <a:t>.</a:t>
          </a:r>
          <a:r>
            <a:rPr lang="uk-UA" smtClean="0"/>
            <a:t> </a:t>
          </a:r>
          <a:endParaRPr lang="uk-UA"/>
        </a:p>
      </dgm:t>
    </dgm:pt>
    <dgm:pt modelId="{E5BD77F8-3604-4D84-A746-2DB521A04645}" type="parTrans" cxnId="{824C2684-8A9D-464D-A377-26C8E0C9450C}">
      <dgm:prSet/>
      <dgm:spPr/>
      <dgm:t>
        <a:bodyPr/>
        <a:lstStyle/>
        <a:p>
          <a:endParaRPr lang="uk-UA"/>
        </a:p>
      </dgm:t>
    </dgm:pt>
    <dgm:pt modelId="{737A4517-8C65-4005-A321-F394D519A80E}" type="sibTrans" cxnId="{824C2684-8A9D-464D-A377-26C8E0C9450C}">
      <dgm:prSet/>
      <dgm:spPr/>
      <dgm:t>
        <a:bodyPr/>
        <a:lstStyle/>
        <a:p>
          <a:endParaRPr lang="uk-UA"/>
        </a:p>
      </dgm:t>
    </dgm:pt>
    <dgm:pt modelId="{57C75512-0ABB-462C-92EF-5A0EC9911AD8}">
      <dgm:prSet/>
      <dgm:spPr/>
      <dgm:t>
        <a:bodyPr/>
        <a:lstStyle/>
        <a:p>
          <a:pPr rtl="0"/>
          <a:r>
            <a:rPr lang="uk-UA" smtClean="0"/>
            <a:t>Презентації та виступи мають бути авторськими (оригінальними).</a:t>
          </a:r>
          <a:endParaRPr lang="uk-UA"/>
        </a:p>
      </dgm:t>
    </dgm:pt>
    <dgm:pt modelId="{B268B748-FD34-4F91-8379-DA5EDE65E8C6}" type="parTrans" cxnId="{A932F519-651E-49FC-99BA-F03F4E5C02D1}">
      <dgm:prSet/>
      <dgm:spPr/>
      <dgm:t>
        <a:bodyPr/>
        <a:lstStyle/>
        <a:p>
          <a:endParaRPr lang="uk-UA"/>
        </a:p>
      </dgm:t>
    </dgm:pt>
    <dgm:pt modelId="{7C2B685A-2D1A-431D-B8A6-DA2F327268F9}" type="sibTrans" cxnId="{A932F519-651E-49FC-99BA-F03F4E5C02D1}">
      <dgm:prSet/>
      <dgm:spPr/>
      <dgm:t>
        <a:bodyPr/>
        <a:lstStyle/>
        <a:p>
          <a:endParaRPr lang="uk-UA"/>
        </a:p>
      </dgm:t>
    </dgm:pt>
    <dgm:pt modelId="{B4FB63F2-B534-4EE9-A984-B25A3480CB0C}" type="pres">
      <dgm:prSet presAssocID="{1DBF5F32-81E7-46DD-B99A-483FFEE6D04C}" presName="matrix" presStyleCnt="0">
        <dgm:presLayoutVars>
          <dgm:chMax val="1"/>
          <dgm:dir/>
          <dgm:resizeHandles val="exact"/>
        </dgm:presLayoutVars>
      </dgm:prSet>
      <dgm:spPr/>
    </dgm:pt>
    <dgm:pt modelId="{DB69E683-B48B-4279-9DC2-1CC34D4E979A}" type="pres">
      <dgm:prSet presAssocID="{1DBF5F32-81E7-46DD-B99A-483FFEE6D04C}" presName="diamond" presStyleLbl="bgShp" presStyleIdx="0" presStyleCnt="1"/>
      <dgm:spPr/>
    </dgm:pt>
    <dgm:pt modelId="{75AEA19B-DE52-472C-9B97-DE8E6AF3DABA}" type="pres">
      <dgm:prSet presAssocID="{1DBF5F32-81E7-46DD-B99A-483FFEE6D04C}" presName="quad1" presStyleLbl="node1" presStyleIdx="0" presStyleCnt="4">
        <dgm:presLayoutVars>
          <dgm:chMax val="0"/>
          <dgm:chPref val="0"/>
          <dgm:bulletEnabled val="1"/>
        </dgm:presLayoutVars>
      </dgm:prSet>
      <dgm:spPr/>
    </dgm:pt>
    <dgm:pt modelId="{8EC08E20-675F-4A34-B9FB-85FDFD73610C}" type="pres">
      <dgm:prSet presAssocID="{1DBF5F32-81E7-46DD-B99A-483FFEE6D04C}" presName="quad2" presStyleLbl="node1" presStyleIdx="1" presStyleCnt="4">
        <dgm:presLayoutVars>
          <dgm:chMax val="0"/>
          <dgm:chPref val="0"/>
          <dgm:bulletEnabled val="1"/>
        </dgm:presLayoutVars>
      </dgm:prSet>
      <dgm:spPr/>
    </dgm:pt>
    <dgm:pt modelId="{BA218142-A023-46F3-80B2-B39AB3186AB2}" type="pres">
      <dgm:prSet presAssocID="{1DBF5F32-81E7-46DD-B99A-483FFEE6D04C}" presName="quad3" presStyleLbl="node1" presStyleIdx="2" presStyleCnt="4">
        <dgm:presLayoutVars>
          <dgm:chMax val="0"/>
          <dgm:chPref val="0"/>
          <dgm:bulletEnabled val="1"/>
        </dgm:presLayoutVars>
      </dgm:prSet>
      <dgm:spPr/>
    </dgm:pt>
    <dgm:pt modelId="{3EB17209-65BD-48B7-B920-73C88CAA049F}" type="pres">
      <dgm:prSet presAssocID="{1DBF5F32-81E7-46DD-B99A-483FFEE6D04C}" presName="quad4" presStyleLbl="node1" presStyleIdx="3" presStyleCnt="4">
        <dgm:presLayoutVars>
          <dgm:chMax val="0"/>
          <dgm:chPref val="0"/>
          <dgm:bulletEnabled val="1"/>
        </dgm:presLayoutVars>
      </dgm:prSet>
      <dgm:spPr/>
    </dgm:pt>
  </dgm:ptLst>
  <dgm:cxnLst>
    <dgm:cxn modelId="{824C2684-8A9D-464D-A377-26C8E0C9450C}" srcId="{1DBF5F32-81E7-46DD-B99A-483FFEE6D04C}" destId="{10F6DD39-A611-4AB7-A82C-ED5E1E7F4453}" srcOrd="2" destOrd="0" parTransId="{E5BD77F8-3604-4D84-A746-2DB521A04645}" sibTransId="{737A4517-8C65-4005-A321-F394D519A80E}"/>
    <dgm:cxn modelId="{A932F519-651E-49FC-99BA-F03F4E5C02D1}" srcId="{1DBF5F32-81E7-46DD-B99A-483FFEE6D04C}" destId="{57C75512-0ABB-462C-92EF-5A0EC9911AD8}" srcOrd="3" destOrd="0" parTransId="{B268B748-FD34-4F91-8379-DA5EDE65E8C6}" sibTransId="{7C2B685A-2D1A-431D-B8A6-DA2F327268F9}"/>
    <dgm:cxn modelId="{FDC37E46-3999-4F93-B4BD-21CAE54E3E7B}" srcId="{1DBF5F32-81E7-46DD-B99A-483FFEE6D04C}" destId="{B06231AE-01A7-4511-9D37-A4F8173A8E5A}" srcOrd="0" destOrd="0" parTransId="{5D012E50-92C9-4322-A8A8-8E52882CA868}" sibTransId="{0DCF7B1A-365B-4705-B119-FFD40AF460BA}"/>
    <dgm:cxn modelId="{7403A6DC-5A71-4C28-8B82-2D893330FA89}" type="presOf" srcId="{B06231AE-01A7-4511-9D37-A4F8173A8E5A}" destId="{75AEA19B-DE52-472C-9B97-DE8E6AF3DABA}" srcOrd="0" destOrd="0" presId="urn:microsoft.com/office/officeart/2005/8/layout/matrix3"/>
    <dgm:cxn modelId="{53B78A7F-B3B4-4CF2-B6FD-E969E39E2F7F}" type="presOf" srcId="{57C75512-0ABB-462C-92EF-5A0EC9911AD8}" destId="{3EB17209-65BD-48B7-B920-73C88CAA049F}" srcOrd="0" destOrd="0" presId="urn:microsoft.com/office/officeart/2005/8/layout/matrix3"/>
    <dgm:cxn modelId="{B6F85437-9D59-4FD0-AC86-6460C7D5A911}" type="presOf" srcId="{10F6DD39-A611-4AB7-A82C-ED5E1E7F4453}" destId="{BA218142-A023-46F3-80B2-B39AB3186AB2}" srcOrd="0" destOrd="0" presId="urn:microsoft.com/office/officeart/2005/8/layout/matrix3"/>
    <dgm:cxn modelId="{FA0E66C7-DEBC-4103-9D79-C8E636E2C160}" srcId="{1DBF5F32-81E7-46DD-B99A-483FFEE6D04C}" destId="{2539543E-B9F0-424F-BEDB-56E5C2F0527F}" srcOrd="1" destOrd="0" parTransId="{3E733362-9878-490B-838F-0300CDB5D221}" sibTransId="{50B4E47E-6D9F-45C9-B326-FAF9E4C697CC}"/>
    <dgm:cxn modelId="{E2ED0B84-83E2-41D8-978B-5AEDA6CBC046}" type="presOf" srcId="{2539543E-B9F0-424F-BEDB-56E5C2F0527F}" destId="{8EC08E20-675F-4A34-B9FB-85FDFD73610C}" srcOrd="0" destOrd="0" presId="urn:microsoft.com/office/officeart/2005/8/layout/matrix3"/>
    <dgm:cxn modelId="{2A448662-1444-4C9D-9089-A7BBF0F45F8B}" type="presOf" srcId="{1DBF5F32-81E7-46DD-B99A-483FFEE6D04C}" destId="{B4FB63F2-B534-4EE9-A984-B25A3480CB0C}" srcOrd="0" destOrd="0" presId="urn:microsoft.com/office/officeart/2005/8/layout/matrix3"/>
    <dgm:cxn modelId="{0AEE8951-C550-4C55-AC40-C59CDDE1D144}" type="presParOf" srcId="{B4FB63F2-B534-4EE9-A984-B25A3480CB0C}" destId="{DB69E683-B48B-4279-9DC2-1CC34D4E979A}" srcOrd="0" destOrd="0" presId="urn:microsoft.com/office/officeart/2005/8/layout/matrix3"/>
    <dgm:cxn modelId="{CFC82F1A-C199-4DE9-997D-363B337B45FB}" type="presParOf" srcId="{B4FB63F2-B534-4EE9-A984-B25A3480CB0C}" destId="{75AEA19B-DE52-472C-9B97-DE8E6AF3DABA}" srcOrd="1" destOrd="0" presId="urn:microsoft.com/office/officeart/2005/8/layout/matrix3"/>
    <dgm:cxn modelId="{D425570A-2D74-4E64-B17B-E6357A6D9809}" type="presParOf" srcId="{B4FB63F2-B534-4EE9-A984-B25A3480CB0C}" destId="{8EC08E20-675F-4A34-B9FB-85FDFD73610C}" srcOrd="2" destOrd="0" presId="urn:microsoft.com/office/officeart/2005/8/layout/matrix3"/>
    <dgm:cxn modelId="{BABA7C9D-7337-4A5C-A914-D174B6A97218}" type="presParOf" srcId="{B4FB63F2-B534-4EE9-A984-B25A3480CB0C}" destId="{BA218142-A023-46F3-80B2-B39AB3186AB2}" srcOrd="3" destOrd="0" presId="urn:microsoft.com/office/officeart/2005/8/layout/matrix3"/>
    <dgm:cxn modelId="{FA9E656E-10FB-454E-B684-3C7BA63740BF}" type="presParOf" srcId="{B4FB63F2-B534-4EE9-A984-B25A3480CB0C}" destId="{3EB17209-65BD-48B7-B920-73C88CAA049F}" srcOrd="4" destOrd="0" presId="urn:microsoft.com/office/officeart/2005/8/layout/matrix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D6F37D51-CB14-476C-A8CA-7CDC70207BE5}"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uk-UA"/>
        </a:p>
      </dgm:t>
    </dgm:pt>
    <dgm:pt modelId="{8D99A8C0-81E3-4D69-B7AB-79F8FF4D729F}">
      <dgm:prSet/>
      <dgm:spPr/>
      <dgm:t>
        <a:bodyPr/>
        <a:lstStyle/>
        <a:p>
          <a:pPr rtl="0"/>
          <a:r>
            <a:rPr lang="uk-UA" dirty="0" smtClean="0"/>
            <a:t>Здобувач вищої освіти повинен дотримуватися академічної етики </a:t>
          </a:r>
          <a:endParaRPr lang="uk-UA" dirty="0"/>
        </a:p>
      </dgm:t>
    </dgm:pt>
    <dgm:pt modelId="{B3BC7E77-C7F4-4E15-A579-96FD6A3D0A66}" type="parTrans" cxnId="{FDE4E809-44D3-4866-969A-A13AFCAB7FFC}">
      <dgm:prSet/>
      <dgm:spPr/>
      <dgm:t>
        <a:bodyPr/>
        <a:lstStyle/>
        <a:p>
          <a:endParaRPr lang="uk-UA"/>
        </a:p>
      </dgm:t>
    </dgm:pt>
    <dgm:pt modelId="{BE21432B-7B91-42C8-A47B-475E8D762C46}" type="sibTrans" cxnId="{FDE4E809-44D3-4866-969A-A13AFCAB7FFC}">
      <dgm:prSet/>
      <dgm:spPr/>
      <dgm:t>
        <a:bodyPr/>
        <a:lstStyle/>
        <a:p>
          <a:endParaRPr lang="uk-UA"/>
        </a:p>
      </dgm:t>
    </dgm:pt>
    <dgm:pt modelId="{66244970-CA5F-4117-8CAA-8E67B8FE2F38}">
      <dgm:prSet/>
      <dgm:spPr/>
      <dgm:t>
        <a:bodyPr/>
        <a:lstStyle/>
        <a:p>
          <a:pPr rtl="0"/>
          <a:r>
            <a:rPr lang="uk-UA" smtClean="0"/>
            <a:t>виявляти дисциплінованість, вихованість, доброзичливість, чесність, відповідальність</a:t>
          </a:r>
          <a:endParaRPr lang="uk-UA"/>
        </a:p>
      </dgm:t>
    </dgm:pt>
    <dgm:pt modelId="{48144955-C311-4486-9E78-9BE5253735F6}" type="parTrans" cxnId="{595805A9-901E-45E6-B211-EEEB40E177F7}">
      <dgm:prSet/>
      <dgm:spPr/>
      <dgm:t>
        <a:bodyPr/>
        <a:lstStyle/>
        <a:p>
          <a:endParaRPr lang="uk-UA"/>
        </a:p>
      </dgm:t>
    </dgm:pt>
    <dgm:pt modelId="{9C04C7C8-BDC3-4C30-9FF6-6B165F647D8A}" type="sibTrans" cxnId="{595805A9-901E-45E6-B211-EEEB40E177F7}">
      <dgm:prSet/>
      <dgm:spPr/>
      <dgm:t>
        <a:bodyPr/>
        <a:lstStyle/>
        <a:p>
          <a:endParaRPr lang="uk-UA"/>
        </a:p>
      </dgm:t>
    </dgm:pt>
    <dgm:pt modelId="{8EB29A83-71F4-4D82-8088-FF87590CE5A6}">
      <dgm:prSet/>
      <dgm:spPr/>
      <dgm:t>
        <a:bodyPr/>
        <a:lstStyle/>
        <a:p>
          <a:pPr rtl="0"/>
          <a:r>
            <a:rPr lang="uk-UA" smtClean="0"/>
            <a:t>дбайливо ставитись до матеріально-технічної бази університету </a:t>
          </a:r>
          <a:endParaRPr lang="uk-UA"/>
        </a:p>
      </dgm:t>
    </dgm:pt>
    <dgm:pt modelId="{382222BD-3875-418F-8872-F41688ACAB38}" type="parTrans" cxnId="{32E91266-CA48-4592-96F5-6C320752C50B}">
      <dgm:prSet/>
      <dgm:spPr/>
      <dgm:t>
        <a:bodyPr/>
        <a:lstStyle/>
        <a:p>
          <a:endParaRPr lang="uk-UA"/>
        </a:p>
      </dgm:t>
    </dgm:pt>
    <dgm:pt modelId="{DE1F80F8-1DAF-4465-85FF-4B8944FBC11C}" type="sibTrans" cxnId="{32E91266-CA48-4592-96F5-6C320752C50B}">
      <dgm:prSet/>
      <dgm:spPr/>
      <dgm:t>
        <a:bodyPr/>
        <a:lstStyle/>
        <a:p>
          <a:endParaRPr lang="uk-UA"/>
        </a:p>
      </dgm:t>
    </dgm:pt>
    <dgm:pt modelId="{0B3B4B81-F5E8-402C-BFD5-81D63BC70823}">
      <dgm:prSet/>
      <dgm:spPr/>
      <dgm:t>
        <a:bodyPr/>
        <a:lstStyle/>
        <a:p>
          <a:pPr rtl="0"/>
          <a:r>
            <a:rPr lang="uk-UA" smtClean="0"/>
            <a:t>виконувати графік освітнього процесу, не допускати академічної заборгованості або вчасно ліквідовувати її</a:t>
          </a:r>
          <a:endParaRPr lang="uk-UA"/>
        </a:p>
      </dgm:t>
    </dgm:pt>
    <dgm:pt modelId="{7254A003-560D-49D8-A1B0-636281E35554}" type="parTrans" cxnId="{9EF8D285-95C6-42AD-A57C-8A6D70E7BB56}">
      <dgm:prSet/>
      <dgm:spPr/>
      <dgm:t>
        <a:bodyPr/>
        <a:lstStyle/>
        <a:p>
          <a:endParaRPr lang="uk-UA"/>
        </a:p>
      </dgm:t>
    </dgm:pt>
    <dgm:pt modelId="{856EA064-924D-4E9D-9382-9337340A925F}" type="sibTrans" cxnId="{9EF8D285-95C6-42AD-A57C-8A6D70E7BB56}">
      <dgm:prSet/>
      <dgm:spPr/>
      <dgm:t>
        <a:bodyPr/>
        <a:lstStyle/>
        <a:p>
          <a:endParaRPr lang="uk-UA"/>
        </a:p>
      </dgm:t>
    </dgm:pt>
    <dgm:pt modelId="{8403D625-56D0-465A-80A6-424313D17723}" type="pres">
      <dgm:prSet presAssocID="{D6F37D51-CB14-476C-A8CA-7CDC70207BE5}" presName="hierChild1" presStyleCnt="0">
        <dgm:presLayoutVars>
          <dgm:orgChart val="1"/>
          <dgm:chPref val="1"/>
          <dgm:dir/>
          <dgm:animOne val="branch"/>
          <dgm:animLvl val="lvl"/>
          <dgm:resizeHandles/>
        </dgm:presLayoutVars>
      </dgm:prSet>
      <dgm:spPr/>
    </dgm:pt>
    <dgm:pt modelId="{A39D4D5E-B3D9-4F0B-AC1B-804F2CEDCB38}" type="pres">
      <dgm:prSet presAssocID="{8D99A8C0-81E3-4D69-B7AB-79F8FF4D729F}" presName="hierRoot1" presStyleCnt="0">
        <dgm:presLayoutVars>
          <dgm:hierBranch val="init"/>
        </dgm:presLayoutVars>
      </dgm:prSet>
      <dgm:spPr/>
    </dgm:pt>
    <dgm:pt modelId="{654EBDEC-EF58-4706-8B04-DB4C6B7F6434}" type="pres">
      <dgm:prSet presAssocID="{8D99A8C0-81E3-4D69-B7AB-79F8FF4D729F}" presName="rootComposite1" presStyleCnt="0"/>
      <dgm:spPr/>
    </dgm:pt>
    <dgm:pt modelId="{7A974787-BCBF-44B3-852A-B1EEB38D323D}" type="pres">
      <dgm:prSet presAssocID="{8D99A8C0-81E3-4D69-B7AB-79F8FF4D729F}" presName="rootText1" presStyleLbl="node0" presStyleIdx="0" presStyleCnt="1">
        <dgm:presLayoutVars>
          <dgm:chPref val="3"/>
        </dgm:presLayoutVars>
      </dgm:prSet>
      <dgm:spPr/>
      <dgm:t>
        <a:bodyPr/>
        <a:lstStyle/>
        <a:p>
          <a:endParaRPr lang="uk-UA"/>
        </a:p>
      </dgm:t>
    </dgm:pt>
    <dgm:pt modelId="{02E14755-A2FF-46E0-BF6E-EE6B1C6E9026}" type="pres">
      <dgm:prSet presAssocID="{8D99A8C0-81E3-4D69-B7AB-79F8FF4D729F}" presName="rootConnector1" presStyleLbl="node1" presStyleIdx="0" presStyleCnt="0"/>
      <dgm:spPr/>
    </dgm:pt>
    <dgm:pt modelId="{2ABB5094-80B2-41F4-89D6-61981D967E2A}" type="pres">
      <dgm:prSet presAssocID="{8D99A8C0-81E3-4D69-B7AB-79F8FF4D729F}" presName="hierChild2" presStyleCnt="0"/>
      <dgm:spPr/>
    </dgm:pt>
    <dgm:pt modelId="{2102C559-045C-468F-B82C-C931FAE7D767}" type="pres">
      <dgm:prSet presAssocID="{48144955-C311-4486-9E78-9BE5253735F6}" presName="Name37" presStyleLbl="parChTrans1D2" presStyleIdx="0" presStyleCnt="3"/>
      <dgm:spPr/>
    </dgm:pt>
    <dgm:pt modelId="{7CB63901-ADF8-4366-B638-C4198E817404}" type="pres">
      <dgm:prSet presAssocID="{66244970-CA5F-4117-8CAA-8E67B8FE2F38}" presName="hierRoot2" presStyleCnt="0">
        <dgm:presLayoutVars>
          <dgm:hierBranch val="init"/>
        </dgm:presLayoutVars>
      </dgm:prSet>
      <dgm:spPr/>
    </dgm:pt>
    <dgm:pt modelId="{9228BBA7-9764-440B-BD9C-CEE55F51A322}" type="pres">
      <dgm:prSet presAssocID="{66244970-CA5F-4117-8CAA-8E67B8FE2F38}" presName="rootComposite" presStyleCnt="0"/>
      <dgm:spPr/>
    </dgm:pt>
    <dgm:pt modelId="{9C009760-B184-4486-AB9D-C3679CF7D72C}" type="pres">
      <dgm:prSet presAssocID="{66244970-CA5F-4117-8CAA-8E67B8FE2F38}" presName="rootText" presStyleLbl="node2" presStyleIdx="0" presStyleCnt="3">
        <dgm:presLayoutVars>
          <dgm:chPref val="3"/>
        </dgm:presLayoutVars>
      </dgm:prSet>
      <dgm:spPr/>
    </dgm:pt>
    <dgm:pt modelId="{25C7C381-0616-4E8C-84B0-42D41C4D2DEE}" type="pres">
      <dgm:prSet presAssocID="{66244970-CA5F-4117-8CAA-8E67B8FE2F38}" presName="rootConnector" presStyleLbl="node2" presStyleIdx="0" presStyleCnt="3"/>
      <dgm:spPr/>
    </dgm:pt>
    <dgm:pt modelId="{ADC805F4-7F94-41C0-91C0-BB83CE3049BF}" type="pres">
      <dgm:prSet presAssocID="{66244970-CA5F-4117-8CAA-8E67B8FE2F38}" presName="hierChild4" presStyleCnt="0"/>
      <dgm:spPr/>
    </dgm:pt>
    <dgm:pt modelId="{D96A2285-6841-4FC5-9E7D-6A080FC19774}" type="pres">
      <dgm:prSet presAssocID="{66244970-CA5F-4117-8CAA-8E67B8FE2F38}" presName="hierChild5" presStyleCnt="0"/>
      <dgm:spPr/>
    </dgm:pt>
    <dgm:pt modelId="{B7AC3862-CBB0-442B-BE1C-D5DD25951078}" type="pres">
      <dgm:prSet presAssocID="{382222BD-3875-418F-8872-F41688ACAB38}" presName="Name37" presStyleLbl="parChTrans1D2" presStyleIdx="1" presStyleCnt="3"/>
      <dgm:spPr/>
    </dgm:pt>
    <dgm:pt modelId="{0A3FADB2-8F46-4D0E-92D9-B75E852216E1}" type="pres">
      <dgm:prSet presAssocID="{8EB29A83-71F4-4D82-8088-FF87590CE5A6}" presName="hierRoot2" presStyleCnt="0">
        <dgm:presLayoutVars>
          <dgm:hierBranch val="init"/>
        </dgm:presLayoutVars>
      </dgm:prSet>
      <dgm:spPr/>
    </dgm:pt>
    <dgm:pt modelId="{F1974C79-C059-4769-94DB-8CC198363B5A}" type="pres">
      <dgm:prSet presAssocID="{8EB29A83-71F4-4D82-8088-FF87590CE5A6}" presName="rootComposite" presStyleCnt="0"/>
      <dgm:spPr/>
    </dgm:pt>
    <dgm:pt modelId="{E698BA97-795E-49FC-953C-6B9CDAD76D62}" type="pres">
      <dgm:prSet presAssocID="{8EB29A83-71F4-4D82-8088-FF87590CE5A6}" presName="rootText" presStyleLbl="node2" presStyleIdx="1" presStyleCnt="3">
        <dgm:presLayoutVars>
          <dgm:chPref val="3"/>
        </dgm:presLayoutVars>
      </dgm:prSet>
      <dgm:spPr/>
    </dgm:pt>
    <dgm:pt modelId="{4C1846D0-BD5E-468B-B8BA-5158A90A9B75}" type="pres">
      <dgm:prSet presAssocID="{8EB29A83-71F4-4D82-8088-FF87590CE5A6}" presName="rootConnector" presStyleLbl="node2" presStyleIdx="1" presStyleCnt="3"/>
      <dgm:spPr/>
    </dgm:pt>
    <dgm:pt modelId="{BEB4159E-6640-4F99-AFF6-120CEBDCF476}" type="pres">
      <dgm:prSet presAssocID="{8EB29A83-71F4-4D82-8088-FF87590CE5A6}" presName="hierChild4" presStyleCnt="0"/>
      <dgm:spPr/>
    </dgm:pt>
    <dgm:pt modelId="{6FD48E97-98DB-4CE6-AF65-076A6F92321A}" type="pres">
      <dgm:prSet presAssocID="{8EB29A83-71F4-4D82-8088-FF87590CE5A6}" presName="hierChild5" presStyleCnt="0"/>
      <dgm:spPr/>
    </dgm:pt>
    <dgm:pt modelId="{50D76A2D-4C54-4692-98FB-897A68F1E99C}" type="pres">
      <dgm:prSet presAssocID="{7254A003-560D-49D8-A1B0-636281E35554}" presName="Name37" presStyleLbl="parChTrans1D2" presStyleIdx="2" presStyleCnt="3"/>
      <dgm:spPr/>
    </dgm:pt>
    <dgm:pt modelId="{1D4CD8C2-310E-4790-8F65-678050F9D649}" type="pres">
      <dgm:prSet presAssocID="{0B3B4B81-F5E8-402C-BFD5-81D63BC70823}" presName="hierRoot2" presStyleCnt="0">
        <dgm:presLayoutVars>
          <dgm:hierBranch val="init"/>
        </dgm:presLayoutVars>
      </dgm:prSet>
      <dgm:spPr/>
    </dgm:pt>
    <dgm:pt modelId="{ACA97203-CE30-4270-B699-F2F7DAB93454}" type="pres">
      <dgm:prSet presAssocID="{0B3B4B81-F5E8-402C-BFD5-81D63BC70823}" presName="rootComposite" presStyleCnt="0"/>
      <dgm:spPr/>
    </dgm:pt>
    <dgm:pt modelId="{040C4488-F4AA-43C7-8176-874CA8BA6C6E}" type="pres">
      <dgm:prSet presAssocID="{0B3B4B81-F5E8-402C-BFD5-81D63BC70823}" presName="rootText" presStyleLbl="node2" presStyleIdx="2" presStyleCnt="3">
        <dgm:presLayoutVars>
          <dgm:chPref val="3"/>
        </dgm:presLayoutVars>
      </dgm:prSet>
      <dgm:spPr/>
    </dgm:pt>
    <dgm:pt modelId="{BAEFA009-43EB-4AEF-8B07-108851F7252B}" type="pres">
      <dgm:prSet presAssocID="{0B3B4B81-F5E8-402C-BFD5-81D63BC70823}" presName="rootConnector" presStyleLbl="node2" presStyleIdx="2" presStyleCnt="3"/>
      <dgm:spPr/>
    </dgm:pt>
    <dgm:pt modelId="{1B5F6B8A-CFA3-4043-BFFE-27272CBB1240}" type="pres">
      <dgm:prSet presAssocID="{0B3B4B81-F5E8-402C-BFD5-81D63BC70823}" presName="hierChild4" presStyleCnt="0"/>
      <dgm:spPr/>
    </dgm:pt>
    <dgm:pt modelId="{DF870CF1-53FE-4FFC-9244-540FB31C7C0A}" type="pres">
      <dgm:prSet presAssocID="{0B3B4B81-F5E8-402C-BFD5-81D63BC70823}" presName="hierChild5" presStyleCnt="0"/>
      <dgm:spPr/>
    </dgm:pt>
    <dgm:pt modelId="{DA609B5E-B3C8-4B87-A478-A66DDB35C8C1}" type="pres">
      <dgm:prSet presAssocID="{8D99A8C0-81E3-4D69-B7AB-79F8FF4D729F}" presName="hierChild3" presStyleCnt="0"/>
      <dgm:spPr/>
    </dgm:pt>
  </dgm:ptLst>
  <dgm:cxnLst>
    <dgm:cxn modelId="{9EF8D285-95C6-42AD-A57C-8A6D70E7BB56}" srcId="{8D99A8C0-81E3-4D69-B7AB-79F8FF4D729F}" destId="{0B3B4B81-F5E8-402C-BFD5-81D63BC70823}" srcOrd="2" destOrd="0" parTransId="{7254A003-560D-49D8-A1B0-636281E35554}" sibTransId="{856EA064-924D-4E9D-9382-9337340A925F}"/>
    <dgm:cxn modelId="{567547C1-D5EE-48E4-A04B-7EA8DCD1F2F0}" type="presOf" srcId="{382222BD-3875-418F-8872-F41688ACAB38}" destId="{B7AC3862-CBB0-442B-BE1C-D5DD25951078}" srcOrd="0" destOrd="0" presId="urn:microsoft.com/office/officeart/2005/8/layout/orgChart1"/>
    <dgm:cxn modelId="{EF44CBA2-8F38-4606-B83A-54B4FCC3174C}" type="presOf" srcId="{D6F37D51-CB14-476C-A8CA-7CDC70207BE5}" destId="{8403D625-56D0-465A-80A6-424313D17723}" srcOrd="0" destOrd="0" presId="urn:microsoft.com/office/officeart/2005/8/layout/orgChart1"/>
    <dgm:cxn modelId="{595805A9-901E-45E6-B211-EEEB40E177F7}" srcId="{8D99A8C0-81E3-4D69-B7AB-79F8FF4D729F}" destId="{66244970-CA5F-4117-8CAA-8E67B8FE2F38}" srcOrd="0" destOrd="0" parTransId="{48144955-C311-4486-9E78-9BE5253735F6}" sibTransId="{9C04C7C8-BDC3-4C30-9FF6-6B165F647D8A}"/>
    <dgm:cxn modelId="{FB47C59E-5351-4905-A24B-9FBF94365069}" type="presOf" srcId="{8EB29A83-71F4-4D82-8088-FF87590CE5A6}" destId="{E698BA97-795E-49FC-953C-6B9CDAD76D62}" srcOrd="0" destOrd="0" presId="urn:microsoft.com/office/officeart/2005/8/layout/orgChart1"/>
    <dgm:cxn modelId="{6FB03A17-5181-4B3E-8410-7E8E5CD5CD1E}" type="presOf" srcId="{0B3B4B81-F5E8-402C-BFD5-81D63BC70823}" destId="{BAEFA009-43EB-4AEF-8B07-108851F7252B}" srcOrd="1" destOrd="0" presId="urn:microsoft.com/office/officeart/2005/8/layout/orgChart1"/>
    <dgm:cxn modelId="{54D02C51-5FBD-40EE-BC39-F3C9A78EFB6C}" type="presOf" srcId="{66244970-CA5F-4117-8CAA-8E67B8FE2F38}" destId="{25C7C381-0616-4E8C-84B0-42D41C4D2DEE}" srcOrd="1" destOrd="0" presId="urn:microsoft.com/office/officeart/2005/8/layout/orgChart1"/>
    <dgm:cxn modelId="{FDE4E809-44D3-4866-969A-A13AFCAB7FFC}" srcId="{D6F37D51-CB14-476C-A8CA-7CDC70207BE5}" destId="{8D99A8C0-81E3-4D69-B7AB-79F8FF4D729F}" srcOrd="0" destOrd="0" parTransId="{B3BC7E77-C7F4-4E15-A579-96FD6A3D0A66}" sibTransId="{BE21432B-7B91-42C8-A47B-475E8D762C46}"/>
    <dgm:cxn modelId="{9BA7D8D4-C786-4579-8DA1-1A3317C63F55}" type="presOf" srcId="{66244970-CA5F-4117-8CAA-8E67B8FE2F38}" destId="{9C009760-B184-4486-AB9D-C3679CF7D72C}" srcOrd="0" destOrd="0" presId="urn:microsoft.com/office/officeart/2005/8/layout/orgChart1"/>
    <dgm:cxn modelId="{97872A04-67E9-49E2-B905-D477135B117B}" type="presOf" srcId="{8D99A8C0-81E3-4D69-B7AB-79F8FF4D729F}" destId="{02E14755-A2FF-46E0-BF6E-EE6B1C6E9026}" srcOrd="1" destOrd="0" presId="urn:microsoft.com/office/officeart/2005/8/layout/orgChart1"/>
    <dgm:cxn modelId="{05D0FA7B-37D5-447E-8AB0-B52A2C56871A}" type="presOf" srcId="{0B3B4B81-F5E8-402C-BFD5-81D63BC70823}" destId="{040C4488-F4AA-43C7-8176-874CA8BA6C6E}" srcOrd="0" destOrd="0" presId="urn:microsoft.com/office/officeart/2005/8/layout/orgChart1"/>
    <dgm:cxn modelId="{52B99A83-52AB-4FC3-BF74-601394E97B2E}" type="presOf" srcId="{48144955-C311-4486-9E78-9BE5253735F6}" destId="{2102C559-045C-468F-B82C-C931FAE7D767}" srcOrd="0" destOrd="0" presId="urn:microsoft.com/office/officeart/2005/8/layout/orgChart1"/>
    <dgm:cxn modelId="{AE908731-37C5-4734-8A36-84390BADBCFE}" type="presOf" srcId="{8D99A8C0-81E3-4D69-B7AB-79F8FF4D729F}" destId="{7A974787-BCBF-44B3-852A-B1EEB38D323D}" srcOrd="0" destOrd="0" presId="urn:microsoft.com/office/officeart/2005/8/layout/orgChart1"/>
    <dgm:cxn modelId="{32E91266-CA48-4592-96F5-6C320752C50B}" srcId="{8D99A8C0-81E3-4D69-B7AB-79F8FF4D729F}" destId="{8EB29A83-71F4-4D82-8088-FF87590CE5A6}" srcOrd="1" destOrd="0" parTransId="{382222BD-3875-418F-8872-F41688ACAB38}" sibTransId="{DE1F80F8-1DAF-4465-85FF-4B8944FBC11C}"/>
    <dgm:cxn modelId="{A1E0AF33-6F98-4EC8-9632-15D8D6EE79F7}" type="presOf" srcId="{8EB29A83-71F4-4D82-8088-FF87590CE5A6}" destId="{4C1846D0-BD5E-468B-B8BA-5158A90A9B75}" srcOrd="1" destOrd="0" presId="urn:microsoft.com/office/officeart/2005/8/layout/orgChart1"/>
    <dgm:cxn modelId="{8D3F56E5-F897-41DE-A70B-EC06526E7E62}" type="presOf" srcId="{7254A003-560D-49D8-A1B0-636281E35554}" destId="{50D76A2D-4C54-4692-98FB-897A68F1E99C}" srcOrd="0" destOrd="0" presId="urn:microsoft.com/office/officeart/2005/8/layout/orgChart1"/>
    <dgm:cxn modelId="{06E18596-AAE3-4AC9-96BC-6FC3CFDAAC45}" type="presParOf" srcId="{8403D625-56D0-465A-80A6-424313D17723}" destId="{A39D4D5E-B3D9-4F0B-AC1B-804F2CEDCB38}" srcOrd="0" destOrd="0" presId="urn:microsoft.com/office/officeart/2005/8/layout/orgChart1"/>
    <dgm:cxn modelId="{A5D0286D-CC4A-4580-A635-5CAD3CC336FC}" type="presParOf" srcId="{A39D4D5E-B3D9-4F0B-AC1B-804F2CEDCB38}" destId="{654EBDEC-EF58-4706-8B04-DB4C6B7F6434}" srcOrd="0" destOrd="0" presId="urn:microsoft.com/office/officeart/2005/8/layout/orgChart1"/>
    <dgm:cxn modelId="{A5804322-AF81-4AA4-9EF7-2B5D950CCFE4}" type="presParOf" srcId="{654EBDEC-EF58-4706-8B04-DB4C6B7F6434}" destId="{7A974787-BCBF-44B3-852A-B1EEB38D323D}" srcOrd="0" destOrd="0" presId="urn:microsoft.com/office/officeart/2005/8/layout/orgChart1"/>
    <dgm:cxn modelId="{D02B1AFC-2F0F-49AE-B53A-72559D8BF6B6}" type="presParOf" srcId="{654EBDEC-EF58-4706-8B04-DB4C6B7F6434}" destId="{02E14755-A2FF-46E0-BF6E-EE6B1C6E9026}" srcOrd="1" destOrd="0" presId="urn:microsoft.com/office/officeart/2005/8/layout/orgChart1"/>
    <dgm:cxn modelId="{ED60E539-99E3-47D3-A83E-0D9ABBB7770C}" type="presParOf" srcId="{A39D4D5E-B3D9-4F0B-AC1B-804F2CEDCB38}" destId="{2ABB5094-80B2-41F4-89D6-61981D967E2A}" srcOrd="1" destOrd="0" presId="urn:microsoft.com/office/officeart/2005/8/layout/orgChart1"/>
    <dgm:cxn modelId="{99224024-7C31-4FDA-BE14-FBE28998D06B}" type="presParOf" srcId="{2ABB5094-80B2-41F4-89D6-61981D967E2A}" destId="{2102C559-045C-468F-B82C-C931FAE7D767}" srcOrd="0" destOrd="0" presId="urn:microsoft.com/office/officeart/2005/8/layout/orgChart1"/>
    <dgm:cxn modelId="{039D97B4-3686-404E-8BE9-C98D138FF04B}" type="presParOf" srcId="{2ABB5094-80B2-41F4-89D6-61981D967E2A}" destId="{7CB63901-ADF8-4366-B638-C4198E817404}" srcOrd="1" destOrd="0" presId="urn:microsoft.com/office/officeart/2005/8/layout/orgChart1"/>
    <dgm:cxn modelId="{C5CCAF08-0FD0-437F-9787-86ED4A930063}" type="presParOf" srcId="{7CB63901-ADF8-4366-B638-C4198E817404}" destId="{9228BBA7-9764-440B-BD9C-CEE55F51A322}" srcOrd="0" destOrd="0" presId="urn:microsoft.com/office/officeart/2005/8/layout/orgChart1"/>
    <dgm:cxn modelId="{EDE5E552-527E-4181-8E4F-25ED84690F10}" type="presParOf" srcId="{9228BBA7-9764-440B-BD9C-CEE55F51A322}" destId="{9C009760-B184-4486-AB9D-C3679CF7D72C}" srcOrd="0" destOrd="0" presId="urn:microsoft.com/office/officeart/2005/8/layout/orgChart1"/>
    <dgm:cxn modelId="{29F1671F-7531-417C-95A4-3E419545D925}" type="presParOf" srcId="{9228BBA7-9764-440B-BD9C-CEE55F51A322}" destId="{25C7C381-0616-4E8C-84B0-42D41C4D2DEE}" srcOrd="1" destOrd="0" presId="urn:microsoft.com/office/officeart/2005/8/layout/orgChart1"/>
    <dgm:cxn modelId="{CADFD6CF-BE12-4809-B935-694F4FE8BFCC}" type="presParOf" srcId="{7CB63901-ADF8-4366-B638-C4198E817404}" destId="{ADC805F4-7F94-41C0-91C0-BB83CE3049BF}" srcOrd="1" destOrd="0" presId="urn:microsoft.com/office/officeart/2005/8/layout/orgChart1"/>
    <dgm:cxn modelId="{4D156917-41AB-42E4-833A-BED9703CBD79}" type="presParOf" srcId="{7CB63901-ADF8-4366-B638-C4198E817404}" destId="{D96A2285-6841-4FC5-9E7D-6A080FC19774}" srcOrd="2" destOrd="0" presId="urn:microsoft.com/office/officeart/2005/8/layout/orgChart1"/>
    <dgm:cxn modelId="{7C85CB91-E804-44A6-BB9D-0D3D4482CDDA}" type="presParOf" srcId="{2ABB5094-80B2-41F4-89D6-61981D967E2A}" destId="{B7AC3862-CBB0-442B-BE1C-D5DD25951078}" srcOrd="2" destOrd="0" presId="urn:microsoft.com/office/officeart/2005/8/layout/orgChart1"/>
    <dgm:cxn modelId="{B605150F-4094-4FD5-B9AB-55E15705BD82}" type="presParOf" srcId="{2ABB5094-80B2-41F4-89D6-61981D967E2A}" destId="{0A3FADB2-8F46-4D0E-92D9-B75E852216E1}" srcOrd="3" destOrd="0" presId="urn:microsoft.com/office/officeart/2005/8/layout/orgChart1"/>
    <dgm:cxn modelId="{46E5900C-57BF-4109-BBBA-D83B6F644900}" type="presParOf" srcId="{0A3FADB2-8F46-4D0E-92D9-B75E852216E1}" destId="{F1974C79-C059-4769-94DB-8CC198363B5A}" srcOrd="0" destOrd="0" presId="urn:microsoft.com/office/officeart/2005/8/layout/orgChart1"/>
    <dgm:cxn modelId="{AD290C5A-A2B9-449E-9FEA-101A1F794884}" type="presParOf" srcId="{F1974C79-C059-4769-94DB-8CC198363B5A}" destId="{E698BA97-795E-49FC-953C-6B9CDAD76D62}" srcOrd="0" destOrd="0" presId="urn:microsoft.com/office/officeart/2005/8/layout/orgChart1"/>
    <dgm:cxn modelId="{B9BB73CA-CD38-4E4B-BB9F-85B15BE65DFB}" type="presParOf" srcId="{F1974C79-C059-4769-94DB-8CC198363B5A}" destId="{4C1846D0-BD5E-468B-B8BA-5158A90A9B75}" srcOrd="1" destOrd="0" presId="urn:microsoft.com/office/officeart/2005/8/layout/orgChart1"/>
    <dgm:cxn modelId="{EE54F4B9-A052-4F25-ABA9-15FAD8053484}" type="presParOf" srcId="{0A3FADB2-8F46-4D0E-92D9-B75E852216E1}" destId="{BEB4159E-6640-4F99-AFF6-120CEBDCF476}" srcOrd="1" destOrd="0" presId="urn:microsoft.com/office/officeart/2005/8/layout/orgChart1"/>
    <dgm:cxn modelId="{93EC1ECF-4BA1-4203-8C25-DA91C7D36302}" type="presParOf" srcId="{0A3FADB2-8F46-4D0E-92D9-B75E852216E1}" destId="{6FD48E97-98DB-4CE6-AF65-076A6F92321A}" srcOrd="2" destOrd="0" presId="urn:microsoft.com/office/officeart/2005/8/layout/orgChart1"/>
    <dgm:cxn modelId="{1FE43562-1410-485A-BE65-1A5F50333006}" type="presParOf" srcId="{2ABB5094-80B2-41F4-89D6-61981D967E2A}" destId="{50D76A2D-4C54-4692-98FB-897A68F1E99C}" srcOrd="4" destOrd="0" presId="urn:microsoft.com/office/officeart/2005/8/layout/orgChart1"/>
    <dgm:cxn modelId="{B2071397-F9CD-49CF-B5F8-89F313637D48}" type="presParOf" srcId="{2ABB5094-80B2-41F4-89D6-61981D967E2A}" destId="{1D4CD8C2-310E-4790-8F65-678050F9D649}" srcOrd="5" destOrd="0" presId="urn:microsoft.com/office/officeart/2005/8/layout/orgChart1"/>
    <dgm:cxn modelId="{33837BCE-0065-459B-B69A-46DC93322DB8}" type="presParOf" srcId="{1D4CD8C2-310E-4790-8F65-678050F9D649}" destId="{ACA97203-CE30-4270-B699-F2F7DAB93454}" srcOrd="0" destOrd="0" presId="urn:microsoft.com/office/officeart/2005/8/layout/orgChart1"/>
    <dgm:cxn modelId="{2333A6CA-B387-42E7-BC20-4C9F9BA6D011}" type="presParOf" srcId="{ACA97203-CE30-4270-B699-F2F7DAB93454}" destId="{040C4488-F4AA-43C7-8176-874CA8BA6C6E}" srcOrd="0" destOrd="0" presId="urn:microsoft.com/office/officeart/2005/8/layout/orgChart1"/>
    <dgm:cxn modelId="{8D56BE36-508A-4225-A9AF-741C67E10D0A}" type="presParOf" srcId="{ACA97203-CE30-4270-B699-F2F7DAB93454}" destId="{BAEFA009-43EB-4AEF-8B07-108851F7252B}" srcOrd="1" destOrd="0" presId="urn:microsoft.com/office/officeart/2005/8/layout/orgChart1"/>
    <dgm:cxn modelId="{DA9B821A-9017-476A-AC79-8CF6CD4AD1DB}" type="presParOf" srcId="{1D4CD8C2-310E-4790-8F65-678050F9D649}" destId="{1B5F6B8A-CFA3-4043-BFFE-27272CBB1240}" srcOrd="1" destOrd="0" presId="urn:microsoft.com/office/officeart/2005/8/layout/orgChart1"/>
    <dgm:cxn modelId="{56DD488C-D6F7-4F72-853D-954FF21C9892}" type="presParOf" srcId="{1D4CD8C2-310E-4790-8F65-678050F9D649}" destId="{DF870CF1-53FE-4FFC-9244-540FB31C7C0A}" srcOrd="2" destOrd="0" presId="urn:microsoft.com/office/officeart/2005/8/layout/orgChart1"/>
    <dgm:cxn modelId="{8DD44BE2-911A-4A14-AA42-3AF8EBB77D5D}" type="presParOf" srcId="{A39D4D5E-B3D9-4F0B-AC1B-804F2CEDCB38}" destId="{DA609B5E-B3C8-4B87-A478-A66DDB35C8C1}"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31E3EE-297E-4CFE-AC71-717EB960DDCF}">
      <dsp:nvSpPr>
        <dsp:cNvPr id="0" name=""/>
        <dsp:cNvSpPr/>
      </dsp:nvSpPr>
      <dsp:spPr>
        <a:xfrm>
          <a:off x="0" y="196595"/>
          <a:ext cx="4480560" cy="4480560"/>
        </a:xfrm>
        <a:prstGeom prst="pie">
          <a:avLst>
            <a:gd name="adj1" fmla="val 54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8AC699B-DB1A-44DD-A59D-6E0A4A8AC993}">
      <dsp:nvSpPr>
        <dsp:cNvPr id="0" name=""/>
        <dsp:cNvSpPr/>
      </dsp:nvSpPr>
      <dsp:spPr>
        <a:xfrm>
          <a:off x="2240280" y="196595"/>
          <a:ext cx="5227319" cy="4480560"/>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rtl="0">
            <a:lnSpc>
              <a:spcPct val="90000"/>
            </a:lnSpc>
            <a:spcBef>
              <a:spcPct val="0"/>
            </a:spcBef>
            <a:spcAft>
              <a:spcPct val="35000"/>
            </a:spcAft>
          </a:pPr>
          <a:r>
            <a:rPr lang="uk-UA" sz="1900" kern="1200" smtClean="0"/>
            <a:t>Формування знань і практичних навичок щодо використання сучасних інформаційних технологій для управління взаємовідносинами з клієнтами. </a:t>
          </a:r>
          <a:endParaRPr lang="uk-UA" sz="1900" kern="1200"/>
        </a:p>
      </dsp:txBody>
      <dsp:txXfrm>
        <a:off x="2240280" y="196595"/>
        <a:ext cx="5227319" cy="1344170"/>
      </dsp:txXfrm>
    </dsp:sp>
    <dsp:sp modelId="{84D0DEF4-098C-419D-A3FB-C68CE20ABA6C}">
      <dsp:nvSpPr>
        <dsp:cNvPr id="0" name=""/>
        <dsp:cNvSpPr/>
      </dsp:nvSpPr>
      <dsp:spPr>
        <a:xfrm>
          <a:off x="784099" y="1540766"/>
          <a:ext cx="2912361" cy="2912361"/>
        </a:xfrm>
        <a:prstGeom prst="pie">
          <a:avLst>
            <a:gd name="adj1" fmla="val 54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E256BEC-9E69-4187-84CD-D4F6F45F4902}">
      <dsp:nvSpPr>
        <dsp:cNvPr id="0" name=""/>
        <dsp:cNvSpPr/>
      </dsp:nvSpPr>
      <dsp:spPr>
        <a:xfrm>
          <a:off x="2240280" y="1540766"/>
          <a:ext cx="5227319" cy="2912361"/>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rtl="0">
            <a:lnSpc>
              <a:spcPct val="90000"/>
            </a:lnSpc>
            <a:spcBef>
              <a:spcPct val="0"/>
            </a:spcBef>
            <a:spcAft>
              <a:spcPct val="35000"/>
            </a:spcAft>
          </a:pPr>
          <a:r>
            <a:rPr lang="uk-UA" sz="1900" kern="1200" smtClean="0"/>
            <a:t>Забезпечення розуміння принципів роботи CRM, їхньої ролі в оптимізації маркетингових процесів.</a:t>
          </a:r>
          <a:endParaRPr lang="uk-UA" sz="1900" kern="1200"/>
        </a:p>
      </dsp:txBody>
      <dsp:txXfrm>
        <a:off x="2240280" y="1540766"/>
        <a:ext cx="5227319" cy="1344166"/>
      </dsp:txXfrm>
    </dsp:sp>
    <dsp:sp modelId="{DFA46AD9-E04B-43BB-913B-159CEDB5E63D}">
      <dsp:nvSpPr>
        <dsp:cNvPr id="0" name=""/>
        <dsp:cNvSpPr/>
      </dsp:nvSpPr>
      <dsp:spPr>
        <a:xfrm>
          <a:off x="1568196" y="2884933"/>
          <a:ext cx="1344166" cy="1344166"/>
        </a:xfrm>
        <a:prstGeom prst="pie">
          <a:avLst>
            <a:gd name="adj1" fmla="val 54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400D3FF-016A-4587-8534-7E5AB824709B}">
      <dsp:nvSpPr>
        <dsp:cNvPr id="0" name=""/>
        <dsp:cNvSpPr/>
      </dsp:nvSpPr>
      <dsp:spPr>
        <a:xfrm>
          <a:off x="2240280" y="2884933"/>
          <a:ext cx="5227319" cy="1344166"/>
        </a:xfrm>
        <a:prstGeom prst="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rtl="0">
            <a:lnSpc>
              <a:spcPct val="90000"/>
            </a:lnSpc>
            <a:spcBef>
              <a:spcPct val="0"/>
            </a:spcBef>
            <a:spcAft>
              <a:spcPct val="35000"/>
            </a:spcAft>
          </a:pPr>
          <a:r>
            <a:rPr lang="uk-UA" sz="1900" kern="1200" smtClean="0"/>
            <a:t>Забезпечення оволодіння інструментами збору, аналізу та використання клієнтських даних.</a:t>
          </a:r>
          <a:endParaRPr lang="uk-UA" sz="1900" kern="1200"/>
        </a:p>
      </dsp:txBody>
      <dsp:txXfrm>
        <a:off x="2240280" y="2884933"/>
        <a:ext cx="5227319" cy="1344166"/>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054070-2311-4B64-A87A-DDD1A25B11E0}">
      <dsp:nvSpPr>
        <dsp:cNvPr id="0" name=""/>
        <dsp:cNvSpPr/>
      </dsp:nvSpPr>
      <dsp:spPr>
        <a:xfrm rot="5400000">
          <a:off x="4127015" y="-1200881"/>
          <a:ext cx="1901905" cy="477926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3350" tIns="66675" rIns="133350" bIns="66675" numCol="1" spcCol="1270" anchor="ctr" anchorCtr="0">
          <a:noAutofit/>
        </a:bodyPr>
        <a:lstStyle/>
        <a:p>
          <a:pPr marL="285750" lvl="1" indent="-285750" algn="l" defTabSz="1555750" rtl="0">
            <a:lnSpc>
              <a:spcPct val="90000"/>
            </a:lnSpc>
            <a:spcBef>
              <a:spcPct val="0"/>
            </a:spcBef>
            <a:spcAft>
              <a:spcPct val="15000"/>
            </a:spcAft>
            <a:buChar char="••"/>
          </a:pPr>
          <a:r>
            <a:rPr lang="uk-UA" sz="3500" kern="1200" smtClean="0"/>
            <a:t>http://surl.li/evcjl. </a:t>
          </a:r>
          <a:endParaRPr lang="uk-UA" sz="3500" kern="1200"/>
        </a:p>
      </dsp:txBody>
      <dsp:txXfrm rot="-5400000">
        <a:off x="2688336" y="330641"/>
        <a:ext cx="4686421" cy="1716219"/>
      </dsp:txXfrm>
    </dsp:sp>
    <dsp:sp modelId="{BA2773F2-96B1-47D4-A2B6-74C66F9AF00D}">
      <dsp:nvSpPr>
        <dsp:cNvPr id="0" name=""/>
        <dsp:cNvSpPr/>
      </dsp:nvSpPr>
      <dsp:spPr>
        <a:xfrm>
          <a:off x="0" y="59"/>
          <a:ext cx="2688336" cy="237738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24765" rIns="49530" bIns="24765" numCol="1" spcCol="1270" anchor="ctr" anchorCtr="0">
          <a:noAutofit/>
        </a:bodyPr>
        <a:lstStyle/>
        <a:p>
          <a:pPr lvl="0" algn="ctr" defTabSz="577850" rtl="0">
            <a:lnSpc>
              <a:spcPct val="90000"/>
            </a:lnSpc>
            <a:spcBef>
              <a:spcPct val="0"/>
            </a:spcBef>
            <a:spcAft>
              <a:spcPct val="35000"/>
            </a:spcAft>
          </a:pPr>
          <a:r>
            <a:rPr lang="uk-UA" sz="1300" kern="1200" smtClean="0"/>
            <a:t>З даної дисципліни визнаються результати неформальної освіти згідно «Положенням Запорізького національного університету про порядок визнання результатів навчання, здобутих шляхом неформальної та/або інформальної освіти». </a:t>
          </a:r>
          <a:endParaRPr lang="uk-UA" sz="1300" kern="1200"/>
        </a:p>
      </dsp:txBody>
      <dsp:txXfrm>
        <a:off x="116054" y="116113"/>
        <a:ext cx="2456228" cy="2145273"/>
      </dsp:txXfrm>
    </dsp:sp>
    <dsp:sp modelId="{8A531082-030F-4AA6-BD05-7393160702E7}">
      <dsp:nvSpPr>
        <dsp:cNvPr id="0" name=""/>
        <dsp:cNvSpPr/>
      </dsp:nvSpPr>
      <dsp:spPr>
        <a:xfrm rot="5400000">
          <a:off x="4127015" y="1295369"/>
          <a:ext cx="1901905" cy="477926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33350" tIns="66675" rIns="133350" bIns="66675" numCol="1" spcCol="1270" anchor="ctr" anchorCtr="0">
          <a:noAutofit/>
        </a:bodyPr>
        <a:lstStyle/>
        <a:p>
          <a:pPr marL="285750" lvl="1" indent="-285750" algn="l" defTabSz="1555750" rtl="0">
            <a:lnSpc>
              <a:spcPct val="90000"/>
            </a:lnSpc>
            <a:spcBef>
              <a:spcPct val="0"/>
            </a:spcBef>
            <a:spcAft>
              <a:spcPct val="15000"/>
            </a:spcAft>
            <a:buChar char="••"/>
          </a:pPr>
          <a:r>
            <a:rPr lang="uk-UA" sz="3500" kern="1200" smtClean="0"/>
            <a:t>http://surl.li/emvpz. </a:t>
          </a:r>
          <a:endParaRPr lang="uk-UA" sz="3500" kern="1200"/>
        </a:p>
      </dsp:txBody>
      <dsp:txXfrm rot="-5400000">
        <a:off x="2688336" y="2826892"/>
        <a:ext cx="4686421" cy="1716219"/>
      </dsp:txXfrm>
    </dsp:sp>
    <dsp:sp modelId="{0C37A3F3-2EC9-4BDE-B70F-29C3A1C43244}">
      <dsp:nvSpPr>
        <dsp:cNvPr id="0" name=""/>
        <dsp:cNvSpPr/>
      </dsp:nvSpPr>
      <dsp:spPr>
        <a:xfrm>
          <a:off x="0" y="2496310"/>
          <a:ext cx="2688336" cy="2377381"/>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24765" rIns="49530" bIns="24765" numCol="1" spcCol="1270" anchor="ctr" anchorCtr="0">
          <a:noAutofit/>
        </a:bodyPr>
        <a:lstStyle/>
        <a:p>
          <a:pPr lvl="0" algn="ctr" defTabSz="577850" rtl="0">
            <a:lnSpc>
              <a:spcPct val="90000"/>
            </a:lnSpc>
            <a:spcBef>
              <a:spcPct val="0"/>
            </a:spcBef>
            <a:spcAft>
              <a:spcPct val="35000"/>
            </a:spcAft>
          </a:pPr>
          <a:r>
            <a:rPr lang="uk-UA" sz="1300" kern="1200" smtClean="0"/>
            <a:t>Доступність зазначеного документа для учасників освітнього процесу забезпечується шляхом його розміщення на офіційному веб-сайті ЗНУ </a:t>
          </a:r>
          <a:endParaRPr lang="uk-UA" sz="1300" kern="1200"/>
        </a:p>
      </dsp:txBody>
      <dsp:txXfrm>
        <a:off x="116054" y="2612364"/>
        <a:ext cx="2456228" cy="214527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ED2E462-91D8-4627-9A5A-8A117658C71A}">
      <dsp:nvSpPr>
        <dsp:cNvPr id="0" name=""/>
        <dsp:cNvSpPr/>
      </dsp:nvSpPr>
      <dsp:spPr>
        <a:xfrm>
          <a:off x="2466624" y="48737"/>
          <a:ext cx="2534351" cy="2534351"/>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444500" rtl="0">
            <a:lnSpc>
              <a:spcPct val="90000"/>
            </a:lnSpc>
            <a:spcBef>
              <a:spcPct val="0"/>
            </a:spcBef>
            <a:spcAft>
              <a:spcPct val="35000"/>
            </a:spcAft>
          </a:pPr>
          <a:r>
            <a:rPr lang="uk-UA" sz="1000" kern="1200" smtClean="0"/>
            <a:t>Застосування CRM-систем для автоматизації маркетингових кампаній</a:t>
          </a:r>
          <a:endParaRPr lang="uk-UA" sz="1000" kern="1200"/>
        </a:p>
      </dsp:txBody>
      <dsp:txXfrm>
        <a:off x="2759049" y="389900"/>
        <a:ext cx="1949500" cy="804169"/>
      </dsp:txXfrm>
    </dsp:sp>
    <dsp:sp modelId="{E4CC2FBE-C3D5-409C-9D18-C631D97EF74D}">
      <dsp:nvSpPr>
        <dsp:cNvPr id="0" name=""/>
        <dsp:cNvSpPr/>
      </dsp:nvSpPr>
      <dsp:spPr>
        <a:xfrm>
          <a:off x="3587587" y="1169700"/>
          <a:ext cx="2534351" cy="2534351"/>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444500" rtl="0">
            <a:lnSpc>
              <a:spcPct val="90000"/>
            </a:lnSpc>
            <a:spcBef>
              <a:spcPct val="0"/>
            </a:spcBef>
            <a:spcAft>
              <a:spcPct val="35000"/>
            </a:spcAft>
          </a:pPr>
          <a:r>
            <a:rPr lang="uk-UA" sz="1000" kern="1200" smtClean="0"/>
            <a:t>Персоналізації пропозицій</a:t>
          </a:r>
          <a:endParaRPr lang="uk-UA" sz="1000" kern="1200"/>
        </a:p>
      </dsp:txBody>
      <dsp:txXfrm>
        <a:off x="4952238" y="1462125"/>
        <a:ext cx="974750" cy="1949500"/>
      </dsp:txXfrm>
    </dsp:sp>
    <dsp:sp modelId="{912154FC-EFAF-4752-8C71-D1FC14153472}">
      <dsp:nvSpPr>
        <dsp:cNvPr id="0" name=""/>
        <dsp:cNvSpPr/>
      </dsp:nvSpPr>
      <dsp:spPr>
        <a:xfrm>
          <a:off x="2466624" y="2290663"/>
          <a:ext cx="2534351" cy="2534351"/>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444500" rtl="0">
            <a:lnSpc>
              <a:spcPct val="90000"/>
            </a:lnSpc>
            <a:spcBef>
              <a:spcPct val="0"/>
            </a:spcBef>
            <a:spcAft>
              <a:spcPct val="35000"/>
            </a:spcAft>
          </a:pPr>
          <a:r>
            <a:rPr lang="uk-UA" sz="1000" kern="1200" smtClean="0"/>
            <a:t>Підвищення ефективності комунікацій із клієнтами </a:t>
          </a:r>
          <a:endParaRPr lang="uk-UA" sz="1000" kern="1200"/>
        </a:p>
      </dsp:txBody>
      <dsp:txXfrm>
        <a:off x="2759049" y="3679682"/>
        <a:ext cx="1949500" cy="804169"/>
      </dsp:txXfrm>
    </dsp:sp>
    <dsp:sp modelId="{B8E7A7CC-F19F-4DE7-B45A-77E797C0974E}">
      <dsp:nvSpPr>
        <dsp:cNvPr id="0" name=""/>
        <dsp:cNvSpPr/>
      </dsp:nvSpPr>
      <dsp:spPr>
        <a:xfrm>
          <a:off x="1345661" y="1169700"/>
          <a:ext cx="2534351" cy="2534351"/>
        </a:xfrm>
        <a:prstGeom prst="ellipse">
          <a:avLst/>
        </a:prstGeom>
        <a:solidFill>
          <a:schemeClr val="accent1">
            <a:alpha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444500" rtl="0">
            <a:lnSpc>
              <a:spcPct val="90000"/>
            </a:lnSpc>
            <a:spcBef>
              <a:spcPct val="0"/>
            </a:spcBef>
            <a:spcAft>
              <a:spcPct val="35000"/>
            </a:spcAft>
          </a:pPr>
          <a:r>
            <a:rPr lang="uk-UA" sz="1000" kern="1200" smtClean="0"/>
            <a:t>Прийняття обґрунтованих управлінських рішень</a:t>
          </a:r>
          <a:endParaRPr lang="uk-UA" sz="1000" kern="1200"/>
        </a:p>
      </dsp:txBody>
      <dsp:txXfrm>
        <a:off x="1540611" y="1462125"/>
        <a:ext cx="974750" cy="19495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354A7BF-36C5-42A4-B6D2-9D72DBA1C713}">
      <dsp:nvSpPr>
        <dsp:cNvPr id="0" name=""/>
        <dsp:cNvSpPr/>
      </dsp:nvSpPr>
      <dsp:spPr>
        <a:xfrm>
          <a:off x="0" y="1116"/>
          <a:ext cx="7467600" cy="23868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lvl="0" algn="l" defTabSz="1511300" rtl="0">
            <a:lnSpc>
              <a:spcPct val="90000"/>
            </a:lnSpc>
            <a:spcBef>
              <a:spcPct val="0"/>
            </a:spcBef>
            <a:spcAft>
              <a:spcPct val="35000"/>
            </a:spcAft>
          </a:pPr>
          <a:r>
            <a:rPr lang="uk-UA" sz="3400" kern="1200" smtClean="0"/>
            <a:t>Формувати та розвивати у студентів необхідних теоретичних знань з питань CRM систем</a:t>
          </a:r>
          <a:endParaRPr lang="uk-UA" sz="3400" kern="1200"/>
        </a:p>
      </dsp:txBody>
      <dsp:txXfrm>
        <a:off x="116514" y="117630"/>
        <a:ext cx="7234572" cy="2153772"/>
      </dsp:txXfrm>
    </dsp:sp>
    <dsp:sp modelId="{E2254EAA-2324-4F07-9CB6-9FCBEA697AC7}">
      <dsp:nvSpPr>
        <dsp:cNvPr id="0" name=""/>
        <dsp:cNvSpPr/>
      </dsp:nvSpPr>
      <dsp:spPr>
        <a:xfrm>
          <a:off x="0" y="2485836"/>
          <a:ext cx="7467600" cy="238680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9540" tIns="129540" rIns="129540" bIns="129540" numCol="1" spcCol="1270" anchor="ctr" anchorCtr="0">
          <a:noAutofit/>
        </a:bodyPr>
        <a:lstStyle/>
        <a:p>
          <a:pPr lvl="0" algn="l" defTabSz="1511300" rtl="0">
            <a:lnSpc>
              <a:spcPct val="90000"/>
            </a:lnSpc>
            <a:spcBef>
              <a:spcPct val="0"/>
            </a:spcBef>
            <a:spcAft>
              <a:spcPct val="35000"/>
            </a:spcAft>
          </a:pPr>
          <a:r>
            <a:rPr lang="uk-UA" sz="3400" kern="1200" smtClean="0"/>
            <a:t>Вивчення загальних принципів побудови і функціонування сучасних CRM систем</a:t>
          </a:r>
          <a:endParaRPr lang="uk-UA" sz="3400" kern="1200"/>
        </a:p>
      </dsp:txBody>
      <dsp:txXfrm>
        <a:off x="116514" y="2602350"/>
        <a:ext cx="7234572" cy="215377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FB68177-828C-4DFC-8150-55339E7BA644}">
      <dsp:nvSpPr>
        <dsp:cNvPr id="0" name=""/>
        <dsp:cNvSpPr/>
      </dsp:nvSpPr>
      <dsp:spPr>
        <a:xfrm>
          <a:off x="0" y="191555"/>
          <a:ext cx="7467600" cy="22136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rtl="0">
            <a:lnSpc>
              <a:spcPct val="90000"/>
            </a:lnSpc>
            <a:spcBef>
              <a:spcPct val="0"/>
            </a:spcBef>
            <a:spcAft>
              <a:spcPct val="35000"/>
            </a:spcAft>
          </a:pPr>
          <a:r>
            <a:rPr lang="uk-UA" sz="2200" kern="1200" smtClean="0"/>
            <a:t>Отримання студентами практичних навичок роботи з CRM системами: формування баз даних на підприємстві та використання аналітичного інструментарію маркетингу для постійного аналізу інформації з метою прийняття оперативних та стратегічних маркетингових рішень</a:t>
          </a:r>
          <a:endParaRPr lang="uk-UA" sz="2200" kern="1200"/>
        </a:p>
      </dsp:txBody>
      <dsp:txXfrm>
        <a:off x="108061" y="299616"/>
        <a:ext cx="7251478" cy="1997518"/>
      </dsp:txXfrm>
    </dsp:sp>
    <dsp:sp modelId="{AED21FC1-6292-48AF-9DC6-AEFE89D7BC68}">
      <dsp:nvSpPr>
        <dsp:cNvPr id="0" name=""/>
        <dsp:cNvSpPr/>
      </dsp:nvSpPr>
      <dsp:spPr>
        <a:xfrm>
          <a:off x="0" y="2468556"/>
          <a:ext cx="7467600" cy="22136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rtl="0">
            <a:lnSpc>
              <a:spcPct val="90000"/>
            </a:lnSpc>
            <a:spcBef>
              <a:spcPct val="0"/>
            </a:spcBef>
            <a:spcAft>
              <a:spcPct val="35000"/>
            </a:spcAft>
          </a:pPr>
          <a:r>
            <a:rPr lang="uk-UA" sz="2200" kern="1200" smtClean="0"/>
            <a:t>На методичному рівні ознайомити студентів з основними методами використання з CRM систем в сучасній економіці.</a:t>
          </a:r>
          <a:endParaRPr lang="uk-UA" sz="2200" kern="1200"/>
        </a:p>
      </dsp:txBody>
      <dsp:txXfrm>
        <a:off x="108061" y="2576617"/>
        <a:ext cx="7251478" cy="199751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381EFC-7107-41F0-A6A0-5C1105257877}">
      <dsp:nvSpPr>
        <dsp:cNvPr id="0" name=""/>
        <dsp:cNvSpPr/>
      </dsp:nvSpPr>
      <dsp:spPr>
        <a:xfrm>
          <a:off x="0" y="2379"/>
          <a:ext cx="7440883" cy="157064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32385" rIns="64770" bIns="32385" numCol="1" spcCol="1270" anchor="ctr" anchorCtr="0">
          <a:noAutofit/>
        </a:bodyPr>
        <a:lstStyle/>
        <a:p>
          <a:pPr lvl="0" algn="ctr" defTabSz="755650" rtl="0">
            <a:lnSpc>
              <a:spcPct val="90000"/>
            </a:lnSpc>
            <a:spcBef>
              <a:spcPct val="0"/>
            </a:spcBef>
            <a:spcAft>
              <a:spcPct val="35000"/>
            </a:spcAft>
          </a:pPr>
          <a:r>
            <a:rPr lang="uk-UA" sz="1700" b="1" kern="1200" dirty="0" smtClean="0"/>
            <a:t>Змістовий модуль 1. Основи CRM систем в маркетингу.</a:t>
          </a:r>
          <a:endParaRPr lang="uk-UA" sz="1700" kern="1200" dirty="0"/>
        </a:p>
      </dsp:txBody>
      <dsp:txXfrm>
        <a:off x="76672" y="79051"/>
        <a:ext cx="7287539" cy="1417298"/>
      </dsp:txXfrm>
    </dsp:sp>
    <dsp:sp modelId="{6C1E5667-1ADC-4A9A-92C3-03AAC7006957}">
      <dsp:nvSpPr>
        <dsp:cNvPr id="0" name=""/>
        <dsp:cNvSpPr/>
      </dsp:nvSpPr>
      <dsp:spPr>
        <a:xfrm rot="5400000">
          <a:off x="4449710" y="47243"/>
          <a:ext cx="1256514" cy="477926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20955" rIns="41910" bIns="20955" numCol="1" spcCol="1270" anchor="ctr" anchorCtr="0">
          <a:noAutofit/>
        </a:bodyPr>
        <a:lstStyle/>
        <a:p>
          <a:pPr marL="57150" lvl="1" indent="-57150" algn="l" defTabSz="488950" rtl="0">
            <a:lnSpc>
              <a:spcPct val="90000"/>
            </a:lnSpc>
            <a:spcBef>
              <a:spcPct val="0"/>
            </a:spcBef>
            <a:spcAft>
              <a:spcPct val="15000"/>
            </a:spcAft>
            <a:buChar char="••"/>
          </a:pPr>
          <a:r>
            <a:rPr lang="uk-UA" sz="1100" kern="1200" smtClean="0"/>
            <a:t>Поняття Customer Relationship Management. Функціональні складові CRM-рішень. Можливості CRM-технологій в діяльності телекомунікаційних підприємств. Історія та сучасний розвиток CRM систем. Особливості управління маркетингом на основі CRM-технологій. Використання теоретичних положень маркетингу для інтерпретації та прогнозування явищ і процесів у маркетинговому середовищі. Вимоги до CRM-технологій в діяльності підприємств.</a:t>
          </a:r>
          <a:endParaRPr lang="uk-UA" sz="1100" kern="1200"/>
        </a:p>
      </dsp:txBody>
      <dsp:txXfrm rot="-5400000">
        <a:off x="2688335" y="1869956"/>
        <a:ext cx="4717926" cy="1133838"/>
      </dsp:txXfrm>
    </dsp:sp>
    <dsp:sp modelId="{E84458A9-1466-4001-AC70-F03BE01C5E5E}">
      <dsp:nvSpPr>
        <dsp:cNvPr id="0" name=""/>
        <dsp:cNvSpPr/>
      </dsp:nvSpPr>
      <dsp:spPr>
        <a:xfrm>
          <a:off x="0" y="1651554"/>
          <a:ext cx="2688336" cy="157064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32385" rIns="64770" bIns="32385" numCol="1" spcCol="1270" anchor="ctr" anchorCtr="0">
          <a:noAutofit/>
        </a:bodyPr>
        <a:lstStyle/>
        <a:p>
          <a:pPr lvl="0" algn="ctr" defTabSz="755650" rtl="0">
            <a:lnSpc>
              <a:spcPct val="90000"/>
            </a:lnSpc>
            <a:spcBef>
              <a:spcPct val="0"/>
            </a:spcBef>
            <a:spcAft>
              <a:spcPct val="35000"/>
            </a:spcAft>
          </a:pPr>
          <a:r>
            <a:rPr lang="uk-UA" sz="1700" i="1" kern="1200" smtClean="0"/>
            <a:t>Тема 1. Сутність Customer Relationship Management та роль в маркетингу підприємства.</a:t>
          </a:r>
          <a:endParaRPr lang="uk-UA" sz="1700" kern="1200"/>
        </a:p>
      </dsp:txBody>
      <dsp:txXfrm>
        <a:off x="76672" y="1728226"/>
        <a:ext cx="2534992" cy="1417298"/>
      </dsp:txXfrm>
    </dsp:sp>
    <dsp:sp modelId="{49DE2E8B-4ACA-46A4-94F1-96BD18216D58}">
      <dsp:nvSpPr>
        <dsp:cNvPr id="0" name=""/>
        <dsp:cNvSpPr/>
      </dsp:nvSpPr>
      <dsp:spPr>
        <a:xfrm rot="5400000">
          <a:off x="4449710" y="1696418"/>
          <a:ext cx="1256514" cy="477926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20955" rIns="41910" bIns="20955" numCol="1" spcCol="1270" anchor="ctr" anchorCtr="0">
          <a:noAutofit/>
        </a:bodyPr>
        <a:lstStyle/>
        <a:p>
          <a:pPr marL="57150" lvl="1" indent="-57150" algn="l" defTabSz="488950" rtl="0">
            <a:lnSpc>
              <a:spcPct val="90000"/>
            </a:lnSpc>
            <a:spcBef>
              <a:spcPct val="0"/>
            </a:spcBef>
            <a:spcAft>
              <a:spcPct val="15000"/>
            </a:spcAft>
            <a:buChar char="••"/>
          </a:pPr>
          <a:r>
            <a:rPr lang="uk-UA" sz="1100" kern="1200" smtClean="0"/>
            <a:t>Основні види CRM-систем за традиційними та сучасними класифікаціями. Специфічні види CRM систем на ринку телекомунікаційних послуг. Процес прийняття управлінського рішення щодо вибору CRM системи, з урахуванням специфіки діяльності підприємства та з врахуванням особливостей ринку телекомунікаційних послуг.</a:t>
          </a:r>
          <a:endParaRPr lang="uk-UA" sz="1100" kern="1200"/>
        </a:p>
      </dsp:txBody>
      <dsp:txXfrm rot="-5400000">
        <a:off x="2688335" y="3519131"/>
        <a:ext cx="4717926" cy="1133838"/>
      </dsp:txXfrm>
    </dsp:sp>
    <dsp:sp modelId="{BB015DA3-3CF3-4E73-8E95-B935A7C117D1}">
      <dsp:nvSpPr>
        <dsp:cNvPr id="0" name=""/>
        <dsp:cNvSpPr/>
      </dsp:nvSpPr>
      <dsp:spPr>
        <a:xfrm>
          <a:off x="0" y="3300729"/>
          <a:ext cx="2688336" cy="157064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32385" rIns="64770" bIns="32385" numCol="1" spcCol="1270" anchor="ctr" anchorCtr="0">
          <a:noAutofit/>
        </a:bodyPr>
        <a:lstStyle/>
        <a:p>
          <a:pPr lvl="0" algn="ctr" defTabSz="755650" rtl="0">
            <a:lnSpc>
              <a:spcPct val="90000"/>
            </a:lnSpc>
            <a:spcBef>
              <a:spcPct val="0"/>
            </a:spcBef>
            <a:spcAft>
              <a:spcPct val="35000"/>
            </a:spcAft>
          </a:pPr>
          <a:r>
            <a:rPr lang="uk-UA" sz="1700" i="1" kern="1200" smtClean="0"/>
            <a:t>Тема 2. Класифікація традиційних та сучасних CRM систем в маркетингу.</a:t>
          </a:r>
          <a:endParaRPr lang="uk-UA" sz="1700" kern="1200"/>
        </a:p>
      </dsp:txBody>
      <dsp:txXfrm>
        <a:off x="76672" y="3377401"/>
        <a:ext cx="2534992" cy="141729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9DF1C0-7403-47A7-A7C7-39E9930B639A}">
      <dsp:nvSpPr>
        <dsp:cNvPr id="0" name=""/>
        <dsp:cNvSpPr/>
      </dsp:nvSpPr>
      <dsp:spPr>
        <a:xfrm>
          <a:off x="0" y="2379"/>
          <a:ext cx="7460313" cy="157064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36195" rIns="72390" bIns="36195" numCol="1" spcCol="1270" anchor="ctr" anchorCtr="0">
          <a:noAutofit/>
        </a:bodyPr>
        <a:lstStyle/>
        <a:p>
          <a:pPr lvl="0" algn="ctr" defTabSz="844550" rtl="0">
            <a:lnSpc>
              <a:spcPct val="90000"/>
            </a:lnSpc>
            <a:spcBef>
              <a:spcPct val="0"/>
            </a:spcBef>
            <a:spcAft>
              <a:spcPct val="35000"/>
            </a:spcAft>
          </a:pPr>
          <a:r>
            <a:rPr lang="uk-UA" sz="1900" b="1" kern="1200" smtClean="0"/>
            <a:t>Змістовий модуль 2. Практичні аспекти впровадження CRM систем в маркетингу</a:t>
          </a:r>
          <a:endParaRPr lang="uk-UA" sz="1900" kern="1200"/>
        </a:p>
      </dsp:txBody>
      <dsp:txXfrm>
        <a:off x="76672" y="79051"/>
        <a:ext cx="7306969" cy="1417298"/>
      </dsp:txXfrm>
    </dsp:sp>
    <dsp:sp modelId="{CF98F414-0B5D-464B-BE4C-F958F8CC4A43}">
      <dsp:nvSpPr>
        <dsp:cNvPr id="0" name=""/>
        <dsp:cNvSpPr/>
      </dsp:nvSpPr>
      <dsp:spPr>
        <a:xfrm rot="5400000">
          <a:off x="4449710" y="47243"/>
          <a:ext cx="1256514" cy="477926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22860" rIns="45720" bIns="22860" numCol="1" spcCol="1270" anchor="ctr" anchorCtr="0">
          <a:noAutofit/>
        </a:bodyPr>
        <a:lstStyle/>
        <a:p>
          <a:pPr marL="114300" lvl="1" indent="-114300" algn="l" defTabSz="533400" rtl="0">
            <a:lnSpc>
              <a:spcPct val="90000"/>
            </a:lnSpc>
            <a:spcBef>
              <a:spcPct val="0"/>
            </a:spcBef>
            <a:spcAft>
              <a:spcPct val="15000"/>
            </a:spcAft>
            <a:buChar char="••"/>
          </a:pPr>
          <a:r>
            <a:rPr lang="uk-UA" sz="1200" kern="1200" smtClean="0"/>
            <a:t>Стратегічний підхід до впровадження CRM систем в маркетингу. Основні етапи стратегії впровадження CRM систем на підприємстві. Критерії вибору потенційно необхідних модулів CRM систем в маркетингу підприємства. Можливі результати впровадження CRM систем в маркетингу на підприємстві</a:t>
          </a:r>
          <a:endParaRPr lang="uk-UA" sz="1200" kern="1200"/>
        </a:p>
      </dsp:txBody>
      <dsp:txXfrm rot="-5400000">
        <a:off x="2688335" y="1869956"/>
        <a:ext cx="4717926" cy="1133838"/>
      </dsp:txXfrm>
    </dsp:sp>
    <dsp:sp modelId="{90FC6A63-0BFF-4FDD-A156-BD5DDF0E3D66}">
      <dsp:nvSpPr>
        <dsp:cNvPr id="0" name=""/>
        <dsp:cNvSpPr/>
      </dsp:nvSpPr>
      <dsp:spPr>
        <a:xfrm>
          <a:off x="0" y="1651554"/>
          <a:ext cx="2688336" cy="157064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36195" rIns="72390" bIns="36195" numCol="1" spcCol="1270" anchor="ctr" anchorCtr="0">
          <a:noAutofit/>
        </a:bodyPr>
        <a:lstStyle/>
        <a:p>
          <a:pPr lvl="0" algn="ctr" defTabSz="844550" rtl="0">
            <a:lnSpc>
              <a:spcPct val="90000"/>
            </a:lnSpc>
            <a:spcBef>
              <a:spcPct val="0"/>
            </a:spcBef>
            <a:spcAft>
              <a:spcPct val="35000"/>
            </a:spcAft>
          </a:pPr>
          <a:r>
            <a:rPr lang="uk-UA" sz="1900" i="1" kern="1200" smtClean="0"/>
            <a:t>Тема 3. Основні етапи стратегії впровадження CRM систем на підприємстві.</a:t>
          </a:r>
          <a:endParaRPr lang="uk-UA" sz="1900" kern="1200"/>
        </a:p>
      </dsp:txBody>
      <dsp:txXfrm>
        <a:off x="76672" y="1728226"/>
        <a:ext cx="2534992" cy="1417298"/>
      </dsp:txXfrm>
    </dsp:sp>
    <dsp:sp modelId="{60DEB9DB-FF7C-41BB-B0C6-5B08AFBBDE34}">
      <dsp:nvSpPr>
        <dsp:cNvPr id="0" name=""/>
        <dsp:cNvSpPr/>
      </dsp:nvSpPr>
      <dsp:spPr>
        <a:xfrm rot="5400000">
          <a:off x="4449710" y="1696418"/>
          <a:ext cx="1256514" cy="477926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22860" rIns="45720" bIns="22860" numCol="1" spcCol="1270" anchor="ctr" anchorCtr="0">
          <a:noAutofit/>
        </a:bodyPr>
        <a:lstStyle/>
        <a:p>
          <a:pPr marL="114300" lvl="1" indent="-114300" algn="l" defTabSz="533400" rtl="0">
            <a:lnSpc>
              <a:spcPct val="90000"/>
            </a:lnSpc>
            <a:spcBef>
              <a:spcPct val="0"/>
            </a:spcBef>
            <a:spcAft>
              <a:spcPct val="15000"/>
            </a:spcAft>
            <a:buChar char="••"/>
          </a:pPr>
          <a:r>
            <a:rPr lang="uk-UA" sz="1200" kern="1200" smtClean="0"/>
            <a:t>Основні характеристики CRM систем в маркетингу. Основна мета впровадження CRM систем в маркетингу. Призначення CRM систем в маркетингу. 8 переваг використання CRM для бізнесу. Прийняття рішення шодо вибору CRM-системи з врахуванням особливостей діяльності підприємства. Процес визначення мети впровадження CRM систем в маркетингу.</a:t>
          </a:r>
          <a:endParaRPr lang="uk-UA" sz="1200" kern="1200"/>
        </a:p>
      </dsp:txBody>
      <dsp:txXfrm rot="-5400000">
        <a:off x="2688335" y="3519131"/>
        <a:ext cx="4717926" cy="1133838"/>
      </dsp:txXfrm>
    </dsp:sp>
    <dsp:sp modelId="{F9D3D6B4-5D24-4EB1-843F-437F2B437F6D}">
      <dsp:nvSpPr>
        <dsp:cNvPr id="0" name=""/>
        <dsp:cNvSpPr/>
      </dsp:nvSpPr>
      <dsp:spPr>
        <a:xfrm>
          <a:off x="0" y="3300729"/>
          <a:ext cx="2688336" cy="157064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36195" rIns="72390" bIns="36195" numCol="1" spcCol="1270" anchor="ctr" anchorCtr="0">
          <a:noAutofit/>
        </a:bodyPr>
        <a:lstStyle/>
        <a:p>
          <a:pPr lvl="0" algn="ctr" defTabSz="844550" rtl="0">
            <a:lnSpc>
              <a:spcPct val="90000"/>
            </a:lnSpc>
            <a:spcBef>
              <a:spcPct val="0"/>
            </a:spcBef>
            <a:spcAft>
              <a:spcPct val="35000"/>
            </a:spcAft>
          </a:pPr>
          <a:r>
            <a:rPr lang="uk-UA" sz="1900" i="1" kern="1200" smtClean="0"/>
            <a:t>Тема 4. Характеристика CRM систем в маркетингу.</a:t>
          </a:r>
          <a:endParaRPr lang="uk-UA" sz="1900" kern="1200"/>
        </a:p>
      </dsp:txBody>
      <dsp:txXfrm>
        <a:off x="76672" y="3377401"/>
        <a:ext cx="2534992" cy="141729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5A1F2DA-041C-4671-AA1A-C6AB5BE74D1A}">
      <dsp:nvSpPr>
        <dsp:cNvPr id="0" name=""/>
        <dsp:cNvSpPr/>
      </dsp:nvSpPr>
      <dsp:spPr>
        <a:xfrm>
          <a:off x="0" y="2439"/>
          <a:ext cx="7460313" cy="117322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lvl="0" algn="ctr" defTabSz="622300" rtl="0">
            <a:lnSpc>
              <a:spcPct val="90000"/>
            </a:lnSpc>
            <a:spcBef>
              <a:spcPct val="0"/>
            </a:spcBef>
            <a:spcAft>
              <a:spcPct val="35000"/>
            </a:spcAft>
          </a:pPr>
          <a:r>
            <a:rPr lang="uk-UA" sz="1400" b="1" kern="1200" smtClean="0"/>
            <a:t>Змістовий модуль 3. Оцінка результатів використання CRM систем в маркетингу</a:t>
          </a:r>
          <a:endParaRPr lang="uk-UA" sz="1400" kern="1200"/>
        </a:p>
      </dsp:txBody>
      <dsp:txXfrm>
        <a:off x="57272" y="59711"/>
        <a:ext cx="7345769" cy="1058678"/>
      </dsp:txXfrm>
    </dsp:sp>
    <dsp:sp modelId="{2D562440-0B04-4ADC-A0A2-B56BA3647A98}">
      <dsp:nvSpPr>
        <dsp:cNvPr id="0" name=""/>
        <dsp:cNvSpPr/>
      </dsp:nvSpPr>
      <dsp:spPr>
        <a:xfrm rot="5400000">
          <a:off x="4608678" y="-568697"/>
          <a:ext cx="938578" cy="477926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17145" rIns="34290" bIns="17145" numCol="1" spcCol="1270" anchor="ctr" anchorCtr="0">
          <a:noAutofit/>
        </a:bodyPr>
        <a:lstStyle/>
        <a:p>
          <a:pPr marL="57150" lvl="1" indent="-57150" algn="l" defTabSz="400050" rtl="0">
            <a:lnSpc>
              <a:spcPct val="90000"/>
            </a:lnSpc>
            <a:spcBef>
              <a:spcPct val="0"/>
            </a:spcBef>
            <a:spcAft>
              <a:spcPct val="15000"/>
            </a:spcAft>
            <a:buChar char="••"/>
          </a:pPr>
          <a:r>
            <a:rPr lang="uk-UA" sz="900" kern="1200" smtClean="0"/>
            <a:t>Характеристики ефектів від впровадження CRM систем на підприємстві. Основи налаштування та адаптації CRM систем після впровадження на підприємстві. Методи аналізу ефективності впровадження CRM систем. Оцінка ефективності роботи CRM систем в маркетингу підприємства. Зміст звітів та дешбордів з результатами впровадження CRM-систем.</a:t>
          </a:r>
          <a:endParaRPr lang="uk-UA" sz="900" kern="1200"/>
        </a:p>
      </dsp:txBody>
      <dsp:txXfrm rot="-5400000">
        <a:off x="2688335" y="1397464"/>
        <a:ext cx="4733446" cy="846942"/>
      </dsp:txXfrm>
    </dsp:sp>
    <dsp:sp modelId="{C12D22DD-FB5C-476E-B609-E65B336750A0}">
      <dsp:nvSpPr>
        <dsp:cNvPr id="0" name=""/>
        <dsp:cNvSpPr/>
      </dsp:nvSpPr>
      <dsp:spPr>
        <a:xfrm>
          <a:off x="0" y="1234322"/>
          <a:ext cx="2688336" cy="117322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lvl="0" algn="ctr" defTabSz="622300" rtl="0">
            <a:lnSpc>
              <a:spcPct val="90000"/>
            </a:lnSpc>
            <a:spcBef>
              <a:spcPct val="0"/>
            </a:spcBef>
            <a:spcAft>
              <a:spcPct val="35000"/>
            </a:spcAft>
          </a:pPr>
          <a:r>
            <a:rPr lang="uk-UA" sz="1400" i="1" kern="1200" smtClean="0"/>
            <a:t>Тема 5. Результати впровадження CRM систем та оцінка ефективності.</a:t>
          </a:r>
          <a:endParaRPr lang="uk-UA" sz="1400" kern="1200"/>
        </a:p>
      </dsp:txBody>
      <dsp:txXfrm>
        <a:off x="57272" y="1291594"/>
        <a:ext cx="2573792" cy="1058678"/>
      </dsp:txXfrm>
    </dsp:sp>
    <dsp:sp modelId="{75B63DE2-0893-46D8-97C9-C6412C1C2E2E}">
      <dsp:nvSpPr>
        <dsp:cNvPr id="0" name=""/>
        <dsp:cNvSpPr/>
      </dsp:nvSpPr>
      <dsp:spPr>
        <a:xfrm rot="5400000">
          <a:off x="4608678" y="663185"/>
          <a:ext cx="938578" cy="477926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17145" rIns="34290" bIns="17145" numCol="1" spcCol="1270" anchor="ctr" anchorCtr="0">
          <a:noAutofit/>
        </a:bodyPr>
        <a:lstStyle/>
        <a:p>
          <a:pPr marL="57150" lvl="1" indent="-57150" algn="l" defTabSz="400050" rtl="0">
            <a:lnSpc>
              <a:spcPct val="90000"/>
            </a:lnSpc>
            <a:spcBef>
              <a:spcPct val="0"/>
            </a:spcBef>
            <a:spcAft>
              <a:spcPct val="15000"/>
            </a:spcAft>
            <a:buChar char="••"/>
          </a:pPr>
          <a:r>
            <a:rPr lang="uk-UA" sz="900" kern="1200" smtClean="0"/>
            <a:t>Визначення сутності поняття ефективності інформаційної системи. Підходи до оцінки економічної ефективності впровадження CRM-систем. Класифікація методів, яка передбачає їх поділ на три групи: фінансового аналізу, якісного аналізу та імовірносно-статистичні. </a:t>
          </a:r>
          <a:endParaRPr lang="uk-UA" sz="900" kern="1200"/>
        </a:p>
      </dsp:txBody>
      <dsp:txXfrm rot="-5400000">
        <a:off x="2688335" y="2629346"/>
        <a:ext cx="4733446" cy="846942"/>
      </dsp:txXfrm>
    </dsp:sp>
    <dsp:sp modelId="{9FC4D469-F281-4E0A-88E2-E14FDC919BFD}">
      <dsp:nvSpPr>
        <dsp:cNvPr id="0" name=""/>
        <dsp:cNvSpPr/>
      </dsp:nvSpPr>
      <dsp:spPr>
        <a:xfrm>
          <a:off x="0" y="2466206"/>
          <a:ext cx="2688336" cy="117322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lvl="0" algn="ctr" defTabSz="622300" rtl="0">
            <a:lnSpc>
              <a:spcPct val="90000"/>
            </a:lnSpc>
            <a:spcBef>
              <a:spcPct val="0"/>
            </a:spcBef>
            <a:spcAft>
              <a:spcPct val="35000"/>
            </a:spcAft>
          </a:pPr>
          <a:r>
            <a:rPr lang="uk-UA" sz="1400" i="1" kern="1200" smtClean="0"/>
            <a:t>Тема 6. Методи аналізу ефективності впровадження CRM систем. </a:t>
          </a:r>
          <a:endParaRPr lang="uk-UA" sz="1400" kern="1200"/>
        </a:p>
      </dsp:txBody>
      <dsp:txXfrm>
        <a:off x="57272" y="2523478"/>
        <a:ext cx="2573792" cy="1058678"/>
      </dsp:txXfrm>
    </dsp:sp>
    <dsp:sp modelId="{90469946-FA77-47B8-A5A9-4E0DAB9AA038}">
      <dsp:nvSpPr>
        <dsp:cNvPr id="0" name=""/>
        <dsp:cNvSpPr/>
      </dsp:nvSpPr>
      <dsp:spPr>
        <a:xfrm rot="5400000">
          <a:off x="4608678" y="1895069"/>
          <a:ext cx="938578" cy="4779264"/>
        </a:xfrm>
        <a:prstGeom prst="round2Same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17145" rIns="34290" bIns="17145" numCol="1" spcCol="1270" anchor="ctr" anchorCtr="0">
          <a:noAutofit/>
        </a:bodyPr>
        <a:lstStyle/>
        <a:p>
          <a:pPr marL="57150" lvl="1" indent="-57150" algn="l" defTabSz="400050" rtl="0">
            <a:lnSpc>
              <a:spcPct val="90000"/>
            </a:lnSpc>
            <a:spcBef>
              <a:spcPct val="0"/>
            </a:spcBef>
            <a:spcAft>
              <a:spcPct val="15000"/>
            </a:spcAft>
            <a:buChar char="••"/>
          </a:pPr>
          <a:r>
            <a:rPr lang="uk-UA" sz="900" kern="1200" smtClean="0"/>
            <a:t>Специфіка взаємодії компаній та споживачів в електронному бізнесі. Основні цифрові канали комунікації зі споживачами. Персоналізація. Використання технологій штучного інтелекту для формування клієнтського досвіду. Використання Big Data для прогнозування поведінки споживачів. Оцінка окупності CRM. Розрахунок ROI від впровадження системи управління взаємовідносинами з клієнтами. </a:t>
          </a:r>
          <a:endParaRPr lang="uk-UA" sz="900" kern="1200"/>
        </a:p>
      </dsp:txBody>
      <dsp:txXfrm rot="-5400000">
        <a:off x="2688335" y="3861230"/>
        <a:ext cx="4733446" cy="846942"/>
      </dsp:txXfrm>
    </dsp:sp>
    <dsp:sp modelId="{2BB430F2-6C96-4C2C-812F-F9AF820929F4}">
      <dsp:nvSpPr>
        <dsp:cNvPr id="0" name=""/>
        <dsp:cNvSpPr/>
      </dsp:nvSpPr>
      <dsp:spPr>
        <a:xfrm>
          <a:off x="0" y="3698090"/>
          <a:ext cx="2688336" cy="1173222"/>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lvl="0" algn="ctr" defTabSz="622300" rtl="0">
            <a:lnSpc>
              <a:spcPct val="90000"/>
            </a:lnSpc>
            <a:spcBef>
              <a:spcPct val="0"/>
            </a:spcBef>
            <a:spcAft>
              <a:spcPct val="35000"/>
            </a:spcAft>
          </a:pPr>
          <a:r>
            <a:rPr lang="uk-UA" sz="1400" i="1" kern="1200" smtClean="0"/>
            <a:t>Тема 7. Перспективи розвитку організації взаємодії споживачів з компанією в електронному бізнесі. </a:t>
          </a:r>
          <a:endParaRPr lang="uk-UA" sz="1400" kern="1200"/>
        </a:p>
      </dsp:txBody>
      <dsp:txXfrm>
        <a:off x="57272" y="3755362"/>
        <a:ext cx="2573792" cy="1058678"/>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B69E683-B48B-4279-9DC2-1CC34D4E979A}">
      <dsp:nvSpPr>
        <dsp:cNvPr id="0" name=""/>
        <dsp:cNvSpPr/>
      </dsp:nvSpPr>
      <dsp:spPr>
        <a:xfrm>
          <a:off x="1296924" y="0"/>
          <a:ext cx="4873752" cy="4873752"/>
        </a:xfrm>
        <a:prstGeom prst="diamond">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5AEA19B-DE52-472C-9B97-DE8E6AF3DABA}">
      <dsp:nvSpPr>
        <dsp:cNvPr id="0" name=""/>
        <dsp:cNvSpPr/>
      </dsp:nvSpPr>
      <dsp:spPr>
        <a:xfrm>
          <a:off x="1759930" y="463006"/>
          <a:ext cx="1900763" cy="190076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rtl="0">
            <a:lnSpc>
              <a:spcPct val="90000"/>
            </a:lnSpc>
            <a:spcBef>
              <a:spcPct val="0"/>
            </a:spcBef>
            <a:spcAft>
              <a:spcPct val="35000"/>
            </a:spcAft>
          </a:pPr>
          <a:r>
            <a:rPr lang="uk-UA" sz="1300" kern="1200" smtClean="0"/>
            <a:t>Відвідування занять є обов’язковим компонентом засвоєння дисципліни.</a:t>
          </a:r>
          <a:endParaRPr lang="uk-UA" sz="1300" kern="1200"/>
        </a:p>
      </dsp:txBody>
      <dsp:txXfrm>
        <a:off x="1852718" y="555794"/>
        <a:ext cx="1715187" cy="1715187"/>
      </dsp:txXfrm>
    </dsp:sp>
    <dsp:sp modelId="{8EC08E20-675F-4A34-B9FB-85FDFD73610C}">
      <dsp:nvSpPr>
        <dsp:cNvPr id="0" name=""/>
        <dsp:cNvSpPr/>
      </dsp:nvSpPr>
      <dsp:spPr>
        <a:xfrm>
          <a:off x="3806906" y="463006"/>
          <a:ext cx="1900763" cy="190076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rtl="0">
            <a:lnSpc>
              <a:spcPct val="90000"/>
            </a:lnSpc>
            <a:spcBef>
              <a:spcPct val="0"/>
            </a:spcBef>
            <a:spcAft>
              <a:spcPct val="35000"/>
            </a:spcAft>
          </a:pPr>
          <a:r>
            <a:rPr lang="uk-UA" sz="1300" kern="1200" smtClean="0"/>
            <a:t>За систематичні пропуски занять та не виконання завдань без поважної причини здобувач вищої освіти буде неатестований з даної дисципліни. </a:t>
          </a:r>
          <a:endParaRPr lang="uk-UA" sz="1300" kern="1200"/>
        </a:p>
      </dsp:txBody>
      <dsp:txXfrm>
        <a:off x="3899694" y="555794"/>
        <a:ext cx="1715187" cy="1715187"/>
      </dsp:txXfrm>
    </dsp:sp>
    <dsp:sp modelId="{BA218142-A023-46F3-80B2-B39AB3186AB2}">
      <dsp:nvSpPr>
        <dsp:cNvPr id="0" name=""/>
        <dsp:cNvSpPr/>
      </dsp:nvSpPr>
      <dsp:spPr>
        <a:xfrm>
          <a:off x="1759930" y="2509982"/>
          <a:ext cx="1900763" cy="190076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rtl="0">
            <a:lnSpc>
              <a:spcPct val="90000"/>
            </a:lnSpc>
            <a:spcBef>
              <a:spcPct val="0"/>
            </a:spcBef>
            <a:spcAft>
              <a:spcPct val="35000"/>
            </a:spcAft>
          </a:pPr>
          <a:r>
            <a:rPr lang="uk-UA" sz="1300" kern="1200" smtClean="0"/>
            <a:t>Усі пропущені заняття мають бути відпрацьовані під час консультацій або в системі Moodle</a:t>
          </a:r>
          <a:r>
            <a:rPr lang="ru-RU" sz="1300" kern="1200" smtClean="0"/>
            <a:t>.</a:t>
          </a:r>
          <a:r>
            <a:rPr lang="uk-UA" sz="1300" kern="1200" smtClean="0"/>
            <a:t> </a:t>
          </a:r>
          <a:endParaRPr lang="uk-UA" sz="1300" kern="1200"/>
        </a:p>
      </dsp:txBody>
      <dsp:txXfrm>
        <a:off x="1852718" y="2602770"/>
        <a:ext cx="1715187" cy="1715187"/>
      </dsp:txXfrm>
    </dsp:sp>
    <dsp:sp modelId="{3EB17209-65BD-48B7-B920-73C88CAA049F}">
      <dsp:nvSpPr>
        <dsp:cNvPr id="0" name=""/>
        <dsp:cNvSpPr/>
      </dsp:nvSpPr>
      <dsp:spPr>
        <a:xfrm>
          <a:off x="3806906" y="2509982"/>
          <a:ext cx="1900763" cy="1900763"/>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rtl="0">
            <a:lnSpc>
              <a:spcPct val="90000"/>
            </a:lnSpc>
            <a:spcBef>
              <a:spcPct val="0"/>
            </a:spcBef>
            <a:spcAft>
              <a:spcPct val="35000"/>
            </a:spcAft>
          </a:pPr>
          <a:r>
            <a:rPr lang="uk-UA" sz="1300" kern="1200" smtClean="0"/>
            <a:t>Презентації та виступи мають бути авторськими (оригінальними).</a:t>
          </a:r>
          <a:endParaRPr lang="uk-UA" sz="1300" kern="1200"/>
        </a:p>
      </dsp:txBody>
      <dsp:txXfrm>
        <a:off x="3899694" y="2602770"/>
        <a:ext cx="1715187" cy="1715187"/>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D76A2D-4C54-4692-98FB-897A68F1E99C}">
      <dsp:nvSpPr>
        <dsp:cNvPr id="0" name=""/>
        <dsp:cNvSpPr/>
      </dsp:nvSpPr>
      <dsp:spPr>
        <a:xfrm>
          <a:off x="3733800" y="2207638"/>
          <a:ext cx="2641690" cy="458475"/>
        </a:xfrm>
        <a:custGeom>
          <a:avLst/>
          <a:gdLst/>
          <a:ahLst/>
          <a:cxnLst/>
          <a:rect l="0" t="0" r="0" b="0"/>
          <a:pathLst>
            <a:path>
              <a:moveTo>
                <a:pt x="0" y="0"/>
              </a:moveTo>
              <a:lnTo>
                <a:pt x="0" y="229237"/>
              </a:lnTo>
              <a:lnTo>
                <a:pt x="2641690" y="229237"/>
              </a:lnTo>
              <a:lnTo>
                <a:pt x="2641690" y="45847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7AC3862-CBB0-442B-BE1C-D5DD25951078}">
      <dsp:nvSpPr>
        <dsp:cNvPr id="0" name=""/>
        <dsp:cNvSpPr/>
      </dsp:nvSpPr>
      <dsp:spPr>
        <a:xfrm>
          <a:off x="3688080" y="2207638"/>
          <a:ext cx="91440" cy="458475"/>
        </a:xfrm>
        <a:custGeom>
          <a:avLst/>
          <a:gdLst/>
          <a:ahLst/>
          <a:cxnLst/>
          <a:rect l="0" t="0" r="0" b="0"/>
          <a:pathLst>
            <a:path>
              <a:moveTo>
                <a:pt x="45720" y="0"/>
              </a:moveTo>
              <a:lnTo>
                <a:pt x="45720" y="45847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102C559-045C-468F-B82C-C931FAE7D767}">
      <dsp:nvSpPr>
        <dsp:cNvPr id="0" name=""/>
        <dsp:cNvSpPr/>
      </dsp:nvSpPr>
      <dsp:spPr>
        <a:xfrm>
          <a:off x="1092109" y="2207638"/>
          <a:ext cx="2641690" cy="458475"/>
        </a:xfrm>
        <a:custGeom>
          <a:avLst/>
          <a:gdLst/>
          <a:ahLst/>
          <a:cxnLst/>
          <a:rect l="0" t="0" r="0" b="0"/>
          <a:pathLst>
            <a:path>
              <a:moveTo>
                <a:pt x="2641690" y="0"/>
              </a:moveTo>
              <a:lnTo>
                <a:pt x="2641690" y="229237"/>
              </a:lnTo>
              <a:lnTo>
                <a:pt x="0" y="229237"/>
              </a:lnTo>
              <a:lnTo>
                <a:pt x="0" y="45847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A974787-BCBF-44B3-852A-B1EEB38D323D}">
      <dsp:nvSpPr>
        <dsp:cNvPr id="0" name=""/>
        <dsp:cNvSpPr/>
      </dsp:nvSpPr>
      <dsp:spPr>
        <a:xfrm>
          <a:off x="2642192" y="1116030"/>
          <a:ext cx="2183215" cy="109160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rtl="0">
            <a:lnSpc>
              <a:spcPct val="90000"/>
            </a:lnSpc>
            <a:spcBef>
              <a:spcPct val="0"/>
            </a:spcBef>
            <a:spcAft>
              <a:spcPct val="35000"/>
            </a:spcAft>
          </a:pPr>
          <a:r>
            <a:rPr lang="uk-UA" sz="1300" kern="1200" dirty="0" smtClean="0"/>
            <a:t>Здобувач вищої освіти повинен дотримуватися академічної етики </a:t>
          </a:r>
          <a:endParaRPr lang="uk-UA" sz="1300" kern="1200" dirty="0"/>
        </a:p>
      </dsp:txBody>
      <dsp:txXfrm>
        <a:off x="2642192" y="1116030"/>
        <a:ext cx="2183215" cy="1091607"/>
      </dsp:txXfrm>
    </dsp:sp>
    <dsp:sp modelId="{9C009760-B184-4486-AB9D-C3679CF7D72C}">
      <dsp:nvSpPr>
        <dsp:cNvPr id="0" name=""/>
        <dsp:cNvSpPr/>
      </dsp:nvSpPr>
      <dsp:spPr>
        <a:xfrm>
          <a:off x="501" y="2666113"/>
          <a:ext cx="2183215" cy="109160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rtl="0">
            <a:lnSpc>
              <a:spcPct val="90000"/>
            </a:lnSpc>
            <a:spcBef>
              <a:spcPct val="0"/>
            </a:spcBef>
            <a:spcAft>
              <a:spcPct val="35000"/>
            </a:spcAft>
          </a:pPr>
          <a:r>
            <a:rPr lang="uk-UA" sz="1300" kern="1200" smtClean="0"/>
            <a:t>виявляти дисциплінованість, вихованість, доброзичливість, чесність, відповідальність</a:t>
          </a:r>
          <a:endParaRPr lang="uk-UA" sz="1300" kern="1200"/>
        </a:p>
      </dsp:txBody>
      <dsp:txXfrm>
        <a:off x="501" y="2666113"/>
        <a:ext cx="2183215" cy="1091607"/>
      </dsp:txXfrm>
    </dsp:sp>
    <dsp:sp modelId="{E698BA97-795E-49FC-953C-6B9CDAD76D62}">
      <dsp:nvSpPr>
        <dsp:cNvPr id="0" name=""/>
        <dsp:cNvSpPr/>
      </dsp:nvSpPr>
      <dsp:spPr>
        <a:xfrm>
          <a:off x="2642192" y="2666113"/>
          <a:ext cx="2183215" cy="109160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rtl="0">
            <a:lnSpc>
              <a:spcPct val="90000"/>
            </a:lnSpc>
            <a:spcBef>
              <a:spcPct val="0"/>
            </a:spcBef>
            <a:spcAft>
              <a:spcPct val="35000"/>
            </a:spcAft>
          </a:pPr>
          <a:r>
            <a:rPr lang="uk-UA" sz="1300" kern="1200" smtClean="0"/>
            <a:t>дбайливо ставитись до матеріально-технічної бази університету </a:t>
          </a:r>
          <a:endParaRPr lang="uk-UA" sz="1300" kern="1200"/>
        </a:p>
      </dsp:txBody>
      <dsp:txXfrm>
        <a:off x="2642192" y="2666113"/>
        <a:ext cx="2183215" cy="1091607"/>
      </dsp:txXfrm>
    </dsp:sp>
    <dsp:sp modelId="{040C4488-F4AA-43C7-8176-874CA8BA6C6E}">
      <dsp:nvSpPr>
        <dsp:cNvPr id="0" name=""/>
        <dsp:cNvSpPr/>
      </dsp:nvSpPr>
      <dsp:spPr>
        <a:xfrm>
          <a:off x="5283883" y="2666113"/>
          <a:ext cx="2183215" cy="109160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rtl="0">
            <a:lnSpc>
              <a:spcPct val="90000"/>
            </a:lnSpc>
            <a:spcBef>
              <a:spcPct val="0"/>
            </a:spcBef>
            <a:spcAft>
              <a:spcPct val="35000"/>
            </a:spcAft>
          </a:pPr>
          <a:r>
            <a:rPr lang="uk-UA" sz="1300" kern="1200" smtClean="0"/>
            <a:t>виконувати графік освітнього процесу, не допускати академічної заборгованості або вчасно ліквідовувати її</a:t>
          </a:r>
          <a:endParaRPr lang="uk-UA" sz="1300" kern="1200"/>
        </a:p>
      </dsp:txBody>
      <dsp:txXfrm>
        <a:off x="5283883" y="2666113"/>
        <a:ext cx="2183215" cy="1091607"/>
      </dsp:txXfrm>
    </dsp:sp>
  </dsp:spTree>
</dsp:drawing>
</file>

<file path=ppt/diagrams/layout1.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9.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B4C71EC6-210F-42DE-9C53-41977AD35B3D}" type="datetimeFigureOut">
              <a:rPr lang="ru-RU" smtClean="0"/>
              <a:t>25.09.2025</a:t>
            </a:fld>
            <a:endParaRPr lang="ru-RU"/>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ru-RU"/>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B19B0651-EE4F-4900-A07F-96A6BFA9D0F0}"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25.09.2025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B4C71EC6-210F-42DE-9C53-41977AD35B3D}" type="datetimeFigureOut">
              <a:rPr lang="ru-RU" smtClean="0"/>
              <a:t>25.09.2025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Объект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B4C71EC6-210F-42DE-9C53-41977AD35B3D}" type="datetimeFigureOut">
              <a:rPr lang="ru-RU" smtClean="0"/>
              <a:t>25.09.2025</a:t>
            </a:fld>
            <a:endParaRPr lang="ru-RU"/>
          </a:p>
        </p:txBody>
      </p:sp>
      <p:sp>
        <p:nvSpPr>
          <p:cNvPr id="9" name="Номер слайда 8"/>
          <p:cNvSpPr>
            <a:spLocks noGrp="1"/>
          </p:cNvSpPr>
          <p:nvPr>
            <p:ph type="sldNum" sz="quarter" idx="15"/>
          </p:nvPr>
        </p:nvSpPr>
        <p:spPr/>
        <p:txBody>
          <a:bodyPr rtlCol="0"/>
          <a:lstStyle/>
          <a:p>
            <a:fld id="{B19B0651-EE4F-4900-A07F-96A6BFA9D0F0}" type="slidenum">
              <a:rPr lang="ru-RU" smtClean="0"/>
              <a:t>‹#›</a:t>
            </a:fld>
            <a:endParaRPr lang="ru-RU"/>
          </a:p>
        </p:txBody>
      </p:sp>
      <p:sp>
        <p:nvSpPr>
          <p:cNvPr id="10" name="Нижний колонтитул 9"/>
          <p:cNvSpPr>
            <a:spLocks noGrp="1"/>
          </p:cNvSpPr>
          <p:nvPr>
            <p:ph type="ftr" sz="quarter" idx="16"/>
          </p:nvPr>
        </p:nvSpPr>
        <p:spPr/>
        <p:txBody>
          <a:bodyPr rtlCol="0"/>
          <a:lstStyle/>
          <a:p>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B4C71EC6-210F-42DE-9C53-41977AD35B3D}" type="datetimeFigureOut">
              <a:rPr lang="ru-RU" smtClean="0"/>
              <a:t>25.09.2025</a:t>
            </a:fld>
            <a:endParaRPr lang="ru-RU"/>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ru-RU"/>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B19B0651-EE4F-4900-A07F-96A6BFA9D0F0}"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B4C71EC6-210F-42DE-9C53-41977AD35B3D}" type="datetimeFigureOut">
              <a:rPr lang="ru-RU" smtClean="0"/>
              <a:t>25.09.2025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B19B0651-EE4F-4900-A07F-96A6BFA9D0F0}" type="slidenum">
              <a:rPr lang="ru-RU" smtClean="0"/>
              <a:t>‹#›</a:t>
            </a:fld>
            <a:endParaRPr lang="ru-RU"/>
          </a:p>
        </p:txBody>
      </p:sp>
      <p:sp>
        <p:nvSpPr>
          <p:cNvPr id="9" name="Объект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Объект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B4C71EC6-210F-42DE-9C53-41977AD35B3D}" type="datetimeFigureOut">
              <a:rPr lang="ru-RU" smtClean="0"/>
              <a:t>25.09.2025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B19B0651-EE4F-4900-A07F-96A6BFA9D0F0}" type="slidenum">
              <a:rPr lang="ru-RU" smtClean="0"/>
              <a:t>‹#›</a:t>
            </a:fld>
            <a:endParaRPr lang="ru-RU"/>
          </a:p>
        </p:txBody>
      </p:sp>
      <p:sp>
        <p:nvSpPr>
          <p:cNvPr id="11" name="Объект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B4C71EC6-210F-42DE-9C53-41977AD35B3D}" type="datetimeFigureOut">
              <a:rPr lang="ru-RU" smtClean="0"/>
              <a:t>25.09.2025</a:t>
            </a:fld>
            <a:endParaRPr lang="ru-RU"/>
          </a:p>
        </p:txBody>
      </p:sp>
      <p:sp>
        <p:nvSpPr>
          <p:cNvPr id="7" name="Номер слайда 6"/>
          <p:cNvSpPr>
            <a:spLocks noGrp="1"/>
          </p:cNvSpPr>
          <p:nvPr>
            <p:ph type="sldNum" sz="quarter" idx="11"/>
          </p:nvPr>
        </p:nvSpPr>
        <p:spPr/>
        <p:txBody>
          <a:bodyPr rtlCol="0"/>
          <a:lstStyle/>
          <a:p>
            <a:fld id="{B19B0651-EE4F-4900-A07F-96A6BFA9D0F0}" type="slidenum">
              <a:rPr lang="ru-RU" smtClean="0"/>
              <a:t>‹#›</a:t>
            </a:fld>
            <a:endParaRPr lang="ru-RU"/>
          </a:p>
        </p:txBody>
      </p:sp>
      <p:sp>
        <p:nvSpPr>
          <p:cNvPr id="8" name="Нижний колонтитул 7"/>
          <p:cNvSpPr>
            <a:spLocks noGrp="1"/>
          </p:cNvSpPr>
          <p:nvPr>
            <p:ph type="ftr" sz="quarter" idx="12"/>
          </p:nvPr>
        </p:nvSpPr>
        <p:spPr/>
        <p:txBody>
          <a:bodyPr rtlCol="0"/>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4C71EC6-210F-42DE-9C53-41977AD35B3D}" type="datetimeFigureOut">
              <a:rPr lang="ru-RU" smtClean="0"/>
              <a:t>25.09.2025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Объект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B4C71EC6-210F-42DE-9C53-41977AD35B3D}" type="datetimeFigureOut">
              <a:rPr lang="ru-RU" smtClean="0"/>
              <a:t>25.09.2025</a:t>
            </a:fld>
            <a:endParaRPr lang="ru-RU"/>
          </a:p>
        </p:txBody>
      </p:sp>
      <p:sp>
        <p:nvSpPr>
          <p:cNvPr id="22" name="Номер слайда 21"/>
          <p:cNvSpPr>
            <a:spLocks noGrp="1"/>
          </p:cNvSpPr>
          <p:nvPr>
            <p:ph type="sldNum" sz="quarter" idx="15"/>
          </p:nvPr>
        </p:nvSpPr>
        <p:spPr/>
        <p:txBody>
          <a:bodyPr rtlCol="0"/>
          <a:lstStyle/>
          <a:p>
            <a:fld id="{B19B0651-EE4F-4900-A07F-96A6BFA9D0F0}" type="slidenum">
              <a:rPr lang="ru-RU" smtClean="0"/>
              <a:t>‹#›</a:t>
            </a:fld>
            <a:endParaRPr lang="ru-RU"/>
          </a:p>
        </p:txBody>
      </p:sp>
      <p:sp>
        <p:nvSpPr>
          <p:cNvPr id="23" name="Нижний колонтитул 22"/>
          <p:cNvSpPr>
            <a:spLocks noGrp="1"/>
          </p:cNvSpPr>
          <p:nvPr>
            <p:ph type="ftr" sz="quarter" idx="16"/>
          </p:nvPr>
        </p:nvSpPr>
        <p:spPr/>
        <p:txBody>
          <a:bodyPr rtlCol="0"/>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B4C71EC6-210F-42DE-9C53-41977AD35B3D}" type="datetimeFigureOut">
              <a:rPr lang="ru-RU" smtClean="0"/>
              <a:t>25.09.2025</a:t>
            </a:fld>
            <a:endParaRPr lang="ru-RU"/>
          </a:p>
        </p:txBody>
      </p:sp>
      <p:sp>
        <p:nvSpPr>
          <p:cNvPr id="18" name="Номер слайда 17"/>
          <p:cNvSpPr>
            <a:spLocks noGrp="1"/>
          </p:cNvSpPr>
          <p:nvPr>
            <p:ph type="sldNum" sz="quarter" idx="11"/>
          </p:nvPr>
        </p:nvSpPr>
        <p:spPr/>
        <p:txBody>
          <a:bodyPr rtlCol="0"/>
          <a:lstStyle/>
          <a:p>
            <a:fld id="{B19B0651-EE4F-4900-A07F-96A6BFA9D0F0}" type="slidenum">
              <a:rPr lang="ru-RU" smtClean="0"/>
              <a:t>‹#›</a:t>
            </a:fld>
            <a:endParaRPr lang="ru-RU"/>
          </a:p>
        </p:txBody>
      </p:sp>
      <p:sp>
        <p:nvSpPr>
          <p:cNvPr id="21" name="Нижний колонтитул 20"/>
          <p:cNvSpPr>
            <a:spLocks noGrp="1"/>
          </p:cNvSpPr>
          <p:nvPr>
            <p:ph type="ftr" sz="quarter" idx="12"/>
          </p:nvPr>
        </p:nvSpPr>
        <p:spPr/>
        <p:txBody>
          <a:bodyPr rtlCol="0"/>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B4C71EC6-210F-42DE-9C53-41977AD35B3D}" type="datetimeFigureOut">
              <a:rPr lang="ru-RU" smtClean="0"/>
              <a:t>25.09.2025</a:t>
            </a:fld>
            <a:endParaRPr lang="ru-RU"/>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ru-RU"/>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uk-UA" dirty="0"/>
              <a:t>CRM-системи в автоматизації маркетингових бізнес-процесів </a:t>
            </a:r>
            <a:endParaRPr lang="uk-UA" dirty="0"/>
          </a:p>
        </p:txBody>
      </p:sp>
      <p:sp>
        <p:nvSpPr>
          <p:cNvPr id="3" name="Подзаголовок 2"/>
          <p:cNvSpPr>
            <a:spLocks noGrp="1"/>
          </p:cNvSpPr>
          <p:nvPr>
            <p:ph type="subTitle" idx="1"/>
          </p:nvPr>
        </p:nvSpPr>
        <p:spPr/>
        <p:txBody>
          <a:bodyPr/>
          <a:lstStyle/>
          <a:p>
            <a:endParaRPr lang="uk-UA"/>
          </a:p>
        </p:txBody>
      </p:sp>
    </p:spTree>
    <p:extLst>
      <p:ext uri="{BB962C8B-B14F-4D97-AF65-F5344CB8AC3E}">
        <p14:creationId xmlns:p14="http://schemas.microsoft.com/office/powerpoint/2010/main" val="25838066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t>Зміст навчальної дисципліни</a:t>
            </a:r>
            <a:endParaRPr lang="uk-UA" dirty="0"/>
          </a:p>
        </p:txBody>
      </p:sp>
      <p:graphicFrame>
        <p:nvGraphicFramePr>
          <p:cNvPr id="4" name="Объект 3"/>
          <p:cNvGraphicFramePr>
            <a:graphicFrameLocks noGrp="1"/>
          </p:cNvGraphicFramePr>
          <p:nvPr>
            <p:ph sz="quarter" idx="1"/>
            <p:extLst>
              <p:ext uri="{D42A27DB-BD31-4B8C-83A1-F6EECF244321}">
                <p14:modId xmlns:p14="http://schemas.microsoft.com/office/powerpoint/2010/main" val="659682680"/>
              </p:ext>
            </p:extLst>
          </p:nvPr>
        </p:nvGraphicFramePr>
        <p:xfrm>
          <a:off x="457200" y="1600200"/>
          <a:ext cx="7467600" cy="48737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398019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t>Регуляції і політики курсу</a:t>
            </a:r>
            <a:endParaRPr lang="uk-UA" dirty="0"/>
          </a:p>
        </p:txBody>
      </p:sp>
      <p:graphicFrame>
        <p:nvGraphicFramePr>
          <p:cNvPr id="4" name="Объект 3"/>
          <p:cNvGraphicFramePr>
            <a:graphicFrameLocks noGrp="1"/>
          </p:cNvGraphicFramePr>
          <p:nvPr>
            <p:ph sz="quarter" idx="1"/>
            <p:extLst>
              <p:ext uri="{D42A27DB-BD31-4B8C-83A1-F6EECF244321}">
                <p14:modId xmlns:p14="http://schemas.microsoft.com/office/powerpoint/2010/main" val="2454307604"/>
              </p:ext>
            </p:extLst>
          </p:nvPr>
        </p:nvGraphicFramePr>
        <p:xfrm>
          <a:off x="457200" y="1600200"/>
          <a:ext cx="7467600" cy="48737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398019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t>Регуляції і політики курсу</a:t>
            </a:r>
            <a:endParaRPr lang="uk-UA" dirty="0"/>
          </a:p>
        </p:txBody>
      </p:sp>
      <p:graphicFrame>
        <p:nvGraphicFramePr>
          <p:cNvPr id="4" name="Объект 3"/>
          <p:cNvGraphicFramePr>
            <a:graphicFrameLocks noGrp="1"/>
          </p:cNvGraphicFramePr>
          <p:nvPr>
            <p:ph sz="quarter" idx="1"/>
            <p:extLst>
              <p:ext uri="{D42A27DB-BD31-4B8C-83A1-F6EECF244321}">
                <p14:modId xmlns:p14="http://schemas.microsoft.com/office/powerpoint/2010/main" val="2885984904"/>
              </p:ext>
            </p:extLst>
          </p:nvPr>
        </p:nvGraphicFramePr>
        <p:xfrm>
          <a:off x="457200" y="1600200"/>
          <a:ext cx="7467600" cy="48737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398019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t>Регуляції і політики курсу</a:t>
            </a:r>
            <a:endParaRPr lang="uk-UA" dirty="0"/>
          </a:p>
        </p:txBody>
      </p:sp>
      <p:graphicFrame>
        <p:nvGraphicFramePr>
          <p:cNvPr id="4" name="Объект 3"/>
          <p:cNvGraphicFramePr>
            <a:graphicFrameLocks noGrp="1"/>
          </p:cNvGraphicFramePr>
          <p:nvPr>
            <p:ph sz="quarter" idx="1"/>
            <p:extLst>
              <p:ext uri="{D42A27DB-BD31-4B8C-83A1-F6EECF244321}">
                <p14:modId xmlns:p14="http://schemas.microsoft.com/office/powerpoint/2010/main" val="265040613"/>
              </p:ext>
            </p:extLst>
          </p:nvPr>
        </p:nvGraphicFramePr>
        <p:xfrm>
          <a:off x="457200" y="1600200"/>
          <a:ext cx="7467600" cy="48737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398019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a:t>Дисципліна CRM-системи в автоматизації маркетингових бізнес-процесів спрямована на</a:t>
            </a:r>
            <a:endParaRPr lang="uk-UA" dirty="0"/>
          </a:p>
        </p:txBody>
      </p:sp>
      <p:graphicFrame>
        <p:nvGraphicFramePr>
          <p:cNvPr id="4" name="Объект 3"/>
          <p:cNvGraphicFramePr>
            <a:graphicFrameLocks noGrp="1"/>
          </p:cNvGraphicFramePr>
          <p:nvPr>
            <p:ph sz="quarter" idx="1"/>
            <p:extLst>
              <p:ext uri="{D42A27DB-BD31-4B8C-83A1-F6EECF244321}">
                <p14:modId xmlns:p14="http://schemas.microsoft.com/office/powerpoint/2010/main" val="538722568"/>
              </p:ext>
            </p:extLst>
          </p:nvPr>
        </p:nvGraphicFramePr>
        <p:xfrm>
          <a:off x="457200" y="1600200"/>
          <a:ext cx="7467600" cy="48737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367805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Студенти за дисципліною опановують компетентності </a:t>
            </a:r>
            <a:r>
              <a:rPr lang="uk-UA" dirty="0" smtClean="0"/>
              <a:t>щодо</a:t>
            </a:r>
            <a:endParaRPr lang="uk-UA" dirty="0"/>
          </a:p>
        </p:txBody>
      </p:sp>
      <p:graphicFrame>
        <p:nvGraphicFramePr>
          <p:cNvPr id="4" name="Объект 3"/>
          <p:cNvGraphicFramePr>
            <a:graphicFrameLocks noGrp="1"/>
          </p:cNvGraphicFramePr>
          <p:nvPr>
            <p:ph sz="quarter" idx="1"/>
            <p:extLst>
              <p:ext uri="{D42A27DB-BD31-4B8C-83A1-F6EECF244321}">
                <p14:modId xmlns:p14="http://schemas.microsoft.com/office/powerpoint/2010/main" val="4184119092"/>
              </p:ext>
            </p:extLst>
          </p:nvPr>
        </p:nvGraphicFramePr>
        <p:xfrm>
          <a:off x="457200" y="1600200"/>
          <a:ext cx="7467600" cy="48737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398019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t>Мета курсу</a:t>
            </a:r>
            <a:r>
              <a:rPr lang="uk-UA" dirty="0"/>
              <a:t> </a:t>
            </a:r>
          </a:p>
        </p:txBody>
      </p:sp>
      <p:graphicFrame>
        <p:nvGraphicFramePr>
          <p:cNvPr id="4" name="Объект 3"/>
          <p:cNvGraphicFramePr>
            <a:graphicFrameLocks noGrp="1"/>
          </p:cNvGraphicFramePr>
          <p:nvPr>
            <p:ph sz="quarter" idx="1"/>
            <p:extLst>
              <p:ext uri="{D42A27DB-BD31-4B8C-83A1-F6EECF244321}">
                <p14:modId xmlns:p14="http://schemas.microsoft.com/office/powerpoint/2010/main" val="1873558048"/>
              </p:ext>
            </p:extLst>
          </p:nvPr>
        </p:nvGraphicFramePr>
        <p:xfrm>
          <a:off x="457200" y="1600200"/>
          <a:ext cx="7467600" cy="48737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398019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t>Мета курсу</a:t>
            </a:r>
            <a:r>
              <a:rPr lang="uk-UA" dirty="0"/>
              <a:t> </a:t>
            </a:r>
          </a:p>
        </p:txBody>
      </p:sp>
      <p:graphicFrame>
        <p:nvGraphicFramePr>
          <p:cNvPr id="4" name="Объект 3"/>
          <p:cNvGraphicFramePr>
            <a:graphicFrameLocks noGrp="1"/>
          </p:cNvGraphicFramePr>
          <p:nvPr>
            <p:ph sz="quarter" idx="1"/>
            <p:extLst>
              <p:ext uri="{D42A27DB-BD31-4B8C-83A1-F6EECF244321}">
                <p14:modId xmlns:p14="http://schemas.microsoft.com/office/powerpoint/2010/main" val="2853504965"/>
              </p:ext>
            </p:extLst>
          </p:nvPr>
        </p:nvGraphicFramePr>
        <p:xfrm>
          <a:off x="457200" y="1600200"/>
          <a:ext cx="7467600" cy="48737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398019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uk-UA" dirty="0"/>
              <a:t>У результаті вивчення дисципліни, здобувачі вищої освіти повинні </a:t>
            </a:r>
            <a:br>
              <a:rPr lang="uk-UA" dirty="0"/>
            </a:br>
            <a:r>
              <a:rPr lang="uk-UA" dirty="0"/>
              <a:t>Знати</a:t>
            </a:r>
            <a:r>
              <a:rPr lang="uk-UA" dirty="0" smtClean="0"/>
              <a:t>:</a:t>
            </a:r>
            <a:endParaRPr lang="uk-UA" dirty="0"/>
          </a:p>
        </p:txBody>
      </p:sp>
      <p:sp>
        <p:nvSpPr>
          <p:cNvPr id="3" name="Объект 2"/>
          <p:cNvSpPr>
            <a:spLocks noGrp="1"/>
          </p:cNvSpPr>
          <p:nvPr>
            <p:ph sz="quarter" idx="1"/>
          </p:nvPr>
        </p:nvSpPr>
        <p:spPr/>
        <p:txBody>
          <a:bodyPr/>
          <a:lstStyle/>
          <a:p>
            <a:r>
              <a:rPr lang="uk-UA" dirty="0"/>
              <a:t>-	принципи побудови й автоматизації маркетингових бізнес-процесів;</a:t>
            </a:r>
          </a:p>
          <a:p>
            <a:r>
              <a:rPr lang="uk-UA" dirty="0"/>
              <a:t>-	методи збору, обробки та аналізу клієнтських даних;</a:t>
            </a:r>
          </a:p>
          <a:p>
            <a:r>
              <a:rPr lang="uk-UA" dirty="0"/>
              <a:t>-	інструменти сегментації, </a:t>
            </a:r>
            <a:r>
              <a:rPr lang="uk-UA" dirty="0" err="1"/>
              <a:t>таргетування</a:t>
            </a:r>
            <a:r>
              <a:rPr lang="uk-UA" dirty="0"/>
              <a:t> та персоналізації в CRM;</a:t>
            </a:r>
          </a:p>
          <a:p>
            <a:r>
              <a:rPr lang="uk-UA" dirty="0"/>
              <a:t>-	можливості інтеграції CRM з іншими інформаційними системами підприємства;</a:t>
            </a:r>
          </a:p>
          <a:p>
            <a:r>
              <a:rPr lang="uk-UA" dirty="0"/>
              <a:t>-	підходи до оцінки ефективності маркетингових стратегій із використанням CRM.</a:t>
            </a:r>
          </a:p>
          <a:p>
            <a:endParaRPr lang="uk-UA" dirty="0"/>
          </a:p>
        </p:txBody>
      </p:sp>
    </p:spTree>
    <p:extLst>
      <p:ext uri="{BB962C8B-B14F-4D97-AF65-F5344CB8AC3E}">
        <p14:creationId xmlns:p14="http://schemas.microsoft.com/office/powerpoint/2010/main" val="31398019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a:t>Уміти: </a:t>
            </a:r>
            <a:endParaRPr lang="uk-UA" dirty="0"/>
          </a:p>
        </p:txBody>
      </p:sp>
      <p:sp>
        <p:nvSpPr>
          <p:cNvPr id="3" name="Объект 2"/>
          <p:cNvSpPr>
            <a:spLocks noGrp="1"/>
          </p:cNvSpPr>
          <p:nvPr>
            <p:ph sz="quarter" idx="1"/>
          </p:nvPr>
        </p:nvSpPr>
        <p:spPr/>
        <p:txBody>
          <a:bodyPr>
            <a:normAutofit fontScale="92500" lnSpcReduction="20000"/>
          </a:bodyPr>
          <a:lstStyle/>
          <a:p>
            <a:r>
              <a:rPr lang="uk-UA" dirty="0"/>
              <a:t>-	працювати з інтерфейсом сучасних CRM-систем;</a:t>
            </a:r>
          </a:p>
          <a:p>
            <a:r>
              <a:rPr lang="uk-UA" dirty="0"/>
              <a:t>-	вводити, систематизувати та аналізувати дані про клієнтів;</a:t>
            </a:r>
          </a:p>
          <a:p>
            <a:r>
              <a:rPr lang="uk-UA" dirty="0"/>
              <a:t>-	використовувати інструменти CRM для персоналізації маркетингових кампаній і комунікацій;</a:t>
            </a:r>
          </a:p>
          <a:p>
            <a:r>
              <a:rPr lang="uk-UA" dirty="0"/>
              <a:t>-	оцінювати ефективність маркетингових заходів за допомогою CRM-аналітики та звітів;</a:t>
            </a:r>
          </a:p>
          <a:p>
            <a:r>
              <a:rPr lang="uk-UA" dirty="0"/>
              <a:t>-	інтегрувати CRM із іншими сервісами та платформами (ERP, соціальні мережі, сервіси реклами тощо);</a:t>
            </a:r>
          </a:p>
          <a:p>
            <a:r>
              <a:rPr lang="uk-UA" dirty="0"/>
              <a:t>-	застосовувати CRM як основу для прийняття обґрунтованих управлінських рішень у сфері маркетингу</a:t>
            </a:r>
            <a:r>
              <a:rPr lang="uk-UA" dirty="0" smtClean="0"/>
              <a:t>.</a:t>
            </a:r>
            <a:endParaRPr lang="uk-UA" dirty="0"/>
          </a:p>
        </p:txBody>
      </p:sp>
    </p:spTree>
    <p:extLst>
      <p:ext uri="{BB962C8B-B14F-4D97-AF65-F5344CB8AC3E}">
        <p14:creationId xmlns:p14="http://schemas.microsoft.com/office/powerpoint/2010/main" val="31398019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t>Зміст навчальної дисципліни</a:t>
            </a:r>
            <a:endParaRPr lang="uk-UA" dirty="0"/>
          </a:p>
        </p:txBody>
      </p:sp>
      <p:graphicFrame>
        <p:nvGraphicFramePr>
          <p:cNvPr id="4" name="Объект 3"/>
          <p:cNvGraphicFramePr>
            <a:graphicFrameLocks noGrp="1"/>
          </p:cNvGraphicFramePr>
          <p:nvPr>
            <p:ph sz="quarter" idx="1"/>
            <p:extLst>
              <p:ext uri="{D42A27DB-BD31-4B8C-83A1-F6EECF244321}">
                <p14:modId xmlns:p14="http://schemas.microsoft.com/office/powerpoint/2010/main" val="1492302817"/>
              </p:ext>
            </p:extLst>
          </p:nvPr>
        </p:nvGraphicFramePr>
        <p:xfrm>
          <a:off x="457200" y="1600200"/>
          <a:ext cx="7467600" cy="48737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398019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b="1" dirty="0"/>
              <a:t>Зміст навчальної дисципліни</a:t>
            </a:r>
            <a:endParaRPr lang="uk-UA" dirty="0"/>
          </a:p>
        </p:txBody>
      </p:sp>
      <p:graphicFrame>
        <p:nvGraphicFramePr>
          <p:cNvPr id="4" name="Объект 3"/>
          <p:cNvGraphicFramePr>
            <a:graphicFrameLocks noGrp="1"/>
          </p:cNvGraphicFramePr>
          <p:nvPr>
            <p:ph sz="quarter" idx="1"/>
            <p:extLst>
              <p:ext uri="{D42A27DB-BD31-4B8C-83A1-F6EECF244321}">
                <p14:modId xmlns:p14="http://schemas.microsoft.com/office/powerpoint/2010/main" val="2913465637"/>
              </p:ext>
            </p:extLst>
          </p:nvPr>
        </p:nvGraphicFramePr>
        <p:xfrm>
          <a:off x="457200" y="1600200"/>
          <a:ext cx="7467600" cy="487375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3980196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TotalTime>
  <Words>745</Words>
  <Application>Microsoft Office PowerPoint</Application>
  <PresentationFormat>Экран (4:3)</PresentationFormat>
  <Paragraphs>64</Paragraphs>
  <Slides>13</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Эркер</vt:lpstr>
      <vt:lpstr>CRM-системи в автоматизації маркетингових бізнес-процесів </vt:lpstr>
      <vt:lpstr>Дисципліна CRM-системи в автоматизації маркетингових бізнес-процесів спрямована на</vt:lpstr>
      <vt:lpstr>Студенти за дисципліною опановують компетентності щодо</vt:lpstr>
      <vt:lpstr>Мета курсу </vt:lpstr>
      <vt:lpstr>Мета курсу </vt:lpstr>
      <vt:lpstr>У результаті вивчення дисципліни, здобувачі вищої освіти повинні  Знати:</vt:lpstr>
      <vt:lpstr>Уміти: </vt:lpstr>
      <vt:lpstr>Зміст навчальної дисципліни</vt:lpstr>
      <vt:lpstr>Зміст навчальної дисципліни</vt:lpstr>
      <vt:lpstr>Зміст навчальної дисципліни</vt:lpstr>
      <vt:lpstr>Регуляції і політики курсу</vt:lpstr>
      <vt:lpstr>Регуляції і політики курсу</vt:lpstr>
      <vt:lpstr>Регуляції і політики курсу</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CRM-системи в автоматизації маркетингових бізнес-процесів </dc:title>
  <dc:creator>sky</dc:creator>
  <cp:lastModifiedBy>Сергей Иванов</cp:lastModifiedBy>
  <cp:revision>2</cp:revision>
  <dcterms:created xsi:type="dcterms:W3CDTF">2025-09-25T10:56:48Z</dcterms:created>
  <dcterms:modified xsi:type="dcterms:W3CDTF">2025-09-25T11:08:31Z</dcterms:modified>
</cp:coreProperties>
</file>