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A532-BAAA-46DB-8407-6B214E4296D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C0CE-BC5D-43A5-98BA-87445F04E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4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C0CE-BC5D-43A5-98BA-87445F04ED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7772400" cy="154203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ХІМІЧНІ ТЕХНОЛОГІЇ ЗАХИСТУ ДОВКІЛЛЯ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400372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471855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2400" b="1" dirty="0" err="1" smtClean="0"/>
              <a:t>Манідіна</a:t>
            </a:r>
            <a:r>
              <a:rPr lang="uk-UA" sz="2400" b="1" dirty="0" smtClean="0"/>
              <a:t> Євгенія Анатоліївна</a:t>
            </a:r>
            <a:endParaRPr lang="en-US" sz="2400" b="1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(097)8814692</a:t>
            </a:r>
          </a:p>
          <a:p>
            <a:r>
              <a:rPr lang="uk-UA" sz="1800" dirty="0" smtClean="0"/>
              <a:t>                  </a:t>
            </a:r>
            <a:r>
              <a:rPr lang="en-US" sz="1800" dirty="0" smtClean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3136398"/>
            <a:ext cx="3379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Ідентифікатор конференці</a:t>
            </a:r>
            <a:r>
              <a:rPr lang="uk-UA" sz="1400" dirty="0"/>
              <a:t>ї</a:t>
            </a:r>
            <a:r>
              <a:rPr lang="uk-UA" sz="1400" dirty="0" smtClean="0"/>
              <a:t>: </a:t>
            </a:r>
            <a:r>
              <a:rPr lang="ru-RU" sz="1400" dirty="0"/>
              <a:t>460 335 5428</a:t>
            </a:r>
            <a:endParaRPr lang="uk-UA" sz="1400" dirty="0" smtClean="0"/>
          </a:p>
          <a:p>
            <a:r>
              <a:rPr lang="uk-UA" sz="1400" dirty="0" smtClean="0"/>
              <a:t>Код доступу:659343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 smtClean="0"/>
              <a:t>природнього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 smtClean="0"/>
              <a:t>розробка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метод</a:t>
            </a:r>
            <a:r>
              <a:rPr lang="uk-UA" dirty="0" err="1" smtClean="0"/>
              <a:t>ів</a:t>
            </a:r>
            <a:r>
              <a:rPr lang="uk-UA" dirty="0" smtClean="0"/>
              <a:t> очищення </a:t>
            </a:r>
            <a:r>
              <a:rPr lang="ru-RU" dirty="0" err="1" smtClean="0"/>
              <a:t>газоподібних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та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скидів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Таким чином,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err="1" smtClean="0"/>
              <a:t>исципліни</a:t>
            </a:r>
            <a:r>
              <a:rPr lang="ru-RU" dirty="0" smtClean="0"/>
              <a:t> «</a:t>
            </a:r>
            <a:r>
              <a:rPr lang="uk-UA" i="1" dirty="0" smtClean="0"/>
              <a:t>Хімічні технології захисту довкілля»  </a:t>
            </a:r>
            <a:r>
              <a:rPr lang="uk-UA" i="1" dirty="0" smtClean="0"/>
              <a:t>є  </a:t>
            </a:r>
            <a:r>
              <a:rPr lang="uk-UA" i="1" dirty="0" smtClean="0"/>
              <a:t>актуальним </a:t>
            </a:r>
            <a:r>
              <a:rPr lang="uk-UA" i="1" dirty="0"/>
              <a:t>для майбутніх </a:t>
            </a:r>
            <a:r>
              <a:rPr lang="uk-UA" i="1" dirty="0" smtClean="0"/>
              <a:t>фахівців-екологів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ЧОМУ НЕОБХІДНО ВИВЧАТИ ДИСЦИПЛІНУ </a:t>
            </a:r>
            <a:r>
              <a:rPr lang="uk-UA" sz="3200" dirty="0" smtClean="0">
                <a:solidFill>
                  <a:schemeClr val="tx1"/>
                </a:solidFill>
              </a:rPr>
              <a:t>«</a:t>
            </a:r>
            <a:r>
              <a:rPr lang="uk-UA" sz="2800" b="1" dirty="0" smtClean="0">
                <a:solidFill>
                  <a:schemeClr val="tx1"/>
                </a:solidFill>
              </a:rPr>
              <a:t>Хімічні технології захисту довкілля</a:t>
            </a:r>
            <a:r>
              <a:rPr lang="uk-UA" sz="3200" dirty="0" smtClean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12" y="5354388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53487" y="321297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завдання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3497" y="3761616"/>
            <a:ext cx="8280920" cy="2010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900" dirty="0"/>
              <a:t>оволодіння </a:t>
            </a:r>
            <a:r>
              <a:rPr lang="uk-UA" sz="1900" dirty="0" smtClean="0"/>
              <a:t>принципами застосовування теоретичних знань  </a:t>
            </a:r>
            <a:r>
              <a:rPr lang="uk-UA" sz="1900" dirty="0"/>
              <a:t>з основ процесів хімічної очистки газів в промислових умовах</a:t>
            </a:r>
            <a:r>
              <a:rPr lang="uk-UA" sz="1900" dirty="0" smtClean="0"/>
              <a:t>;  формування здатності розв’язувати </a:t>
            </a:r>
            <a:r>
              <a:rPr lang="uk-UA" sz="1900" dirty="0"/>
              <a:t>складні задачі і проблеми у сфері технологій захисту навколишнього середовища при здійсненні професійної діяльності</a:t>
            </a:r>
            <a:r>
              <a:rPr lang="uk-UA" sz="1900" dirty="0" smtClean="0"/>
              <a:t>; здатності </a:t>
            </a:r>
            <a:r>
              <a:rPr lang="uk-UA" sz="1900" dirty="0" err="1" smtClean="0"/>
              <a:t>проєктувати</a:t>
            </a:r>
            <a:r>
              <a:rPr lang="uk-UA" sz="1900" dirty="0" smtClean="0"/>
              <a:t> </a:t>
            </a:r>
            <a:r>
              <a:rPr lang="uk-UA" sz="1900" dirty="0"/>
              <a:t>схеми та системи хімічних методів </a:t>
            </a:r>
            <a:r>
              <a:rPr lang="uk-UA" sz="1900" dirty="0" smtClean="0"/>
              <a:t>очищення </a:t>
            </a:r>
            <a:r>
              <a:rPr lang="uk-UA" sz="1900" dirty="0"/>
              <a:t>промислових </a:t>
            </a:r>
            <a:r>
              <a:rPr lang="uk-UA" sz="1900" dirty="0" smtClean="0"/>
              <a:t>викидів та скидів.</a:t>
            </a:r>
            <a:endParaRPr lang="uk-UA" sz="19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3568" y="67787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мета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922635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900" dirty="0">
                <a:solidFill>
                  <a:schemeClr val="tx2"/>
                </a:solidFill>
              </a:rPr>
              <a:t>є формування у майбутніх фахівців теоретичних знань, умінь та практичних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навичок </a:t>
            </a:r>
            <a:r>
              <a:rPr lang="uk-UA" sz="1900" dirty="0">
                <a:solidFill>
                  <a:schemeClr val="tx2"/>
                </a:solidFill>
              </a:rPr>
              <a:t>у галузі </a:t>
            </a:r>
            <a:r>
              <a:rPr lang="uk-UA" sz="1900" dirty="0" smtClean="0">
                <a:solidFill>
                  <a:schemeClr val="tx2"/>
                </a:solidFill>
              </a:rPr>
              <a:t>застосування основ хімічних </a:t>
            </a:r>
            <a:r>
              <a:rPr lang="uk-UA" sz="1900" dirty="0" smtClean="0">
                <a:solidFill>
                  <a:schemeClr val="tx2"/>
                </a:solidFill>
              </a:rPr>
              <a:t>процесів та природоохоронного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обладнання для забезпечення безпечної якості навколишнього природнього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середовища</a:t>
            </a:r>
            <a:r>
              <a:rPr lang="uk-UA" sz="1900" dirty="0" smtClean="0">
                <a:solidFill>
                  <a:schemeClr val="tx2"/>
                </a:solidFill>
              </a:rPr>
              <a:t>, розроблення </a:t>
            </a:r>
            <a:r>
              <a:rPr lang="uk-UA" sz="1900" dirty="0">
                <a:solidFill>
                  <a:schemeClr val="tx2"/>
                </a:solidFill>
              </a:rPr>
              <a:t>рекомендації </a:t>
            </a:r>
            <a:r>
              <a:rPr lang="uk-UA" sz="1900" dirty="0" smtClean="0">
                <a:solidFill>
                  <a:schemeClr val="tx2"/>
                </a:solidFill>
              </a:rPr>
              <a:t> щодо </a:t>
            </a:r>
            <a:r>
              <a:rPr lang="uk-UA" sz="1900" dirty="0">
                <a:solidFill>
                  <a:schemeClr val="tx2"/>
                </a:solidFill>
              </a:rPr>
              <a:t>поліпшення стану навколишнього </a:t>
            </a:r>
            <a:endParaRPr lang="uk-UA" sz="1900" dirty="0" smtClean="0">
              <a:solidFill>
                <a:schemeClr val="tx2"/>
              </a:solidFill>
            </a:endParaRPr>
          </a:p>
          <a:p>
            <a:r>
              <a:rPr lang="uk-UA" sz="1900" dirty="0" smtClean="0">
                <a:solidFill>
                  <a:schemeClr val="tx2"/>
                </a:solidFill>
              </a:rPr>
              <a:t>природного середовища</a:t>
            </a:r>
            <a:r>
              <a:rPr lang="uk-UA" sz="1900" dirty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493456" cy="7589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Основні питання, які розглядаються під час вивчення дисципліни: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37275"/>
            <a:ext cx="1520725" cy="15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9570" y="1988840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Теоретичні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основи процесу сорбції;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Апарати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та основне устаткування, які використовують для реалізації хімічних методів очистки газів та промислових стічних вод;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Вітчизняний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та зарубіжний досвід застосування хімічних методів очистки газів та  промислових стічних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вод.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Обґрунтування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вибору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ефективного методу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знешкодження токсичних газових викидів;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Розробка та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проєктування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 систем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газоочистки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 із застосуванням хімічних методів знешкодження;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Методи розрахунку  газоочисних апаратів,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які застосовуються для хімічних методів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Times New Roman"/>
              </a:rPr>
              <a:t>очистки.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256</Words>
  <Application>Microsoft Office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ХІМІЧНІ ТЕХНОЛОГІЇ ЗАХИСТУ ДОВКІЛЛЯ</vt:lpstr>
      <vt:lpstr>Презентация PowerPoint</vt:lpstr>
      <vt:lpstr>ЧОМУ НЕОБХІДНО ВИВЧАТИ ДИСЦИПЛІНУ «Хімічні технології захисту довкілля»</vt:lpstr>
      <vt:lpstr>Презентация PowerPoint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22</cp:revision>
  <dcterms:created xsi:type="dcterms:W3CDTF">2020-09-02T17:48:05Z</dcterms:created>
  <dcterms:modified xsi:type="dcterms:W3CDTF">2021-02-13T09:06:52Z</dcterms:modified>
</cp:coreProperties>
</file>