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3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E406-D5CF-4E64-B689-4442D2D2CE0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66208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7B4E-E034-4457-8D6E-1B6FA965EA0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3874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2DE3-2DA5-4653-A332-03530E16079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5249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0E49-05BD-433D-84BC-EF548DB1C96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8597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B065-EAFA-45CB-BFE6-5648DE7BDDF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28831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EF5A7-36B2-450E-84AD-25803C6228D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5607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0BCC-4FC6-40FA-9517-548A74BD4C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9767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F6F8-B183-485E-8850-FD452870C3B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61822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AEF7A-FA19-477C-8DA1-3E1B0953383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74198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63EF-D50F-418A-A4A3-03FC15185D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4131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AD87-2B09-4934-9458-0C8FDEF9EC2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7108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9CE586-5DD5-46FE-9308-95E3C68694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7772400" cy="1470025"/>
          </a:xfrm>
        </p:spPr>
        <p:txBody>
          <a:bodyPr/>
          <a:lstStyle/>
          <a:p>
            <a:pPr eaLnBrk="1" hangingPunct="1"/>
            <a:r>
              <a:rPr lang="uk-UA" altLang="" smtClean="0"/>
              <a:t>ПРИЛАДИ ТА ПРИСТРОЇ ІНТЕГРАЛЬНОЇ ОПТИКИ</a:t>
            </a:r>
            <a:endParaRPr lang="ru-RU" altLang="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055687"/>
          </a:xfrm>
        </p:spPr>
        <p:txBody>
          <a:bodyPr/>
          <a:lstStyle/>
          <a:p>
            <a:pPr eaLnBrk="1" hangingPunct="1"/>
            <a:r>
              <a:rPr lang="uk-UA" altLang="" sz="2000" smtClean="0"/>
              <a:t>Керування оптичним випромінюванням</a:t>
            </a:r>
          </a:p>
          <a:p>
            <a:pPr eaLnBrk="1" hangingPunct="1"/>
            <a:endParaRPr lang="ru-RU" altLang="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496887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5545137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83088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71550"/>
            <a:ext cx="54737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5472112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4967288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3748087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4895850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932362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504031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897437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4716462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20713"/>
            <a:ext cx="56673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324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60769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0713"/>
            <a:ext cx="45148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452755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6067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5903912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5327650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0099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81300"/>
            <a:ext cx="4953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73688"/>
            <a:ext cx="511175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42938"/>
            <a:ext cx="4305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86188"/>
            <a:ext cx="55006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" sz="2400"/>
              <a:t>Керування оптичним випромінюванням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5473700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65625"/>
            <a:ext cx="3889375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172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55149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5391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90663"/>
            <a:ext cx="623093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29146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51435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895850" cy="12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968875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4537075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4824412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08500"/>
            <a:ext cx="5040312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5040312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24175"/>
            <a:ext cx="5184775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5651500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4006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000" smtClean="0"/>
              <a:t>Керування оптичним випромінюванням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41814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256213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614521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29602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752975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248150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176712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1531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54768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4048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60213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184775" cy="13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4608512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5033963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949950"/>
            <a:ext cx="5040313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54197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5905500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49688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19716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2007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57563"/>
            <a:ext cx="624998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107112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55340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12616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53276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373812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751388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68638"/>
            <a:ext cx="23622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4716462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2400" smtClean="0"/>
              <a:t>Керування оптичним випромінюванням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513715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125</Words>
  <Application>Microsoft Office PowerPoint</Application>
  <PresentationFormat>Экран (4:3)</PresentationFormat>
  <Paragraphs>41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Calibri</vt:lpstr>
      <vt:lpstr>Оформление по умолчанию</vt:lpstr>
      <vt:lpstr>ПРИЛАДИ ТА ПРИСТРОЇ ІНТЕГРАЛЬНОЇ ОПТИКИ</vt:lpstr>
      <vt:lpstr>Презентация PowerPoint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  <vt:lpstr>Керування оптичним випромінюванням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АНАЛОГОВА СХЕМОТЕХНІКА</dc:title>
  <dc:creator>Kolya</dc:creator>
  <cp:lastModifiedBy>Николай</cp:lastModifiedBy>
  <cp:revision>99</cp:revision>
  <dcterms:created xsi:type="dcterms:W3CDTF">2018-02-28T09:14:47Z</dcterms:created>
  <dcterms:modified xsi:type="dcterms:W3CDTF">2025-03-13T15:15:59Z</dcterms:modified>
</cp:coreProperties>
</file>