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Картинки по запросу брен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41278">
            <a:off x="322887" y="1584448"/>
            <a:ext cx="4392488" cy="3193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96752"/>
            <a:ext cx="7772400" cy="2259682"/>
          </a:xfrm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uk-UA" b="1" i="1" dirty="0" err="1" smtClean="0">
                <a:latin typeface="Consolas" pitchFamily="49" charset="0"/>
                <a:cs typeface="Consolas" pitchFamily="49" charset="0"/>
              </a:rPr>
              <a:t>“Назви</a:t>
            </a:r>
            <a:r>
              <a:rPr lang="uk-UA" b="1" i="1" dirty="0" smtClean="0">
                <a:latin typeface="Consolas" pitchFamily="49" charset="0"/>
                <a:cs typeface="Consolas" pitchFamily="49" charset="0"/>
              </a:rPr>
              <a:t> відомих </a:t>
            </a:r>
            <a:r>
              <a:rPr lang="uk-UA" b="1" i="1" dirty="0" err="1" smtClean="0">
                <a:latin typeface="Consolas" pitchFamily="49" charset="0"/>
                <a:cs typeface="Consolas" pitchFamily="49" charset="0"/>
              </a:rPr>
              <a:t>брендів”</a:t>
            </a:r>
            <a:endParaRPr lang="ru-RU" b="1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797152"/>
            <a:ext cx="5508104" cy="9356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42" name="Picture 2" descr="Картинки по запросу брен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02610">
            <a:off x="-1315474" y="-421475"/>
            <a:ext cx="5192054" cy="2912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Картинки по запросу брен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9078">
            <a:off x="-1053567" y="3906592"/>
            <a:ext cx="4569379" cy="3427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принглс логот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3952021" cy="56612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260648"/>
            <a:ext cx="5472608" cy="547260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/>
              <a:t>Pringles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офіційною</a:t>
            </a:r>
            <a:r>
              <a:rPr lang="ru-RU" dirty="0" smtClean="0"/>
              <a:t> легендою свою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картопляні</a:t>
            </a:r>
            <a:r>
              <a:rPr lang="ru-RU" dirty="0" smtClean="0"/>
              <a:t> </a:t>
            </a:r>
            <a:r>
              <a:rPr lang="ru-RU" dirty="0" err="1" smtClean="0"/>
              <a:t>чіпси</a:t>
            </a:r>
            <a:r>
              <a:rPr lang="ru-RU" dirty="0" smtClean="0"/>
              <a:t>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телефонного </a:t>
            </a:r>
            <a:r>
              <a:rPr lang="ru-RU" dirty="0" err="1" smtClean="0"/>
              <a:t>довідника</a:t>
            </a:r>
            <a:r>
              <a:rPr lang="ru-RU" dirty="0" smtClean="0"/>
              <a:t>. </a:t>
            </a:r>
            <a:r>
              <a:rPr lang="ru-RU" dirty="0" err="1" smtClean="0"/>
              <a:t>Працівники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надто</a:t>
            </a:r>
            <a:r>
              <a:rPr lang="ru-RU" dirty="0" smtClean="0"/>
              <a:t> </a:t>
            </a:r>
            <a:r>
              <a:rPr lang="ru-RU" dirty="0" err="1" smtClean="0"/>
              <a:t>виснажені</a:t>
            </a:r>
            <a:r>
              <a:rPr lang="ru-RU" dirty="0" smtClean="0"/>
              <a:t> </a:t>
            </a:r>
            <a:r>
              <a:rPr lang="ru-RU" dirty="0" err="1" smtClean="0"/>
              <a:t>пошуками</a:t>
            </a:r>
            <a:r>
              <a:rPr lang="ru-RU" dirty="0" smtClean="0"/>
              <a:t> </a:t>
            </a:r>
            <a:r>
              <a:rPr lang="ru-RU" dirty="0" err="1" smtClean="0"/>
              <a:t>вдалого</a:t>
            </a:r>
            <a:r>
              <a:rPr lang="ru-RU" dirty="0" smtClean="0"/>
              <a:t> слова, а коли </a:t>
            </a:r>
            <a:r>
              <a:rPr lang="ru-RU" dirty="0" err="1" smtClean="0"/>
              <a:t>наткнулися</a:t>
            </a:r>
            <a:r>
              <a:rPr lang="ru-RU" dirty="0" smtClean="0"/>
              <a:t> у </a:t>
            </a:r>
            <a:r>
              <a:rPr lang="ru-RU" dirty="0" err="1" smtClean="0"/>
              <a:t>довіднику</a:t>
            </a:r>
            <a:r>
              <a:rPr lang="ru-RU" dirty="0" smtClean="0"/>
              <a:t> на </a:t>
            </a:r>
            <a:r>
              <a:rPr lang="ru-RU" dirty="0" err="1" smtClean="0"/>
              <a:t>Pringle</a:t>
            </a:r>
            <a:r>
              <a:rPr lang="ru-RU" dirty="0" smtClean="0"/>
              <a:t> </a:t>
            </a:r>
            <a:r>
              <a:rPr lang="ru-RU" dirty="0" err="1" smtClean="0"/>
              <a:t>Drive</a:t>
            </a:r>
            <a:r>
              <a:rPr lang="ru-RU" dirty="0" smtClean="0"/>
              <a:t>, (</a:t>
            </a:r>
            <a:r>
              <a:rPr lang="ru-RU" dirty="0" err="1" smtClean="0"/>
              <a:t>Цинцинаті</a:t>
            </a:r>
            <a:r>
              <a:rPr lang="ru-RU" dirty="0" smtClean="0"/>
              <a:t>, штат Огайо, США), то </a:t>
            </a:r>
            <a:r>
              <a:rPr lang="ru-RU" dirty="0" err="1" smtClean="0"/>
              <a:t>одразу</a:t>
            </a:r>
            <a:r>
              <a:rPr lang="ru-RU" dirty="0" smtClean="0"/>
              <a:t> </a:t>
            </a:r>
            <a:r>
              <a:rPr lang="ru-RU" dirty="0" err="1" smtClean="0"/>
              <a:t>зареєстрували</a:t>
            </a:r>
            <a:r>
              <a:rPr lang="ru-RU" dirty="0" smtClean="0"/>
              <a:t> свою </a:t>
            </a:r>
            <a:r>
              <a:rPr lang="ru-RU" dirty="0" err="1" smtClean="0"/>
              <a:t>торгову</a:t>
            </a:r>
            <a:r>
              <a:rPr lang="ru-RU" dirty="0" smtClean="0"/>
              <a:t> марку.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версія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чіпси</a:t>
            </a:r>
            <a:r>
              <a:rPr lang="ru-RU" dirty="0" smtClean="0"/>
              <a:t> назвали на честь Марка </a:t>
            </a:r>
            <a:r>
              <a:rPr lang="ru-RU" dirty="0" err="1" smtClean="0"/>
              <a:t>Прінгла</a:t>
            </a:r>
            <a:r>
              <a:rPr lang="ru-RU" dirty="0" smtClean="0"/>
              <a:t> (</a:t>
            </a:r>
            <a:r>
              <a:rPr lang="ru-RU" dirty="0" err="1" smtClean="0"/>
              <a:t>Mark</a:t>
            </a:r>
            <a:r>
              <a:rPr lang="ru-RU" dirty="0" smtClean="0"/>
              <a:t> </a:t>
            </a:r>
            <a:r>
              <a:rPr lang="ru-RU" dirty="0" err="1" smtClean="0"/>
              <a:t>Pringle</a:t>
            </a:r>
            <a:r>
              <a:rPr lang="ru-RU" dirty="0" smtClean="0"/>
              <a:t>), </a:t>
            </a:r>
            <a:r>
              <a:rPr lang="ru-RU" dirty="0" err="1" smtClean="0"/>
              <a:t>котрий</a:t>
            </a:r>
            <a:r>
              <a:rPr lang="ru-RU" dirty="0" smtClean="0"/>
              <a:t> у 1937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запропонував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картоплі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26" name="AutoShape 2" descr="Картинки по запросу принглс логоти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принглс логоти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принглс логоти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404664"/>
            <a:ext cx="8247021" cy="25202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b="1" dirty="0" smtClean="0"/>
              <a:t>Starbucks</a:t>
            </a:r>
          </a:p>
          <a:p>
            <a:pPr algn="ctr">
              <a:buNone/>
            </a:pPr>
            <a:r>
              <a:rPr lang="ru-RU" sz="2000" dirty="0" smtClean="0"/>
              <a:t>Загадка: де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шукати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назву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своєї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компанії</a:t>
            </a:r>
            <a:r>
              <a:rPr lang="ru-RU" sz="2000" dirty="0" smtClean="0"/>
              <a:t> </a:t>
            </a:r>
            <a:r>
              <a:rPr lang="ru-RU" sz="2000" dirty="0" err="1" smtClean="0"/>
              <a:t>вчитель</a:t>
            </a:r>
            <a:r>
              <a:rPr lang="ru-RU" sz="2000" dirty="0" smtClean="0"/>
              <a:t> </a:t>
            </a:r>
            <a:r>
              <a:rPr lang="ru-RU" sz="2000" dirty="0" err="1" smtClean="0"/>
              <a:t>англійської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мови</a:t>
            </a:r>
            <a:r>
              <a:rPr lang="ru-RU" sz="2000" dirty="0" smtClean="0"/>
              <a:t>, </a:t>
            </a:r>
            <a:r>
              <a:rPr lang="ru-RU" sz="2000" dirty="0" err="1" smtClean="0"/>
              <a:t>вчитель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письменник</a:t>
            </a:r>
            <a:r>
              <a:rPr lang="ru-RU" sz="2000" dirty="0" smtClean="0"/>
              <a:t>? Правильно, у </a:t>
            </a:r>
            <a:r>
              <a:rPr lang="ru-RU" sz="2000" dirty="0" err="1" smtClean="0"/>
              <a:t>книзі</a:t>
            </a:r>
            <a:r>
              <a:rPr lang="ru-RU" sz="2000" dirty="0" smtClean="0"/>
              <a:t>! </a:t>
            </a:r>
            <a:r>
              <a:rPr lang="ru-RU" sz="2000" dirty="0" err="1" smtClean="0"/>
              <a:t>Троє</a:t>
            </a:r>
            <a:r>
              <a:rPr lang="ru-RU" sz="2000" dirty="0" smtClean="0"/>
              <a:t> </a:t>
            </a:r>
            <a:r>
              <a:rPr lang="ru-RU" sz="2000" dirty="0" err="1" smtClean="0"/>
              <a:t>друзів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Джері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Волден</a:t>
            </a:r>
            <a:r>
              <a:rPr lang="ru-RU" sz="2000" dirty="0" smtClean="0"/>
              <a:t>, </a:t>
            </a:r>
            <a:r>
              <a:rPr lang="ru-RU" sz="2000" dirty="0" err="1" smtClean="0"/>
              <a:t>Зіл</a:t>
            </a:r>
            <a:r>
              <a:rPr lang="ru-RU" sz="2000" dirty="0" smtClean="0"/>
              <a:t> </a:t>
            </a:r>
            <a:r>
              <a:rPr lang="ru-RU" sz="2000" dirty="0" err="1" smtClean="0"/>
              <a:t>Сігл</a:t>
            </a:r>
            <a:r>
              <a:rPr lang="ru-RU" sz="2000" dirty="0" smtClean="0"/>
              <a:t> та Гордон </a:t>
            </a:r>
            <a:r>
              <a:rPr lang="ru-RU" sz="2000" dirty="0" err="1" smtClean="0"/>
              <a:t>Боукер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позичили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назву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своєї</a:t>
            </a:r>
            <a:r>
              <a:rPr lang="ru-RU" sz="2000" dirty="0" smtClean="0"/>
              <a:t> </a:t>
            </a:r>
            <a:r>
              <a:rPr lang="ru-RU" sz="2000" dirty="0" err="1" smtClean="0"/>
              <a:t>кав’ярні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роману Германа </a:t>
            </a:r>
            <a:r>
              <a:rPr lang="ru-RU" sz="2000" dirty="0" err="1" smtClean="0"/>
              <a:t>Мелвілла</a:t>
            </a:r>
            <a:r>
              <a:rPr lang="ru-RU" sz="2000" dirty="0" smtClean="0"/>
              <a:t> "</a:t>
            </a:r>
            <a:r>
              <a:rPr lang="en-US" sz="2000" dirty="0" smtClean="0"/>
              <a:t>Moby Dick" (</a:t>
            </a:r>
            <a:r>
              <a:rPr lang="ru-RU" sz="2000" dirty="0" err="1" smtClean="0"/>
              <a:t>Мобі</a:t>
            </a:r>
            <a:r>
              <a:rPr lang="ru-RU" sz="2000" dirty="0" smtClean="0"/>
              <a:t> </a:t>
            </a:r>
            <a:r>
              <a:rPr lang="ru-RU" sz="2000" dirty="0" err="1" smtClean="0"/>
              <a:t>Дік</a:t>
            </a:r>
            <a:r>
              <a:rPr lang="ru-RU" sz="2000" dirty="0" smtClean="0"/>
              <a:t>). </a:t>
            </a:r>
            <a:r>
              <a:rPr lang="en-US" sz="2000" dirty="0" smtClean="0"/>
              <a:t>C</a:t>
            </a:r>
            <a:r>
              <a:rPr lang="ru-RU" sz="2000" dirty="0" smtClean="0"/>
              <a:t>першу </a:t>
            </a:r>
            <a:r>
              <a:rPr lang="ru-RU" sz="2000" dirty="0" err="1" smtClean="0"/>
              <a:t>компанію</a:t>
            </a:r>
            <a:r>
              <a:rPr lang="ru-RU" sz="2000" dirty="0" smtClean="0"/>
              <a:t> </a:t>
            </a:r>
            <a:r>
              <a:rPr lang="ru-RU" sz="2000" dirty="0" err="1" smtClean="0"/>
              <a:t>хотіли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назвати</a:t>
            </a:r>
            <a:r>
              <a:rPr lang="ru-RU" sz="2000" dirty="0" smtClean="0"/>
              <a:t> "</a:t>
            </a:r>
            <a:r>
              <a:rPr lang="ru-RU" sz="2000" dirty="0" err="1" smtClean="0"/>
              <a:t>Пекод</a:t>
            </a:r>
            <a:r>
              <a:rPr lang="ru-RU" sz="2000" dirty="0" smtClean="0"/>
              <a:t>" (на честь судна, на 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велася</a:t>
            </a:r>
            <a:r>
              <a:rPr lang="ru-RU" sz="2000" dirty="0" smtClean="0"/>
              <a:t> погоня за </a:t>
            </a:r>
            <a:r>
              <a:rPr lang="ru-RU" sz="2000" dirty="0" err="1" smtClean="0"/>
              <a:t>славнозвісним</a:t>
            </a:r>
            <a:r>
              <a:rPr lang="ru-RU" sz="2000" dirty="0" smtClean="0"/>
              <a:t> китом).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відхилили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вирішили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знайти</a:t>
            </a:r>
            <a:r>
              <a:rPr lang="ru-RU" sz="2000" dirty="0" smtClean="0"/>
              <a:t> </a:t>
            </a:r>
            <a:r>
              <a:rPr lang="ru-RU" sz="2000" dirty="0" err="1" smtClean="0"/>
              <a:t>щось</a:t>
            </a:r>
            <a:r>
              <a:rPr lang="ru-RU" sz="2000" dirty="0" smtClean="0"/>
              <a:t> у </a:t>
            </a:r>
            <a:r>
              <a:rPr lang="ru-RU" sz="2000" dirty="0" err="1" smtClean="0"/>
              <a:t>дусі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рідного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 </a:t>
            </a:r>
            <a:r>
              <a:rPr lang="ru-RU" sz="2000" dirty="0" err="1" smtClean="0"/>
              <a:t>Сіетл</a:t>
            </a:r>
            <a:r>
              <a:rPr lang="ru-RU" sz="2000" dirty="0" smtClean="0"/>
              <a:t>. Таким словом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"</a:t>
            </a:r>
            <a:r>
              <a:rPr lang="en-US" sz="2000" dirty="0" err="1" smtClean="0"/>
              <a:t>Starbo</a:t>
            </a:r>
            <a:r>
              <a:rPr lang="en-US" sz="2000" dirty="0" smtClean="0"/>
              <a:t>". </a:t>
            </a:r>
            <a:endParaRPr lang="ru-RU" sz="2000" dirty="0"/>
          </a:p>
        </p:txBody>
      </p:sp>
      <p:pic>
        <p:nvPicPr>
          <p:cNvPr id="49154" name="Picture 2" descr="Картинки по запросу старбакс логот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014094"/>
            <a:ext cx="3779912" cy="38439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3284984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Проте</a:t>
            </a:r>
            <a:r>
              <a:rPr lang="ru-RU" sz="2000" dirty="0" smtClean="0"/>
              <a:t> </a:t>
            </a:r>
            <a:r>
              <a:rPr lang="ru-RU" sz="2000" dirty="0" err="1" smtClean="0"/>
              <a:t>ідея</a:t>
            </a:r>
            <a:r>
              <a:rPr lang="ru-RU" sz="2000" dirty="0" smtClean="0"/>
              <a:t> </a:t>
            </a:r>
            <a:r>
              <a:rPr lang="ru-RU" sz="2000" dirty="0" err="1" smtClean="0"/>
              <a:t>взяти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назву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роману все ж не давала </a:t>
            </a:r>
            <a:r>
              <a:rPr lang="ru-RU" sz="2000" dirty="0" err="1" smtClean="0"/>
              <a:t>спокою</a:t>
            </a:r>
            <a:r>
              <a:rPr lang="ru-RU" sz="2000" dirty="0" smtClean="0"/>
              <a:t>, тому </a:t>
            </a:r>
            <a:r>
              <a:rPr lang="ru-RU" sz="2000" dirty="0" err="1" smtClean="0"/>
              <a:t>зупинилися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співзвучному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Старбак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першим </a:t>
            </a:r>
            <a:r>
              <a:rPr lang="ru-RU" sz="2000" dirty="0" err="1" smtClean="0"/>
              <a:t>помічником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капітана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Ахаби</a:t>
            </a:r>
            <a:r>
              <a:rPr lang="ru-RU" sz="2000" dirty="0" smtClean="0"/>
              <a:t>. </a:t>
            </a:r>
            <a:r>
              <a:rPr lang="ru-RU" sz="2000" dirty="0" err="1" smtClean="0"/>
              <a:t>Морську</a:t>
            </a:r>
            <a:r>
              <a:rPr lang="ru-RU" sz="2000" dirty="0" smtClean="0"/>
              <a:t> тему </a:t>
            </a:r>
            <a:r>
              <a:rPr lang="ru-RU" sz="2000" dirty="0" err="1" smtClean="0"/>
              <a:t>продовжили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в </a:t>
            </a:r>
            <a:r>
              <a:rPr lang="ru-RU" sz="2000" dirty="0" err="1" smtClean="0"/>
              <a:t>логотипі</a:t>
            </a:r>
            <a:r>
              <a:rPr lang="ru-RU" sz="2000" dirty="0" smtClean="0"/>
              <a:t>: взяли за основу гравюру </a:t>
            </a:r>
            <a:r>
              <a:rPr lang="en-US" sz="2000" dirty="0" smtClean="0"/>
              <a:t>XVI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, на </a:t>
            </a:r>
            <a:r>
              <a:rPr lang="ru-RU" sz="2000" dirty="0" err="1" smtClean="0"/>
              <a:t>якій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зображена</a:t>
            </a:r>
            <a:r>
              <a:rPr lang="ru-RU" sz="2000" dirty="0" smtClean="0"/>
              <a:t> сирена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двома</a:t>
            </a:r>
            <a:r>
              <a:rPr lang="ru-RU" sz="2000" dirty="0" smtClean="0"/>
              <a:t> хвостами.</a:t>
            </a:r>
            <a:endParaRPr lang="ru-RU" sz="2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ртинки по запросу лего логотип"/>
          <p:cNvPicPr>
            <a:picLocks noChangeAspect="1" noChangeArrowheads="1"/>
          </p:cNvPicPr>
          <p:nvPr/>
        </p:nvPicPr>
        <p:blipFill>
          <a:blip r:embed="rId2" cstate="print"/>
          <a:srcRect l="20909" r="22728"/>
          <a:stretch>
            <a:fillRect/>
          </a:stretch>
        </p:blipFill>
        <p:spPr bwMode="auto">
          <a:xfrm>
            <a:off x="2411760" y="2952463"/>
            <a:ext cx="4464496" cy="390553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8640"/>
            <a:ext cx="7869891" cy="4248472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LEGO</a:t>
            </a:r>
          </a:p>
          <a:p>
            <a:pPr algn="ctr">
              <a:buNone/>
            </a:pP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найвідомішого</a:t>
            </a:r>
            <a:r>
              <a:rPr lang="ru-RU" dirty="0" smtClean="0"/>
              <a:t> </a:t>
            </a:r>
            <a:r>
              <a:rPr lang="ru-RU" dirty="0" err="1" smtClean="0"/>
              <a:t>дитячого</a:t>
            </a:r>
            <a:r>
              <a:rPr lang="ru-RU" dirty="0" smtClean="0"/>
              <a:t> конструктора </a:t>
            </a:r>
            <a:r>
              <a:rPr lang="ru-RU" dirty="0" err="1" smtClean="0"/>
              <a:t>з’явилася</a:t>
            </a:r>
            <a:r>
              <a:rPr lang="ru-RU" dirty="0" smtClean="0"/>
              <a:t> у 1934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 </a:t>
            </a:r>
            <a:r>
              <a:rPr lang="ru-RU" dirty="0" err="1" smtClean="0"/>
              <a:t>датською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"</a:t>
            </a:r>
            <a:r>
              <a:rPr lang="en-US" dirty="0" err="1" smtClean="0"/>
              <a:t>LEg</a:t>
            </a:r>
            <a:r>
              <a:rPr lang="en-US" dirty="0" smtClean="0"/>
              <a:t> G</a:t>
            </a:r>
            <a:r>
              <a:rPr lang="ru-RU" dirty="0" smtClean="0"/>
              <a:t>О</a:t>
            </a:r>
            <a:r>
              <a:rPr lang="en-US" dirty="0" err="1" smtClean="0"/>
              <a:t>dt</a:t>
            </a:r>
            <a:r>
              <a:rPr lang="en-US" dirty="0" smtClean="0"/>
              <a:t>" — "</a:t>
            </a:r>
            <a:r>
              <a:rPr lang="ru-RU" dirty="0" err="1" smtClean="0"/>
              <a:t>грати</a:t>
            </a:r>
            <a:r>
              <a:rPr lang="ru-RU" dirty="0" smtClean="0"/>
              <a:t> добре". </a:t>
            </a:r>
            <a:r>
              <a:rPr lang="ru-RU" dirty="0" err="1" smtClean="0"/>
              <a:t>Засновник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Оле </a:t>
            </a:r>
            <a:r>
              <a:rPr lang="ru-RU" dirty="0" err="1" smtClean="0"/>
              <a:t>Кірк</a:t>
            </a:r>
            <a:r>
              <a:rPr lang="ru-RU" dirty="0" smtClean="0"/>
              <a:t> </a:t>
            </a:r>
            <a:r>
              <a:rPr lang="ru-RU" dirty="0" err="1" smtClean="0"/>
              <a:t>Крістіансен</a:t>
            </a:r>
            <a:r>
              <a:rPr lang="ru-RU" dirty="0" smtClean="0"/>
              <a:t> (столяр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невеличкого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Білунд</a:t>
            </a:r>
            <a:r>
              <a:rPr lang="ru-RU" dirty="0" smtClean="0"/>
              <a:t>, </a:t>
            </a:r>
            <a:r>
              <a:rPr lang="ru-RU" dirty="0" err="1" smtClean="0"/>
              <a:t>Данія</a:t>
            </a:r>
            <a:r>
              <a:rPr lang="ru-RU" dirty="0" smtClean="0"/>
              <a:t>) </a:t>
            </a:r>
            <a:r>
              <a:rPr lang="ru-RU" dirty="0" err="1" smtClean="0"/>
              <a:t>оголосив</a:t>
            </a:r>
            <a:r>
              <a:rPr lang="ru-RU" dirty="0" smtClean="0"/>
              <a:t> конкурс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робітників</a:t>
            </a:r>
            <a:r>
              <a:rPr lang="ru-RU" dirty="0" smtClean="0"/>
              <a:t> на </a:t>
            </a:r>
            <a:r>
              <a:rPr lang="ru-RU" dirty="0" err="1" smtClean="0"/>
              <a:t>найкращу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у </a:t>
            </a:r>
            <a:r>
              <a:rPr lang="ru-RU" dirty="0" err="1" smtClean="0"/>
              <a:t>важкій</a:t>
            </a:r>
            <a:r>
              <a:rPr lang="ru-RU" dirty="0" smtClean="0"/>
              <a:t> </a:t>
            </a:r>
            <a:r>
              <a:rPr lang="ru-RU" dirty="0" err="1" smtClean="0"/>
              <a:t>конкурентній</a:t>
            </a:r>
            <a:r>
              <a:rPr lang="ru-RU" dirty="0" smtClean="0"/>
              <a:t> </a:t>
            </a:r>
            <a:r>
              <a:rPr lang="ru-RU" dirty="0" err="1" smtClean="0"/>
              <a:t>боротьбі</a:t>
            </a:r>
            <a:r>
              <a:rPr lang="ru-RU" dirty="0" smtClean="0"/>
              <a:t> сам же ж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виграв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7903790" cy="4980211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b="1" i="1" dirty="0" smtClean="0"/>
              <a:t>Нас щодня оточує велика кількість різних предметів, ми користуємося багатьма речами і кожна з них має свою торгову марку, свій бренд.</a:t>
            </a:r>
            <a:br>
              <a:rPr lang="uk-UA" b="1" i="1" dirty="0" smtClean="0"/>
            </a:br>
            <a:r>
              <a:rPr lang="ru-RU" b="1" i="1" dirty="0" smtClean="0"/>
              <a:t> Вам </a:t>
            </a:r>
            <a:r>
              <a:rPr lang="ru-RU" b="1" i="1" dirty="0" err="1" smtClean="0"/>
              <a:t>ніколи</a:t>
            </a:r>
            <a:r>
              <a:rPr lang="ru-RU" b="1" i="1" dirty="0" smtClean="0"/>
              <a:t> не </a:t>
            </a:r>
            <a:r>
              <a:rPr lang="ru-RU" b="1" i="1" dirty="0" err="1" smtClean="0"/>
              <a:t>було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цікаво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звідки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взялися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назви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компаній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брендів</a:t>
            </a:r>
            <a:r>
              <a:rPr lang="ru-RU" b="1" i="1" dirty="0" smtClean="0"/>
              <a:t>, </a:t>
            </a:r>
            <a:r>
              <a:rPr lang="ru-RU" b="1" i="1" dirty="0" err="1" smtClean="0"/>
              <a:t>чиї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назви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знають</a:t>
            </a:r>
            <a:r>
              <a:rPr lang="ru-RU" b="1" i="1" dirty="0" smtClean="0"/>
              <a:t> по </a:t>
            </a:r>
            <a:r>
              <a:rPr lang="ru-RU" b="1" i="1" dirty="0" err="1" smtClean="0"/>
              <a:t>всьому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світу</a:t>
            </a:r>
            <a:r>
              <a:rPr lang="ru-RU" b="1" i="1" dirty="0" smtClean="0"/>
              <a:t>? </a:t>
            </a:r>
            <a:r>
              <a:rPr lang="ru-RU" b="1" i="1" dirty="0" err="1" smtClean="0"/>
              <a:t>Декому</a:t>
            </a:r>
            <a:r>
              <a:rPr lang="ru-RU" b="1" i="1" dirty="0" smtClean="0"/>
              <a:t> доводиться </a:t>
            </a:r>
            <a:r>
              <a:rPr lang="ru-RU" b="1" i="1" dirty="0" err="1" smtClean="0"/>
              <a:t>вигадувати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тижнями</a:t>
            </a:r>
            <a:r>
              <a:rPr lang="ru-RU" b="1" i="1" dirty="0" smtClean="0"/>
              <a:t>, а </a:t>
            </a:r>
            <a:r>
              <a:rPr lang="ru-RU" b="1" i="1" dirty="0" err="1" smtClean="0"/>
              <a:t>декому</a:t>
            </a:r>
            <a:r>
              <a:rPr lang="ru-RU" b="1" i="1" dirty="0" smtClean="0"/>
              <a:t> приходить в голову за секунду; </a:t>
            </a:r>
            <a:r>
              <a:rPr lang="ru-RU" b="1" i="1" dirty="0" err="1" smtClean="0"/>
              <a:t>хтось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бачить</a:t>
            </a:r>
            <a:r>
              <a:rPr lang="ru-RU" b="1" i="1" dirty="0" smtClean="0"/>
              <a:t> знаки у </a:t>
            </a:r>
            <a:r>
              <a:rPr lang="ru-RU" b="1" i="1" dirty="0" err="1" smtClean="0"/>
              <a:t>повсякденному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житті</a:t>
            </a:r>
            <a:r>
              <a:rPr lang="ru-RU" b="1" i="1" dirty="0" smtClean="0"/>
              <a:t>, а </a:t>
            </a:r>
            <a:r>
              <a:rPr lang="ru-RU" b="1" i="1" dirty="0" err="1" smtClean="0"/>
              <a:t>хтось</a:t>
            </a:r>
            <a:r>
              <a:rPr lang="ru-RU" b="1" i="1" dirty="0" smtClean="0"/>
              <a:t> не </a:t>
            </a:r>
            <a:r>
              <a:rPr lang="ru-RU" b="1" i="1" dirty="0" err="1" smtClean="0"/>
              <a:t>заморочується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називає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компанію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своїм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іменем</a:t>
            </a:r>
            <a:r>
              <a:rPr lang="ru-RU" b="1" i="1" dirty="0" smtClean="0"/>
              <a:t>.</a:t>
            </a:r>
            <a:br>
              <a:rPr lang="ru-RU" b="1" i="1" dirty="0" smtClean="0"/>
            </a:br>
            <a:r>
              <a:rPr lang="ru-RU" b="1" i="1" dirty="0" err="1" smtClean="0"/>
              <a:t>Пропоную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вашій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увазі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деякі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цікаві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історії</a:t>
            </a:r>
            <a:r>
              <a:rPr lang="ru-RU" b="1" i="1" dirty="0" smtClean="0"/>
              <a:t> про  </a:t>
            </a:r>
            <a:r>
              <a:rPr lang="ru-RU" b="1" i="1" dirty="0" err="1" smtClean="0"/>
              <a:t>отримання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своїх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назв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відомими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компаніями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блютуз логот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32656"/>
            <a:ext cx="7869891" cy="340343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/>
              <a:t>Bluetooth</a:t>
            </a:r>
          </a:p>
          <a:p>
            <a:pPr algn="ctr">
              <a:buNone/>
            </a:pPr>
            <a:r>
              <a:rPr lang="ru-RU" dirty="0" err="1" smtClean="0"/>
              <a:t>Дослівно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англійської</a:t>
            </a:r>
            <a:r>
              <a:rPr lang="ru-RU" dirty="0" smtClean="0"/>
              <a:t> "</a:t>
            </a:r>
            <a:r>
              <a:rPr lang="ru-RU" dirty="0" err="1" smtClean="0"/>
              <a:t>синій</a:t>
            </a:r>
            <a:r>
              <a:rPr lang="ru-RU" dirty="0" smtClean="0"/>
              <a:t> зуб".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король Гарольд </a:t>
            </a:r>
            <a:r>
              <a:rPr lang="ru-RU" dirty="0" err="1" smtClean="0"/>
              <a:t>Синьозубий</a:t>
            </a:r>
            <a:r>
              <a:rPr lang="ru-RU" dirty="0" smtClean="0"/>
              <a:t> (</a:t>
            </a:r>
            <a:r>
              <a:rPr lang="en-US" dirty="0" err="1" smtClean="0"/>
              <a:t>Harald</a:t>
            </a:r>
            <a:r>
              <a:rPr lang="en-US" dirty="0" smtClean="0"/>
              <a:t> Bluetooth), </a:t>
            </a:r>
            <a:r>
              <a:rPr lang="ru-RU" dirty="0" err="1" smtClean="0"/>
              <a:t>котрий</a:t>
            </a:r>
            <a:r>
              <a:rPr lang="ru-RU" dirty="0" smtClean="0"/>
              <a:t> </a:t>
            </a:r>
            <a:r>
              <a:rPr lang="ru-RU" dirty="0" err="1" smtClean="0"/>
              <a:t>об’єднав</a:t>
            </a:r>
            <a:r>
              <a:rPr lang="ru-RU" dirty="0" smtClean="0"/>
              <a:t> </a:t>
            </a:r>
            <a:r>
              <a:rPr lang="ru-RU" dirty="0" err="1" smtClean="0"/>
              <a:t>скандинавські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чудові</a:t>
            </a:r>
            <a:r>
              <a:rPr lang="ru-RU" dirty="0" smtClean="0"/>
              <a:t> </a:t>
            </a:r>
            <a:r>
              <a:rPr lang="ru-RU" dirty="0" err="1" smtClean="0"/>
              <a:t>дипломатичні</a:t>
            </a:r>
            <a:r>
              <a:rPr lang="ru-RU" dirty="0" smtClean="0"/>
              <a:t> </a:t>
            </a:r>
            <a:r>
              <a:rPr lang="ru-RU" dirty="0" err="1" smtClean="0"/>
              <a:t>здібності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вмів</a:t>
            </a:r>
            <a:r>
              <a:rPr lang="ru-RU" dirty="0" smtClean="0"/>
              <a:t> </a:t>
            </a:r>
            <a:r>
              <a:rPr lang="ru-RU" dirty="0" err="1" smtClean="0"/>
              <a:t>посадити</a:t>
            </a:r>
            <a:r>
              <a:rPr lang="ru-RU" dirty="0" smtClean="0"/>
              <a:t> за </a:t>
            </a:r>
            <a:r>
              <a:rPr lang="ru-RU" dirty="0" err="1" smtClean="0"/>
              <a:t>стіл</a:t>
            </a:r>
            <a:r>
              <a:rPr lang="ru-RU" dirty="0" smtClean="0"/>
              <a:t> </a:t>
            </a:r>
            <a:r>
              <a:rPr lang="ru-RU" dirty="0" err="1" smtClean="0"/>
              <a:t>переговорів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, </a:t>
            </a:r>
            <a:r>
              <a:rPr lang="ru-RU" dirty="0" err="1" smtClean="0"/>
              <a:t>котрі</a:t>
            </a:r>
            <a:r>
              <a:rPr lang="ru-RU" dirty="0" smtClean="0"/>
              <a:t> </a:t>
            </a:r>
            <a:r>
              <a:rPr lang="ru-RU" dirty="0" err="1" smtClean="0"/>
              <a:t>ворогували</a:t>
            </a:r>
            <a:r>
              <a:rPr lang="ru-RU" dirty="0" smtClean="0"/>
              <a:t>. Тому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en-US" dirty="0" smtClean="0"/>
              <a:t>Bluetooth </a:t>
            </a:r>
            <a:r>
              <a:rPr lang="ru-RU" dirty="0" smtClean="0"/>
              <a:t>стала </a:t>
            </a:r>
            <a:r>
              <a:rPr lang="ru-RU" dirty="0" err="1" smtClean="0"/>
              <a:t>відповідною</a:t>
            </a:r>
            <a:r>
              <a:rPr lang="ru-RU" dirty="0" smtClean="0"/>
              <a:t> для </a:t>
            </a:r>
            <a:r>
              <a:rPr lang="ru-RU" dirty="0" err="1" smtClean="0"/>
              <a:t>технології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різним</a:t>
            </a:r>
            <a:r>
              <a:rPr lang="ru-RU" dirty="0" smtClean="0"/>
              <a:t> </a:t>
            </a:r>
            <a:r>
              <a:rPr lang="ru-RU" dirty="0" err="1" smtClean="0"/>
              <a:t>пристроям</a:t>
            </a:r>
            <a:r>
              <a:rPr lang="ru-RU" dirty="0" smtClean="0"/>
              <a:t> </a:t>
            </a:r>
            <a:r>
              <a:rPr lang="ru-RU" dirty="0" err="1" smtClean="0"/>
              <a:t>спілкуватися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одним. А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літери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короля </a:t>
            </a:r>
            <a:r>
              <a:rPr lang="en-US" dirty="0" smtClean="0"/>
              <a:t>B </a:t>
            </a:r>
            <a:r>
              <a:rPr lang="ru-RU" dirty="0" smtClean="0"/>
              <a:t>та </a:t>
            </a:r>
            <a:r>
              <a:rPr lang="en-US" dirty="0" smtClean="0"/>
              <a:t>H </a:t>
            </a:r>
            <a:r>
              <a:rPr lang="ru-RU" dirty="0" err="1" smtClean="0"/>
              <a:t>лягли</a:t>
            </a:r>
            <a:r>
              <a:rPr lang="ru-RU" dirty="0" smtClean="0"/>
              <a:t> в основу логотипу </a:t>
            </a:r>
            <a:r>
              <a:rPr lang="ru-RU" dirty="0" err="1" smtClean="0"/>
              <a:t>компанії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фаерфокс логот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3501008" cy="35010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04664"/>
            <a:ext cx="7869891" cy="347543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/>
              <a:t>Firefox (Mozilla Firefox)</a:t>
            </a:r>
          </a:p>
          <a:p>
            <a:pPr algn="ctr">
              <a:buNone/>
            </a:pPr>
            <a:r>
              <a:rPr lang="ru-RU" dirty="0" err="1" smtClean="0"/>
              <a:t>Спершу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браузера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en-US" dirty="0" smtClean="0"/>
              <a:t>Phoenix (</a:t>
            </a:r>
            <a:r>
              <a:rPr lang="ru-RU" dirty="0" err="1" smtClean="0"/>
              <a:t>Фенікс</a:t>
            </a:r>
            <a:r>
              <a:rPr lang="ru-RU" dirty="0" smtClean="0"/>
              <a:t>),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довелося</a:t>
            </a:r>
            <a:r>
              <a:rPr lang="ru-RU" dirty="0" smtClean="0"/>
              <a:t> </a:t>
            </a:r>
            <a:r>
              <a:rPr lang="ru-RU" dirty="0" err="1" smtClean="0"/>
              <a:t>відмовитися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авторські</a:t>
            </a:r>
            <a:r>
              <a:rPr lang="ru-RU" dirty="0" smtClean="0"/>
              <a:t> права належали  </a:t>
            </a:r>
            <a:r>
              <a:rPr lang="en-US" dirty="0" smtClean="0"/>
              <a:t>Phoenix Technologies Ltd, </a:t>
            </a:r>
            <a:r>
              <a:rPr lang="ru-RU" dirty="0" err="1" smtClean="0"/>
              <a:t>розробнику</a:t>
            </a:r>
            <a:r>
              <a:rPr lang="ru-RU" dirty="0" smtClean="0"/>
              <a:t> </a:t>
            </a:r>
            <a:r>
              <a:rPr lang="ru-RU" dirty="0" err="1" smtClean="0"/>
              <a:t>однойменного</a:t>
            </a:r>
            <a:r>
              <a:rPr lang="ru-RU" dirty="0" smtClean="0"/>
              <a:t> </a:t>
            </a:r>
            <a:r>
              <a:rPr lang="en-US" dirty="0" smtClean="0"/>
              <a:t>BIOS.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спробували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на </a:t>
            </a:r>
            <a:r>
              <a:rPr lang="en-US" dirty="0" smtClean="0"/>
              <a:t>Firebird (</a:t>
            </a:r>
            <a:r>
              <a:rPr lang="ru-RU" dirty="0" err="1" smtClean="0"/>
              <a:t>Жар-птиця</a:t>
            </a:r>
            <a:r>
              <a:rPr lang="ru-RU" dirty="0" smtClean="0"/>
              <a:t>),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разу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невдача</a:t>
            </a:r>
            <a:r>
              <a:rPr lang="ru-RU" dirty="0" smtClean="0"/>
              <a:t> – </a:t>
            </a:r>
            <a:r>
              <a:rPr lang="ru-RU" dirty="0" err="1" smtClean="0"/>
              <a:t>ім’я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зайняте</a:t>
            </a:r>
            <a:r>
              <a:rPr lang="ru-RU" dirty="0" smtClean="0"/>
              <a:t>. </a:t>
            </a:r>
            <a:r>
              <a:rPr lang="ru-RU" dirty="0" err="1" smtClean="0"/>
              <a:t>Третьою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останньою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</a:t>
            </a:r>
            <a:r>
              <a:rPr lang="ru-RU" dirty="0" err="1" smtClean="0"/>
              <a:t>відомого</a:t>
            </a:r>
            <a:r>
              <a:rPr lang="ru-RU" dirty="0" smtClean="0"/>
              <a:t> браузера стала </a:t>
            </a:r>
            <a:r>
              <a:rPr lang="en-US" dirty="0" smtClean="0"/>
              <a:t>Firefox (</a:t>
            </a:r>
            <a:r>
              <a:rPr lang="ru-RU" dirty="0" err="1" smtClean="0"/>
              <a:t>Вогняна</a:t>
            </a:r>
            <a:r>
              <a:rPr lang="ru-RU" dirty="0" smtClean="0"/>
              <a:t> </a:t>
            </a:r>
            <a:r>
              <a:rPr lang="ru-RU" dirty="0" err="1" smtClean="0"/>
              <a:t>лисиця</a:t>
            </a:r>
            <a:r>
              <a:rPr lang="ru-RU" dirty="0" smtClean="0"/>
              <a:t>), яка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запам’яталася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користувачам</a:t>
            </a:r>
            <a:r>
              <a:rPr lang="ru-RU" dirty="0" smtClean="0"/>
              <a:t> </a:t>
            </a:r>
            <a:r>
              <a:rPr lang="ru-RU" dirty="0" err="1" smtClean="0"/>
              <a:t>оригінальним</a:t>
            </a:r>
            <a:r>
              <a:rPr lang="ru-RU" dirty="0" smtClean="0"/>
              <a:t> логотипом.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гугл логотип"/>
          <p:cNvPicPr>
            <a:picLocks noChangeAspect="1" noChangeArrowheads="1"/>
          </p:cNvPicPr>
          <p:nvPr/>
        </p:nvPicPr>
        <p:blipFill>
          <a:blip r:embed="rId2" cstate="print"/>
          <a:srcRect b="23274"/>
          <a:stretch>
            <a:fillRect/>
          </a:stretch>
        </p:blipFill>
        <p:spPr bwMode="auto">
          <a:xfrm>
            <a:off x="0" y="3387503"/>
            <a:ext cx="9144000" cy="347049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836712"/>
            <a:ext cx="7869891" cy="367240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/>
              <a:t>Google</a:t>
            </a:r>
          </a:p>
          <a:p>
            <a:pPr algn="ctr">
              <a:buNone/>
            </a:pP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найвідомішого</a:t>
            </a:r>
            <a:r>
              <a:rPr lang="ru-RU" dirty="0" smtClean="0"/>
              <a:t> </a:t>
            </a:r>
            <a:r>
              <a:rPr lang="ru-RU" dirty="0" err="1" smtClean="0"/>
              <a:t>пошуковика</a:t>
            </a:r>
            <a:r>
              <a:rPr lang="ru-RU" dirty="0" smtClean="0"/>
              <a:t> походить </a:t>
            </a:r>
            <a:r>
              <a:rPr lang="ru-RU" dirty="0" err="1" smtClean="0"/>
              <a:t>від</a:t>
            </a:r>
            <a:r>
              <a:rPr lang="ru-RU" dirty="0" smtClean="0"/>
              <a:t> слова </a:t>
            </a:r>
            <a:r>
              <a:rPr lang="en-US" dirty="0" smtClean="0"/>
              <a:t>Googol,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одиницю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100 нулями. А </a:t>
            </a:r>
            <a:r>
              <a:rPr lang="en-US" dirty="0" smtClean="0"/>
              <a:t>Google </a:t>
            </a:r>
            <a:r>
              <a:rPr lang="ru-RU" dirty="0" err="1" smtClean="0"/>
              <a:t>було</a:t>
            </a:r>
            <a:r>
              <a:rPr lang="ru-RU" dirty="0" smtClean="0"/>
              <a:t> написано на чеку,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засновники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проекту </a:t>
            </a:r>
            <a:r>
              <a:rPr lang="ru-RU" dirty="0" err="1" smtClean="0"/>
              <a:t>Ларі</a:t>
            </a:r>
            <a:r>
              <a:rPr lang="ru-RU" dirty="0" smtClean="0"/>
              <a:t> Пейдж та </a:t>
            </a:r>
            <a:r>
              <a:rPr lang="ru-RU" dirty="0" err="1" smtClean="0"/>
              <a:t>Сергій</a:t>
            </a:r>
            <a:r>
              <a:rPr lang="ru-RU" dirty="0" smtClean="0"/>
              <a:t> </a:t>
            </a:r>
            <a:r>
              <a:rPr lang="ru-RU" dirty="0" err="1" smtClean="0"/>
              <a:t>Брін</a:t>
            </a:r>
            <a:r>
              <a:rPr lang="ru-RU" dirty="0" smtClean="0"/>
              <a:t>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інвестора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вони </a:t>
            </a:r>
            <a:r>
              <a:rPr lang="ru-RU" dirty="0" err="1" smtClean="0"/>
              <a:t>вирішили</a:t>
            </a:r>
            <a:r>
              <a:rPr lang="ru-RU" dirty="0" smtClean="0"/>
              <a:t> </a:t>
            </a:r>
            <a:r>
              <a:rPr lang="ru-RU" dirty="0" err="1" smtClean="0"/>
              <a:t>залишити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без </a:t>
            </a:r>
            <a:r>
              <a:rPr lang="ru-RU" dirty="0" err="1" smtClean="0"/>
              <a:t>змін</a:t>
            </a:r>
            <a:r>
              <a:rPr lang="ru-RU" dirty="0" smtClean="0"/>
              <a:t>. До </a:t>
            </a:r>
            <a:r>
              <a:rPr lang="ru-RU" dirty="0" err="1" smtClean="0"/>
              <a:t>речі</a:t>
            </a:r>
            <a:r>
              <a:rPr lang="ru-RU" dirty="0" smtClean="0"/>
              <a:t>, на честь великих свят,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та </a:t>
            </a:r>
            <a:r>
              <a:rPr lang="ru-RU" dirty="0" err="1" smtClean="0"/>
              <a:t>народження</a:t>
            </a:r>
            <a:r>
              <a:rPr lang="ru-RU" dirty="0" smtClean="0"/>
              <a:t> </a:t>
            </a:r>
            <a:r>
              <a:rPr lang="ru-RU" dirty="0" err="1" smtClean="0"/>
              <a:t>видатних</a:t>
            </a:r>
            <a:r>
              <a:rPr lang="ru-RU" dirty="0" smtClean="0"/>
              <a:t> людей, на </a:t>
            </a:r>
            <a:r>
              <a:rPr lang="ru-RU" dirty="0" err="1" smtClean="0"/>
              <a:t>головній</a:t>
            </a:r>
            <a:r>
              <a:rPr lang="ru-RU" dirty="0" smtClean="0"/>
              <a:t> </a:t>
            </a:r>
            <a:r>
              <a:rPr lang="ru-RU" dirty="0" err="1" smtClean="0"/>
              <a:t>сторінці</a:t>
            </a:r>
            <a:r>
              <a:rPr lang="ru-RU" dirty="0" smtClean="0"/>
              <a:t> </a:t>
            </a:r>
            <a:r>
              <a:rPr lang="ru-RU" dirty="0" err="1" smtClean="0"/>
              <a:t>пошукової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логотип, </a:t>
            </a:r>
            <a:r>
              <a:rPr lang="ru-RU" dirty="0" err="1" smtClean="0"/>
              <a:t>стилізований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подію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en-US" dirty="0" smtClean="0"/>
              <a:t>Doodle.</a:t>
            </a:r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8640"/>
            <a:ext cx="7869891" cy="4711234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M&amp;M’s</a:t>
            </a:r>
          </a:p>
          <a:p>
            <a:pPr algn="ctr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хто</a:t>
            </a:r>
            <a:r>
              <a:rPr lang="ru-RU" dirty="0" smtClean="0"/>
              <a:t> не знав, то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знаменитих</a:t>
            </a:r>
            <a:r>
              <a:rPr lang="ru-RU" dirty="0" smtClean="0"/>
              <a:t> </a:t>
            </a:r>
            <a:r>
              <a:rPr lang="ru-RU" dirty="0" err="1" smtClean="0"/>
              <a:t>цукерок</a:t>
            </a:r>
            <a:r>
              <a:rPr lang="ru-RU" dirty="0" smtClean="0"/>
              <a:t> </a:t>
            </a:r>
            <a:r>
              <a:rPr lang="en-US" dirty="0" smtClean="0"/>
              <a:t>M&amp;M's </a:t>
            </a:r>
            <a:r>
              <a:rPr lang="ru-RU" dirty="0" err="1" smtClean="0"/>
              <a:t>розшифровується</a:t>
            </a:r>
            <a:r>
              <a:rPr lang="ru-RU" dirty="0" smtClean="0"/>
              <a:t> як </a:t>
            </a:r>
            <a:r>
              <a:rPr lang="en-US" dirty="0" smtClean="0"/>
              <a:t>Mars &amp; </a:t>
            </a:r>
            <a:r>
              <a:rPr lang="en-US" dirty="0" err="1" smtClean="0"/>
              <a:t>Murrie's</a:t>
            </a:r>
            <a:r>
              <a:rPr lang="en-US" dirty="0" smtClean="0"/>
              <a:t> (</a:t>
            </a:r>
            <a:r>
              <a:rPr lang="ru-RU" dirty="0" smtClean="0"/>
              <a:t>Марс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Мьюррі'с</a:t>
            </a:r>
            <a:r>
              <a:rPr lang="ru-RU" dirty="0" smtClean="0"/>
              <a:t>) 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прізвищ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засновників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. </a:t>
            </a:r>
            <a:r>
              <a:rPr lang="ru-RU" dirty="0" err="1" smtClean="0"/>
              <a:t>Цікавість</a:t>
            </a:r>
            <a:r>
              <a:rPr lang="ru-RU" dirty="0" smtClean="0"/>
              <a:t> у тому, </a:t>
            </a:r>
            <a:r>
              <a:rPr lang="ru-RU" dirty="0" err="1" smtClean="0"/>
              <a:t>що</a:t>
            </a:r>
            <a:r>
              <a:rPr lang="ru-RU" dirty="0" smtClean="0"/>
              <a:t> на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цукерок</a:t>
            </a:r>
            <a:r>
              <a:rPr lang="ru-RU" dirty="0" smtClean="0"/>
              <a:t> </a:t>
            </a:r>
            <a:r>
              <a:rPr lang="ru-RU" dirty="0" err="1" smtClean="0"/>
              <a:t>друкується</a:t>
            </a:r>
            <a:r>
              <a:rPr lang="ru-RU" dirty="0" smtClean="0"/>
              <a:t> </a:t>
            </a:r>
            <a:r>
              <a:rPr lang="ru-RU" dirty="0" err="1" smtClean="0"/>
              <a:t>літера</a:t>
            </a:r>
            <a:r>
              <a:rPr lang="ru-RU" dirty="0" smtClean="0"/>
              <a:t> "</a:t>
            </a:r>
            <a:r>
              <a:rPr lang="en-US" dirty="0" smtClean="0"/>
              <a:t>M", </a:t>
            </a:r>
            <a:r>
              <a:rPr lang="ru-RU" dirty="0" smtClean="0"/>
              <a:t>як </a:t>
            </a:r>
            <a:r>
              <a:rPr lang="ru-RU" dirty="0" err="1" smtClean="0"/>
              <a:t>показник</a:t>
            </a:r>
            <a:r>
              <a:rPr lang="ru-RU" dirty="0" smtClean="0"/>
              <a:t> </a:t>
            </a:r>
            <a:r>
              <a:rPr lang="ru-RU" dirty="0" err="1" smtClean="0"/>
              <a:t>унікальності</a:t>
            </a:r>
            <a:r>
              <a:rPr lang="ru-RU" dirty="0" smtClean="0"/>
              <a:t>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торгової</a:t>
            </a:r>
            <a:r>
              <a:rPr lang="ru-RU" dirty="0" smtClean="0"/>
              <a:t> марки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1950 року.</a:t>
            </a:r>
            <a:endParaRPr lang="ru-RU" dirty="0"/>
          </a:p>
        </p:txBody>
      </p:sp>
      <p:pic>
        <p:nvPicPr>
          <p:cNvPr id="5122" name="Picture 2" descr="Картинки по запросу м енд ем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496126"/>
            <a:ext cx="5976664" cy="3361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uk-UA" b="1" dirty="0" smtClean="0"/>
          </a:p>
          <a:p>
            <a:pPr algn="ctr">
              <a:buNone/>
            </a:pPr>
            <a:r>
              <a:rPr lang="en-US" b="1" dirty="0" err="1" smtClean="0"/>
              <a:t>Oriflame</a:t>
            </a:r>
            <a:r>
              <a:rPr lang="en-US" b="1" dirty="0" smtClean="0"/>
              <a:t> </a:t>
            </a:r>
            <a:endParaRPr lang="uk-UA" b="1" dirty="0" smtClean="0"/>
          </a:p>
          <a:p>
            <a:pPr algn="ctr">
              <a:buNone/>
            </a:pPr>
            <a:endParaRPr lang="uk-UA" b="1" dirty="0" smtClean="0"/>
          </a:p>
          <a:p>
            <a:pPr algn="ctr">
              <a:buNone/>
            </a:pPr>
            <a:r>
              <a:rPr lang="ru-RU" dirty="0" smtClean="0"/>
              <a:t>Коли </a:t>
            </a:r>
            <a:r>
              <a:rPr lang="ru-RU" dirty="0" err="1" smtClean="0"/>
              <a:t>троє</a:t>
            </a:r>
            <a:r>
              <a:rPr lang="ru-RU" dirty="0" smtClean="0"/>
              <a:t> </a:t>
            </a:r>
            <a:r>
              <a:rPr lang="ru-RU" dirty="0" err="1" smtClean="0"/>
              <a:t>приятелів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Швеції</a:t>
            </a:r>
            <a:r>
              <a:rPr lang="ru-RU" dirty="0" smtClean="0"/>
              <a:t> </a:t>
            </a:r>
            <a:r>
              <a:rPr lang="ru-RU" dirty="0" err="1" smtClean="0"/>
              <a:t>вирішили</a:t>
            </a:r>
            <a:r>
              <a:rPr lang="ru-RU" dirty="0" smtClean="0"/>
              <a:t> </a:t>
            </a:r>
            <a:r>
              <a:rPr lang="ru-RU" dirty="0" err="1" smtClean="0"/>
              <a:t>заснувати</a:t>
            </a:r>
            <a:r>
              <a:rPr lang="ru-RU" dirty="0" smtClean="0"/>
              <a:t> свою </a:t>
            </a:r>
            <a:r>
              <a:rPr lang="ru-RU" dirty="0" err="1" smtClean="0"/>
              <a:t>косметичну</a:t>
            </a:r>
            <a:r>
              <a:rPr lang="ru-RU" dirty="0" smtClean="0"/>
              <a:t> </a:t>
            </a:r>
            <a:r>
              <a:rPr lang="ru-RU" dirty="0" err="1" smtClean="0"/>
              <a:t>компанію</a:t>
            </a:r>
            <a:r>
              <a:rPr lang="ru-RU" dirty="0" smtClean="0"/>
              <a:t>, грошей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відверто</a:t>
            </a:r>
            <a:r>
              <a:rPr lang="ru-RU" dirty="0" smtClean="0"/>
              <a:t> не </a:t>
            </a:r>
            <a:r>
              <a:rPr lang="ru-RU" dirty="0" err="1" smtClean="0"/>
              <a:t>вистачало</a:t>
            </a:r>
            <a:r>
              <a:rPr lang="ru-RU" dirty="0" smtClean="0"/>
              <a:t>. </a:t>
            </a:r>
            <a:r>
              <a:rPr lang="ru-RU" dirty="0" err="1" smtClean="0"/>
              <a:t>Зате</a:t>
            </a:r>
            <a:r>
              <a:rPr lang="ru-RU" dirty="0" smtClean="0"/>
              <a:t> на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вистачало</a:t>
            </a:r>
            <a:r>
              <a:rPr lang="ru-RU" dirty="0" smtClean="0"/>
              <a:t> </a:t>
            </a:r>
            <a:r>
              <a:rPr lang="ru-RU" dirty="0" err="1" smtClean="0"/>
              <a:t>баночок</a:t>
            </a:r>
            <a:r>
              <a:rPr lang="ru-RU" dirty="0" smtClean="0"/>
              <a:t>, </a:t>
            </a:r>
            <a:r>
              <a:rPr lang="ru-RU" dirty="0" err="1" smtClean="0"/>
              <a:t>виготовлених</a:t>
            </a:r>
            <a:r>
              <a:rPr lang="ru-RU" dirty="0" smtClean="0"/>
              <a:t> для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Ovation</a:t>
            </a:r>
            <a:r>
              <a:rPr lang="ru-RU" dirty="0" smtClean="0"/>
              <a:t>,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витисненою</a:t>
            </a:r>
            <a:r>
              <a:rPr lang="ru-RU" dirty="0" smtClean="0"/>
              <a:t> </a:t>
            </a:r>
            <a:r>
              <a:rPr lang="ru-RU" dirty="0" err="1" smtClean="0"/>
              <a:t>літерою</a:t>
            </a:r>
            <a:r>
              <a:rPr lang="ru-RU" dirty="0" smtClean="0"/>
              <a:t> «О» на </a:t>
            </a:r>
            <a:r>
              <a:rPr lang="ru-RU" dirty="0" err="1" smtClean="0"/>
              <a:t>кришці</a:t>
            </a:r>
            <a:r>
              <a:rPr lang="ru-RU" dirty="0" smtClean="0"/>
              <a:t>.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б ними </a:t>
            </a:r>
            <a:r>
              <a:rPr lang="ru-RU" dirty="0" err="1" smtClean="0"/>
              <a:t>скористатися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за </a:t>
            </a:r>
            <a:r>
              <a:rPr lang="ru-RU" dirty="0" err="1" smtClean="0"/>
              <a:t>умови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буде </a:t>
            </a:r>
            <a:r>
              <a:rPr lang="ru-RU" dirty="0" err="1" smtClean="0"/>
              <a:t>починатися</a:t>
            </a:r>
            <a:r>
              <a:rPr lang="ru-RU" dirty="0" smtClean="0"/>
              <a:t> на «О».</a:t>
            </a:r>
          </a:p>
          <a:p>
            <a:pPr algn="ctr">
              <a:buNone/>
            </a:pPr>
            <a:r>
              <a:rPr lang="ru-RU" dirty="0" smtClean="0"/>
              <a:t>Один </a:t>
            </a:r>
            <a:r>
              <a:rPr lang="ru-RU" dirty="0" err="1" smtClean="0"/>
              <a:t>з</a:t>
            </a:r>
            <a:r>
              <a:rPr lang="ru-RU" dirty="0" smtClean="0"/>
              <a:t> перших </a:t>
            </a:r>
            <a:r>
              <a:rPr lang="ru-RU" dirty="0" err="1" smtClean="0"/>
              <a:t>працівників</a:t>
            </a:r>
            <a:r>
              <a:rPr lang="ru-RU" dirty="0" smtClean="0"/>
              <a:t>, </a:t>
            </a:r>
            <a:r>
              <a:rPr lang="ru-RU" dirty="0" err="1" smtClean="0"/>
              <a:t>колишній</a:t>
            </a:r>
            <a:r>
              <a:rPr lang="ru-RU" dirty="0" smtClean="0"/>
              <a:t> </a:t>
            </a:r>
            <a:r>
              <a:rPr lang="ru-RU" dirty="0" err="1" smtClean="0"/>
              <a:t>вчитель-історик</a:t>
            </a:r>
            <a:r>
              <a:rPr lang="ru-RU" dirty="0" smtClean="0"/>
              <a:t> </a:t>
            </a:r>
            <a:r>
              <a:rPr lang="ru-RU" dirty="0" err="1" smtClean="0"/>
              <a:t>Ганс</a:t>
            </a:r>
            <a:r>
              <a:rPr lang="ru-RU" dirty="0" smtClean="0"/>
              <a:t> </a:t>
            </a:r>
            <a:r>
              <a:rPr lang="ru-RU" dirty="0" err="1" smtClean="0"/>
              <a:t>Францен</a:t>
            </a:r>
            <a:r>
              <a:rPr lang="ru-RU" dirty="0" smtClean="0"/>
              <a:t> </a:t>
            </a:r>
            <a:r>
              <a:rPr lang="ru-RU" dirty="0" err="1" smtClean="0"/>
              <a:t>запропонував</a:t>
            </a:r>
            <a:r>
              <a:rPr lang="ru-RU" dirty="0" smtClean="0"/>
              <a:t> </a:t>
            </a:r>
            <a:r>
              <a:rPr lang="en-US" dirty="0" err="1" smtClean="0"/>
              <a:t>Oriflame</a:t>
            </a:r>
            <a:r>
              <a:rPr lang="en-US" dirty="0" smtClean="0"/>
              <a:t> – “</a:t>
            </a:r>
            <a:r>
              <a:rPr lang="ru-RU" dirty="0" smtClean="0"/>
              <a:t>золоте </a:t>
            </a:r>
            <a:r>
              <a:rPr lang="ru-RU" dirty="0" err="1" smtClean="0"/>
              <a:t>полум’я</a:t>
            </a:r>
            <a:r>
              <a:rPr lang="ru-RU" dirty="0" smtClean="0"/>
              <a:t>”. Так </a:t>
            </a:r>
            <a:r>
              <a:rPr lang="ru-RU" dirty="0" err="1" smtClean="0"/>
              <a:t>називалося</a:t>
            </a:r>
            <a:r>
              <a:rPr lang="ru-RU" dirty="0" smtClean="0"/>
              <a:t> </a:t>
            </a:r>
            <a:r>
              <a:rPr lang="ru-RU" dirty="0" err="1" smtClean="0"/>
              <a:t>бойовий</a:t>
            </a:r>
            <a:r>
              <a:rPr lang="ru-RU" dirty="0" smtClean="0"/>
              <a:t> прапор </a:t>
            </a:r>
            <a:r>
              <a:rPr lang="ru-RU" dirty="0" err="1" smtClean="0"/>
              <a:t>королів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.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зв’язок</a:t>
            </a:r>
            <a:r>
              <a:rPr lang="ru-RU" dirty="0" smtClean="0"/>
              <a:t> у </a:t>
            </a:r>
            <a:r>
              <a:rPr lang="ru-RU" dirty="0" err="1" smtClean="0"/>
              <a:t>помади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Каролінгів</a:t>
            </a:r>
            <a:r>
              <a:rPr lang="ru-RU" dirty="0" smtClean="0"/>
              <a:t>? </a:t>
            </a:r>
            <a:r>
              <a:rPr lang="ru-RU" dirty="0" err="1" smtClean="0"/>
              <a:t>Ніякої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звучить</a:t>
            </a:r>
            <a:r>
              <a:rPr lang="ru-RU" dirty="0" smtClean="0"/>
              <a:t> красиво. І на “О” </a:t>
            </a:r>
            <a:r>
              <a:rPr lang="ru-RU" dirty="0" err="1" smtClean="0"/>
              <a:t>починається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Картинки по запросу орифлей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171400"/>
            <a:ext cx="5591175" cy="2066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260648"/>
            <a:ext cx="6012160" cy="5400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err="1" smtClean="0"/>
              <a:t>L’oreal</a:t>
            </a:r>
            <a:endParaRPr lang="uk-UA" b="1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У 1909 Ежен </a:t>
            </a:r>
            <a:r>
              <a:rPr lang="ru-RU" dirty="0" err="1" smtClean="0"/>
              <a:t>Шуеллер</a:t>
            </a:r>
            <a:r>
              <a:rPr lang="ru-RU" dirty="0" smtClean="0"/>
              <a:t> </a:t>
            </a:r>
            <a:r>
              <a:rPr lang="ru-RU" dirty="0" err="1" smtClean="0"/>
              <a:t>зареєстрував</a:t>
            </a:r>
            <a:r>
              <a:rPr lang="ru-RU" dirty="0" smtClean="0"/>
              <a:t> </a:t>
            </a:r>
            <a:r>
              <a:rPr lang="ru-RU" dirty="0" err="1" smtClean="0"/>
              <a:t>фірму</a:t>
            </a:r>
            <a:r>
              <a:rPr lang="ru-RU" dirty="0" smtClean="0"/>
              <a:t> </a:t>
            </a:r>
            <a:r>
              <a:rPr lang="en-US" dirty="0" err="1" smtClean="0"/>
              <a:t>Société</a:t>
            </a:r>
            <a:r>
              <a:rPr lang="en-US" dirty="0" smtClean="0"/>
              <a:t> </a:t>
            </a:r>
            <a:r>
              <a:rPr lang="en-US" dirty="0" err="1" smtClean="0"/>
              <a:t>Française</a:t>
            </a:r>
            <a:r>
              <a:rPr lang="en-US" dirty="0" smtClean="0"/>
              <a:t> de </a:t>
            </a:r>
            <a:r>
              <a:rPr lang="en-US" dirty="0" err="1" smtClean="0"/>
              <a:t>Teintures</a:t>
            </a:r>
            <a:r>
              <a:rPr lang="en-US" dirty="0" smtClean="0"/>
              <a:t> </a:t>
            </a:r>
            <a:r>
              <a:rPr lang="en-US" dirty="0" err="1" smtClean="0"/>
              <a:t>Inoffensives</a:t>
            </a:r>
            <a:r>
              <a:rPr lang="en-US" dirty="0" smtClean="0"/>
              <a:t> pour </a:t>
            </a:r>
            <a:r>
              <a:rPr lang="en-US" dirty="0" err="1" smtClean="0"/>
              <a:t>Cheveux</a:t>
            </a:r>
            <a:r>
              <a:rPr lang="en-US" dirty="0" smtClean="0"/>
              <a:t> (“</a:t>
            </a:r>
            <a:r>
              <a:rPr lang="ru-RU" dirty="0" err="1" smtClean="0"/>
              <a:t>Французька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безпечних</a:t>
            </a:r>
            <a:r>
              <a:rPr lang="ru-RU" dirty="0" smtClean="0"/>
              <a:t> </a:t>
            </a:r>
            <a:r>
              <a:rPr lang="ru-RU" dirty="0" err="1" smtClean="0"/>
              <a:t>фарб</a:t>
            </a:r>
            <a:r>
              <a:rPr lang="ru-RU" dirty="0" smtClean="0"/>
              <a:t> для </a:t>
            </a:r>
            <a:r>
              <a:rPr lang="ru-RU" dirty="0" err="1" smtClean="0"/>
              <a:t>волосся</a:t>
            </a:r>
            <a:r>
              <a:rPr lang="ru-RU" dirty="0" smtClean="0"/>
              <a:t>”). </a:t>
            </a:r>
            <a:r>
              <a:rPr lang="ru-RU" dirty="0" err="1" smtClean="0"/>
              <a:t>Зрозуміло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такою </a:t>
            </a:r>
            <a:r>
              <a:rPr lang="ru-RU" dirty="0" err="1" smtClean="0"/>
              <a:t>назвою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би</a:t>
            </a:r>
            <a:r>
              <a:rPr lang="ru-RU" dirty="0" smtClean="0"/>
              <a:t> далеко не </a:t>
            </a:r>
            <a:r>
              <a:rPr lang="ru-RU" dirty="0" err="1" smtClean="0"/>
              <a:t>поїхав</a:t>
            </a:r>
            <a:r>
              <a:rPr lang="ru-RU" dirty="0" smtClean="0"/>
              <a:t>. </a:t>
            </a:r>
            <a:r>
              <a:rPr lang="ru-RU" dirty="0" err="1" smtClean="0"/>
              <a:t>Якось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допрацювала</a:t>
            </a:r>
            <a:r>
              <a:rPr lang="ru-RU" dirty="0" smtClean="0"/>
              <a:t> до 1939 року, коли </a:t>
            </a:r>
            <a:r>
              <a:rPr lang="ru-RU" dirty="0" err="1" smtClean="0"/>
              <a:t>нарешті</a:t>
            </a:r>
            <a:r>
              <a:rPr lang="ru-RU" dirty="0" smtClean="0"/>
              <a:t> </a:t>
            </a:r>
            <a:r>
              <a:rPr lang="ru-RU" dirty="0" err="1" smtClean="0"/>
              <a:t>змінила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на </a:t>
            </a:r>
            <a:r>
              <a:rPr lang="en-US" dirty="0" err="1" smtClean="0"/>
              <a:t>L’oreal</a:t>
            </a:r>
            <a:r>
              <a:rPr lang="en-US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, “ореол”, за </a:t>
            </a:r>
            <a:r>
              <a:rPr lang="ru-RU" dirty="0" err="1" smtClean="0"/>
              <a:t>назвою</a:t>
            </a:r>
            <a:r>
              <a:rPr lang="ru-RU" dirty="0" smtClean="0"/>
              <a:t> </a:t>
            </a:r>
            <a:r>
              <a:rPr lang="ru-RU" dirty="0" err="1" smtClean="0"/>
              <a:t>популярної</a:t>
            </a:r>
            <a:r>
              <a:rPr lang="ru-RU" dirty="0" smtClean="0"/>
              <a:t> в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 “</a:t>
            </a:r>
            <a:r>
              <a:rPr lang="ru-RU" dirty="0" err="1" smtClean="0"/>
              <a:t>пухнастої</a:t>
            </a:r>
            <a:r>
              <a:rPr lang="ru-RU" dirty="0" smtClean="0"/>
              <a:t>” </a:t>
            </a:r>
            <a:r>
              <a:rPr lang="ru-RU" dirty="0" err="1" smtClean="0"/>
              <a:t>зачіски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як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</a:t>
            </a:r>
            <a:r>
              <a:rPr lang="ru-RU" dirty="0" err="1" smtClean="0"/>
              <a:t>компанію</a:t>
            </a:r>
            <a:r>
              <a:rPr lang="ru-RU" dirty="0" smtClean="0"/>
              <a:t> “</a:t>
            </a:r>
            <a:r>
              <a:rPr lang="ru-RU" dirty="0" err="1" smtClean="0"/>
              <a:t>Омбре</a:t>
            </a:r>
            <a:r>
              <a:rPr lang="ru-RU" dirty="0" smtClean="0"/>
              <a:t>”.</a:t>
            </a:r>
            <a:endParaRPr lang="ru-RU" dirty="0"/>
          </a:p>
        </p:txBody>
      </p:sp>
      <p:pic>
        <p:nvPicPr>
          <p:cNvPr id="3074" name="Picture 2" descr="Картинки по запросу лореаль логот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161434" y="1601594"/>
            <a:ext cx="5949280" cy="31233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нивея логот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47875"/>
            <a:ext cx="5724128" cy="311012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748464" cy="396044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err="1" smtClean="0"/>
              <a:t>Nivea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У 1911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розумники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косметичного</a:t>
            </a:r>
            <a:r>
              <a:rPr lang="ru-RU" dirty="0" smtClean="0"/>
              <a:t> концерну </a:t>
            </a:r>
            <a:r>
              <a:rPr lang="en-US" dirty="0" err="1" smtClean="0"/>
              <a:t>Beiersdorf</a:t>
            </a:r>
            <a:r>
              <a:rPr lang="en-US" dirty="0" smtClean="0"/>
              <a:t> </a:t>
            </a:r>
            <a:r>
              <a:rPr lang="ru-RU" dirty="0" smtClean="0"/>
              <a:t>придумали </a:t>
            </a:r>
            <a:r>
              <a:rPr lang="ru-RU" dirty="0" err="1" smtClean="0"/>
              <a:t>новий</a:t>
            </a:r>
            <a:r>
              <a:rPr lang="ru-RU" dirty="0" smtClean="0"/>
              <a:t> крем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водно-масляної</a:t>
            </a:r>
            <a:r>
              <a:rPr lang="ru-RU" dirty="0" smtClean="0"/>
              <a:t> </a:t>
            </a:r>
            <a:r>
              <a:rPr lang="ru-RU" dirty="0" err="1" smtClean="0"/>
              <a:t>емульсії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легко </a:t>
            </a:r>
            <a:r>
              <a:rPr lang="ru-RU" dirty="0" err="1" smtClean="0"/>
              <a:t>вбирався</a:t>
            </a:r>
            <a:r>
              <a:rPr lang="ru-RU" dirty="0" smtClean="0"/>
              <a:t>, </a:t>
            </a:r>
            <a:r>
              <a:rPr lang="ru-RU" dirty="0" err="1" smtClean="0"/>
              <a:t>добрезволожував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білим</a:t>
            </a:r>
            <a:r>
              <a:rPr lang="ru-RU" dirty="0" smtClean="0"/>
              <a:t> – на той момент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вважалося</a:t>
            </a:r>
            <a:r>
              <a:rPr lang="ru-RU" dirty="0" smtClean="0"/>
              <a:t> </a:t>
            </a:r>
            <a:r>
              <a:rPr lang="ru-RU" dirty="0" err="1" smtClean="0"/>
              <a:t>зухвалим</a:t>
            </a:r>
            <a:r>
              <a:rPr lang="ru-RU" dirty="0" smtClean="0"/>
              <a:t> </a:t>
            </a:r>
            <a:r>
              <a:rPr lang="ru-RU" dirty="0" err="1" smtClean="0"/>
              <a:t>проривом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конкурентною </a:t>
            </a:r>
            <a:r>
              <a:rPr lang="ru-RU" dirty="0" err="1" smtClean="0"/>
              <a:t>перевагою</a:t>
            </a:r>
            <a:r>
              <a:rPr lang="ru-RU" dirty="0" smtClean="0"/>
              <a:t>,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кремів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жирними</a:t>
            </a:r>
            <a:r>
              <a:rPr lang="ru-RU" dirty="0" smtClean="0"/>
              <a:t> </a:t>
            </a:r>
            <a:r>
              <a:rPr lang="ru-RU" dirty="0" err="1" smtClean="0"/>
              <a:t>жовтуватими</a:t>
            </a:r>
            <a:r>
              <a:rPr lang="ru-RU" dirty="0" smtClean="0"/>
              <a:t> </a:t>
            </a:r>
            <a:r>
              <a:rPr lang="ru-RU" dirty="0" err="1" smtClean="0"/>
              <a:t>субстанціями</a:t>
            </a:r>
            <a:r>
              <a:rPr lang="ru-RU" dirty="0" smtClean="0"/>
              <a:t>. У </a:t>
            </a:r>
            <a:r>
              <a:rPr lang="en-US" dirty="0" err="1" smtClean="0"/>
              <a:t>Beiersdorf</a:t>
            </a:r>
            <a:r>
              <a:rPr lang="en-US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зраділи</a:t>
            </a:r>
            <a:r>
              <a:rPr lang="ru-RU" dirty="0" smtClean="0"/>
              <a:t>, </a:t>
            </a:r>
            <a:r>
              <a:rPr lang="ru-RU" dirty="0" err="1" smtClean="0"/>
              <a:t>привітали</a:t>
            </a:r>
            <a:r>
              <a:rPr lang="ru-RU" dirty="0" smtClean="0"/>
              <a:t> один одного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винаходом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охрестили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продукт </a:t>
            </a:r>
            <a:r>
              <a:rPr lang="en-US" dirty="0" err="1" smtClean="0"/>
              <a:t>Nivea</a:t>
            </a:r>
            <a:r>
              <a:rPr lang="en-US" dirty="0" smtClean="0"/>
              <a:t> –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латинського</a:t>
            </a:r>
            <a:r>
              <a:rPr lang="ru-RU" dirty="0" smtClean="0"/>
              <a:t>«</a:t>
            </a:r>
            <a:r>
              <a:rPr lang="en-US" dirty="0" err="1" smtClean="0"/>
              <a:t>nivius</a:t>
            </a:r>
            <a:r>
              <a:rPr lang="en-US" dirty="0" smtClean="0"/>
              <a:t>», </a:t>
            </a:r>
            <a:r>
              <a:rPr lang="ru-RU" dirty="0" err="1" smtClean="0"/>
              <a:t>тобто</a:t>
            </a:r>
            <a:r>
              <a:rPr lang="ru-RU" dirty="0" smtClean="0"/>
              <a:t> «</a:t>
            </a:r>
            <a:r>
              <a:rPr lang="ru-RU" dirty="0" err="1" smtClean="0"/>
              <a:t>білосніжний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92</TotalTime>
  <Words>646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“Назви відомих брендів”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“Назви торгових марок вин України”</dc:title>
  <dc:creator>Оля</dc:creator>
  <cp:lastModifiedBy>polzovatel</cp:lastModifiedBy>
  <cp:revision>13</cp:revision>
  <dcterms:created xsi:type="dcterms:W3CDTF">2017-12-17T19:08:58Z</dcterms:created>
  <dcterms:modified xsi:type="dcterms:W3CDTF">2018-03-12T11:41:52Z</dcterms:modified>
</cp:coreProperties>
</file>