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13A0BB-5B27-4016-BECE-AA63836C8C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E875F3-F6FB-45FC-8A8D-402EDE4307C4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Прогнозування конкурентного товару та вивчення показників попиту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DDF29E-FBA8-4E81-85AC-7389C8E0604B}" type="parTrans" cxnId="{A1AEDF35-E521-448B-87CC-20B76D582C7F}">
      <dgm:prSet/>
      <dgm:spPr/>
      <dgm:t>
        <a:bodyPr/>
        <a:lstStyle/>
        <a:p>
          <a:endParaRPr lang="ru-RU"/>
        </a:p>
      </dgm:t>
    </dgm:pt>
    <dgm:pt modelId="{413F54BE-1792-417E-87A1-44FC5533BC54}" type="sibTrans" cxnId="{A1AEDF35-E521-448B-87CC-20B76D582C7F}">
      <dgm:prSet/>
      <dgm:spPr/>
      <dgm:t>
        <a:bodyPr/>
        <a:lstStyle/>
        <a:p>
          <a:endParaRPr lang="ru-RU"/>
        </a:p>
      </dgm:t>
    </dgm:pt>
    <dgm:pt modelId="{ECFA38BB-D8FF-48C2-903E-687030188D36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показників пропорційності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65BD1-D906-4112-8BA7-9D4EE71B6728}" type="parTrans" cxnId="{48D7DEFC-63C1-4504-980B-618FACEAC66C}">
      <dgm:prSet/>
      <dgm:spPr/>
      <dgm:t>
        <a:bodyPr/>
        <a:lstStyle/>
        <a:p>
          <a:endParaRPr lang="ru-RU"/>
        </a:p>
      </dgm:t>
    </dgm:pt>
    <dgm:pt modelId="{E9CEA9B7-3447-4491-A545-7AD715CBAC34}" type="sibTrans" cxnId="{48D7DEFC-63C1-4504-980B-618FACEAC66C}">
      <dgm:prSet/>
      <dgm:spPr/>
      <dgm:t>
        <a:bodyPr/>
        <a:lstStyle/>
        <a:p>
          <a:endParaRPr lang="ru-RU"/>
        </a:p>
      </dgm:t>
    </dgm:pt>
    <dgm:pt modelId="{FA5C3BD8-5DB6-4DE2-BDF4-BFB21E93DDFD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тенденцій розвитку обсягів продажу, цін, торгових запасів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1A92A0-4634-447F-9C3E-BB5838EC0ADD}" type="parTrans" cxnId="{13184E6F-A439-4448-8FFF-73038687DA4C}">
      <dgm:prSet/>
      <dgm:spPr/>
      <dgm:t>
        <a:bodyPr/>
        <a:lstStyle/>
        <a:p>
          <a:endParaRPr lang="ru-RU"/>
        </a:p>
      </dgm:t>
    </dgm:pt>
    <dgm:pt modelId="{30EE1C46-9DCA-4E79-A9BD-EE125DECA6C4}" type="sibTrans" cxnId="{13184E6F-A439-4448-8FFF-73038687DA4C}">
      <dgm:prSet/>
      <dgm:spPr/>
      <dgm:t>
        <a:bodyPr/>
        <a:lstStyle/>
        <a:p>
          <a:endParaRPr lang="ru-RU"/>
        </a:p>
      </dgm:t>
    </dgm:pt>
    <dgm:pt modelId="{44469A92-702A-4EC4-A1DC-388F9275FAD3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стійкості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циклічності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ринку, стану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ділової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активності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140388-4CF7-4C01-96E7-D2A4A9AE4340}" type="parTrans" cxnId="{51E9450F-7846-404B-98E2-14BF19538D2D}">
      <dgm:prSet/>
      <dgm:spPr/>
      <dgm:t>
        <a:bodyPr/>
        <a:lstStyle/>
        <a:p>
          <a:endParaRPr lang="ru-RU"/>
        </a:p>
      </dgm:t>
    </dgm:pt>
    <dgm:pt modelId="{4DAD4EB9-81B4-482E-BC02-0CC9919469BE}" type="sibTrans" cxnId="{51E9450F-7846-404B-98E2-14BF19538D2D}">
      <dgm:prSet/>
      <dgm:spPr/>
      <dgm:t>
        <a:bodyPr/>
        <a:lstStyle/>
        <a:p>
          <a:endParaRPr lang="ru-RU"/>
        </a:p>
      </dgm:t>
    </dgm:pt>
    <dgm:pt modelId="{E862CA4D-ACFA-4EAB-B15B-C97BE447111C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ринків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337E64-14D9-4EB1-ABB4-AD5AE07BB8DF}" type="parTrans" cxnId="{46259AD3-9CEF-43FB-93C5-0BD285B52687}">
      <dgm:prSet/>
      <dgm:spPr/>
      <dgm:t>
        <a:bodyPr/>
        <a:lstStyle/>
        <a:p>
          <a:endParaRPr lang="ru-RU"/>
        </a:p>
      </dgm:t>
    </dgm:pt>
    <dgm:pt modelId="{80EC587F-3E56-427B-ADDA-FF614193F779}" type="sibTrans" cxnId="{46259AD3-9CEF-43FB-93C5-0BD285B52687}">
      <dgm:prSet/>
      <dgm:spPr/>
      <dgm:t>
        <a:bodyPr/>
        <a:lstStyle/>
        <a:p>
          <a:endParaRPr lang="ru-RU"/>
        </a:p>
      </dgm:t>
    </dgm:pt>
    <dgm:pt modelId="{E28F4E12-8480-4EA6-8895-729B4B1E0E8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Характеристика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масштабів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ринку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258951-0EBA-4F57-852C-8D0D87003677}" type="parTrans" cxnId="{7A0CBBA9-76C8-4340-8B25-DAF2B8D4738D}">
      <dgm:prSet/>
      <dgm:spPr/>
      <dgm:t>
        <a:bodyPr/>
        <a:lstStyle/>
        <a:p>
          <a:endParaRPr lang="ru-RU"/>
        </a:p>
      </dgm:t>
    </dgm:pt>
    <dgm:pt modelId="{32D1A332-EA78-4DFB-85B2-7F989E9C6C79}" type="sibTrans" cxnId="{7A0CBBA9-76C8-4340-8B25-DAF2B8D4738D}">
      <dgm:prSet/>
      <dgm:spPr/>
      <dgm:t>
        <a:bodyPr/>
        <a:lstStyle/>
        <a:p>
          <a:endParaRPr lang="ru-RU"/>
        </a:p>
      </dgm:t>
    </dgm:pt>
    <dgm:pt modelId="{5A7DF299-0582-4E4D-AF5D-C57F9995BB63}" type="pres">
      <dgm:prSet presAssocID="{F313A0BB-5B27-4016-BECE-AA63836C8C2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EC0034-B6AD-42C8-BBFA-31983FE19F4A}" type="pres">
      <dgm:prSet presAssocID="{C3E875F3-F6FB-45FC-8A8D-402EDE4307C4}" presName="parentLin" presStyleCnt="0"/>
      <dgm:spPr/>
    </dgm:pt>
    <dgm:pt modelId="{348E8759-9782-4939-A4A1-4626B3EF8965}" type="pres">
      <dgm:prSet presAssocID="{C3E875F3-F6FB-45FC-8A8D-402EDE4307C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5BFB53F6-691F-4B67-85B9-20A72B19A9A9}" type="pres">
      <dgm:prSet presAssocID="{C3E875F3-F6FB-45FC-8A8D-402EDE4307C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DCDA3-96CC-44F1-96DB-F96B3075DF27}" type="pres">
      <dgm:prSet presAssocID="{C3E875F3-F6FB-45FC-8A8D-402EDE4307C4}" presName="negativeSpace" presStyleCnt="0"/>
      <dgm:spPr/>
    </dgm:pt>
    <dgm:pt modelId="{4E26760D-9138-46A1-9413-DE630CF3D600}" type="pres">
      <dgm:prSet presAssocID="{C3E875F3-F6FB-45FC-8A8D-402EDE4307C4}" presName="childText" presStyleLbl="conFgAcc1" presStyleIdx="0" presStyleCnt="6">
        <dgm:presLayoutVars>
          <dgm:bulletEnabled val="1"/>
        </dgm:presLayoutVars>
      </dgm:prSet>
      <dgm:spPr/>
    </dgm:pt>
    <dgm:pt modelId="{1252BC2F-454B-4252-B5DE-E3F553DD1096}" type="pres">
      <dgm:prSet presAssocID="{413F54BE-1792-417E-87A1-44FC5533BC54}" presName="spaceBetweenRectangles" presStyleCnt="0"/>
      <dgm:spPr/>
    </dgm:pt>
    <dgm:pt modelId="{9849C4A4-184D-4136-B804-F03677ED690F}" type="pres">
      <dgm:prSet presAssocID="{ECFA38BB-D8FF-48C2-903E-687030188D36}" presName="parentLin" presStyleCnt="0"/>
      <dgm:spPr/>
    </dgm:pt>
    <dgm:pt modelId="{1D67D3AB-72EF-44F0-8E20-D551D5CC437C}" type="pres">
      <dgm:prSet presAssocID="{ECFA38BB-D8FF-48C2-903E-687030188D36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483D8FA2-5F7C-4601-A1C7-9AAC6E5E1602}" type="pres">
      <dgm:prSet presAssocID="{ECFA38BB-D8FF-48C2-903E-687030188D3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5F1AD-7895-4F97-A7FF-7EE50F4E8C4F}" type="pres">
      <dgm:prSet presAssocID="{ECFA38BB-D8FF-48C2-903E-687030188D36}" presName="negativeSpace" presStyleCnt="0"/>
      <dgm:spPr/>
    </dgm:pt>
    <dgm:pt modelId="{4B7C521C-CF1C-4D28-9BF8-829B0CBA60E7}" type="pres">
      <dgm:prSet presAssocID="{ECFA38BB-D8FF-48C2-903E-687030188D36}" presName="childText" presStyleLbl="conFgAcc1" presStyleIdx="1" presStyleCnt="6">
        <dgm:presLayoutVars>
          <dgm:bulletEnabled val="1"/>
        </dgm:presLayoutVars>
      </dgm:prSet>
      <dgm:spPr/>
    </dgm:pt>
    <dgm:pt modelId="{2C1EF415-C29F-4D24-B7C4-2F796BB5C041}" type="pres">
      <dgm:prSet presAssocID="{E9CEA9B7-3447-4491-A545-7AD715CBAC34}" presName="spaceBetweenRectangles" presStyleCnt="0"/>
      <dgm:spPr/>
    </dgm:pt>
    <dgm:pt modelId="{39480818-4944-43E1-8107-BD85276623CF}" type="pres">
      <dgm:prSet presAssocID="{FA5C3BD8-5DB6-4DE2-BDF4-BFB21E93DDFD}" presName="parentLin" presStyleCnt="0"/>
      <dgm:spPr/>
    </dgm:pt>
    <dgm:pt modelId="{8A3544F4-FEFD-42B0-8C58-B48E75976B78}" type="pres">
      <dgm:prSet presAssocID="{FA5C3BD8-5DB6-4DE2-BDF4-BFB21E93DDFD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B1B7061-D184-4E00-84CE-D0BDC3ACCE46}" type="pres">
      <dgm:prSet presAssocID="{FA5C3BD8-5DB6-4DE2-BDF4-BFB21E93DDF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3EB42-F733-4843-976F-112143C28601}" type="pres">
      <dgm:prSet presAssocID="{FA5C3BD8-5DB6-4DE2-BDF4-BFB21E93DDFD}" presName="negativeSpace" presStyleCnt="0"/>
      <dgm:spPr/>
    </dgm:pt>
    <dgm:pt modelId="{00969CB1-B419-4730-852F-83C9BF0BAA19}" type="pres">
      <dgm:prSet presAssocID="{FA5C3BD8-5DB6-4DE2-BDF4-BFB21E93DDFD}" presName="childText" presStyleLbl="conFgAcc1" presStyleIdx="2" presStyleCnt="6">
        <dgm:presLayoutVars>
          <dgm:bulletEnabled val="1"/>
        </dgm:presLayoutVars>
      </dgm:prSet>
      <dgm:spPr/>
    </dgm:pt>
    <dgm:pt modelId="{E0D84C29-3031-4A51-8A48-B8A5E5022CCF}" type="pres">
      <dgm:prSet presAssocID="{30EE1C46-9DCA-4E79-A9BD-EE125DECA6C4}" presName="spaceBetweenRectangles" presStyleCnt="0"/>
      <dgm:spPr/>
    </dgm:pt>
    <dgm:pt modelId="{BF25C1FB-218D-40C2-8D4A-B9C52C16DBC5}" type="pres">
      <dgm:prSet presAssocID="{44469A92-702A-4EC4-A1DC-388F9275FAD3}" presName="parentLin" presStyleCnt="0"/>
      <dgm:spPr/>
    </dgm:pt>
    <dgm:pt modelId="{33C636B3-1278-42FF-BE44-706F50F8D296}" type="pres">
      <dgm:prSet presAssocID="{44469A92-702A-4EC4-A1DC-388F9275FAD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2FDAB78-43FF-4EA6-9F93-A815CC0601A3}" type="pres">
      <dgm:prSet presAssocID="{44469A92-702A-4EC4-A1DC-388F9275FAD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424F9-85DE-435C-9325-A96AC01F9172}" type="pres">
      <dgm:prSet presAssocID="{44469A92-702A-4EC4-A1DC-388F9275FAD3}" presName="negativeSpace" presStyleCnt="0"/>
      <dgm:spPr/>
    </dgm:pt>
    <dgm:pt modelId="{021EC760-0456-4280-9836-BA517BF6BA03}" type="pres">
      <dgm:prSet presAssocID="{44469A92-702A-4EC4-A1DC-388F9275FAD3}" presName="childText" presStyleLbl="conFgAcc1" presStyleIdx="3" presStyleCnt="6">
        <dgm:presLayoutVars>
          <dgm:bulletEnabled val="1"/>
        </dgm:presLayoutVars>
      </dgm:prSet>
      <dgm:spPr/>
    </dgm:pt>
    <dgm:pt modelId="{A96A7CFB-D2B5-496C-A9F1-86EE40C69390}" type="pres">
      <dgm:prSet presAssocID="{4DAD4EB9-81B4-482E-BC02-0CC9919469BE}" presName="spaceBetweenRectangles" presStyleCnt="0"/>
      <dgm:spPr/>
    </dgm:pt>
    <dgm:pt modelId="{1A1A7134-7E61-4451-903E-8895834B7208}" type="pres">
      <dgm:prSet presAssocID="{E862CA4D-ACFA-4EAB-B15B-C97BE447111C}" presName="parentLin" presStyleCnt="0"/>
      <dgm:spPr/>
    </dgm:pt>
    <dgm:pt modelId="{DACEBC7B-3D0F-4206-AAA8-880B81447B09}" type="pres">
      <dgm:prSet presAssocID="{E862CA4D-ACFA-4EAB-B15B-C97BE447111C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C3E3F5B-A7F3-4685-9103-2BD8C71EE9C6}" type="pres">
      <dgm:prSet presAssocID="{E862CA4D-ACFA-4EAB-B15B-C97BE447111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B761D-F27E-4220-8275-5D2622CD2DAA}" type="pres">
      <dgm:prSet presAssocID="{E862CA4D-ACFA-4EAB-B15B-C97BE447111C}" presName="negativeSpace" presStyleCnt="0"/>
      <dgm:spPr/>
    </dgm:pt>
    <dgm:pt modelId="{69353521-F65E-47EF-9F6C-971D4C3322FE}" type="pres">
      <dgm:prSet presAssocID="{E862CA4D-ACFA-4EAB-B15B-C97BE447111C}" presName="childText" presStyleLbl="conFgAcc1" presStyleIdx="4" presStyleCnt="6">
        <dgm:presLayoutVars>
          <dgm:bulletEnabled val="1"/>
        </dgm:presLayoutVars>
      </dgm:prSet>
      <dgm:spPr/>
    </dgm:pt>
    <dgm:pt modelId="{393AB71C-7C30-4E49-96DC-922EE8730C1D}" type="pres">
      <dgm:prSet presAssocID="{80EC587F-3E56-427B-ADDA-FF614193F779}" presName="spaceBetweenRectangles" presStyleCnt="0"/>
      <dgm:spPr/>
    </dgm:pt>
    <dgm:pt modelId="{DB8243DB-848A-46F3-A503-A4D6861044DA}" type="pres">
      <dgm:prSet presAssocID="{E28F4E12-8480-4EA6-8895-729B4B1E0E89}" presName="parentLin" presStyleCnt="0"/>
      <dgm:spPr/>
    </dgm:pt>
    <dgm:pt modelId="{AD517415-2577-4B34-8D90-A34AE0EEAD91}" type="pres">
      <dgm:prSet presAssocID="{E28F4E12-8480-4EA6-8895-729B4B1E0E89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8A3A2C64-F228-451A-A783-2F394FD5C0AC}" type="pres">
      <dgm:prSet presAssocID="{E28F4E12-8480-4EA6-8895-729B4B1E0E89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CD0C7-BB68-405D-B666-30CBA951215B}" type="pres">
      <dgm:prSet presAssocID="{E28F4E12-8480-4EA6-8895-729B4B1E0E89}" presName="negativeSpace" presStyleCnt="0"/>
      <dgm:spPr/>
    </dgm:pt>
    <dgm:pt modelId="{EE493B0B-3F8D-4FB8-BCED-0AADB09510C8}" type="pres">
      <dgm:prSet presAssocID="{E28F4E12-8480-4EA6-8895-729B4B1E0E8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1E9450F-7846-404B-98E2-14BF19538D2D}" srcId="{F313A0BB-5B27-4016-BECE-AA63836C8C29}" destId="{44469A92-702A-4EC4-A1DC-388F9275FAD3}" srcOrd="3" destOrd="0" parTransId="{BA140388-4CF7-4C01-96E7-D2A4A9AE4340}" sibTransId="{4DAD4EB9-81B4-482E-BC02-0CC9919469BE}"/>
    <dgm:cxn modelId="{214A4A50-F87D-4D76-8BA7-98FB55D726ED}" type="presOf" srcId="{FA5C3BD8-5DB6-4DE2-BDF4-BFB21E93DDFD}" destId="{8A3544F4-FEFD-42B0-8C58-B48E75976B78}" srcOrd="0" destOrd="0" presId="urn:microsoft.com/office/officeart/2005/8/layout/list1"/>
    <dgm:cxn modelId="{E45DA350-7A01-4985-960E-57D696A7580B}" type="presOf" srcId="{44469A92-702A-4EC4-A1DC-388F9275FAD3}" destId="{33C636B3-1278-42FF-BE44-706F50F8D296}" srcOrd="0" destOrd="0" presId="urn:microsoft.com/office/officeart/2005/8/layout/list1"/>
    <dgm:cxn modelId="{61F379A1-0AC8-42F7-9910-7A5AB50473C0}" type="presOf" srcId="{E28F4E12-8480-4EA6-8895-729B4B1E0E89}" destId="{AD517415-2577-4B34-8D90-A34AE0EEAD91}" srcOrd="0" destOrd="0" presId="urn:microsoft.com/office/officeart/2005/8/layout/list1"/>
    <dgm:cxn modelId="{4DB57581-8167-4DF8-AC92-9F406B104A7A}" type="presOf" srcId="{E862CA4D-ACFA-4EAB-B15B-C97BE447111C}" destId="{DACEBC7B-3D0F-4206-AAA8-880B81447B09}" srcOrd="0" destOrd="0" presId="urn:microsoft.com/office/officeart/2005/8/layout/list1"/>
    <dgm:cxn modelId="{1984B10A-2412-4671-BD2F-6F9966DF059B}" type="presOf" srcId="{E28F4E12-8480-4EA6-8895-729B4B1E0E89}" destId="{8A3A2C64-F228-451A-A783-2F394FD5C0AC}" srcOrd="1" destOrd="0" presId="urn:microsoft.com/office/officeart/2005/8/layout/list1"/>
    <dgm:cxn modelId="{13184E6F-A439-4448-8FFF-73038687DA4C}" srcId="{F313A0BB-5B27-4016-BECE-AA63836C8C29}" destId="{FA5C3BD8-5DB6-4DE2-BDF4-BFB21E93DDFD}" srcOrd="2" destOrd="0" parTransId="{191A92A0-4634-447F-9C3E-BB5838EC0ADD}" sibTransId="{30EE1C46-9DCA-4E79-A9BD-EE125DECA6C4}"/>
    <dgm:cxn modelId="{D5EB0683-8914-4FFC-90C9-63C5E9FBD6EC}" type="presOf" srcId="{FA5C3BD8-5DB6-4DE2-BDF4-BFB21E93DDFD}" destId="{3B1B7061-D184-4E00-84CE-D0BDC3ACCE46}" srcOrd="1" destOrd="0" presId="urn:microsoft.com/office/officeart/2005/8/layout/list1"/>
    <dgm:cxn modelId="{D46E3B85-AEA9-4E0B-A889-3DE3A159BEFB}" type="presOf" srcId="{E862CA4D-ACFA-4EAB-B15B-C97BE447111C}" destId="{AC3E3F5B-A7F3-4685-9103-2BD8C71EE9C6}" srcOrd="1" destOrd="0" presId="urn:microsoft.com/office/officeart/2005/8/layout/list1"/>
    <dgm:cxn modelId="{AF8ED06B-0B22-4256-BECB-98F6BB507F71}" type="presOf" srcId="{F313A0BB-5B27-4016-BECE-AA63836C8C29}" destId="{5A7DF299-0582-4E4D-AF5D-C57F9995BB63}" srcOrd="0" destOrd="0" presId="urn:microsoft.com/office/officeart/2005/8/layout/list1"/>
    <dgm:cxn modelId="{B458C44F-2A1E-4E8C-B978-5D6C3B313D81}" type="presOf" srcId="{ECFA38BB-D8FF-48C2-903E-687030188D36}" destId="{1D67D3AB-72EF-44F0-8E20-D551D5CC437C}" srcOrd="0" destOrd="0" presId="urn:microsoft.com/office/officeart/2005/8/layout/list1"/>
    <dgm:cxn modelId="{A1AEDF35-E521-448B-87CC-20B76D582C7F}" srcId="{F313A0BB-5B27-4016-BECE-AA63836C8C29}" destId="{C3E875F3-F6FB-45FC-8A8D-402EDE4307C4}" srcOrd="0" destOrd="0" parTransId="{D3DDF29E-FBA8-4E81-85AC-7389C8E0604B}" sibTransId="{413F54BE-1792-417E-87A1-44FC5533BC54}"/>
    <dgm:cxn modelId="{F2F430BD-2C6E-4A4A-922D-CB9D198CAF8C}" type="presOf" srcId="{C3E875F3-F6FB-45FC-8A8D-402EDE4307C4}" destId="{348E8759-9782-4939-A4A1-4626B3EF8965}" srcOrd="0" destOrd="0" presId="urn:microsoft.com/office/officeart/2005/8/layout/list1"/>
    <dgm:cxn modelId="{AE70A6AA-C01D-4D2C-9896-AC2C6FB6E70D}" type="presOf" srcId="{44469A92-702A-4EC4-A1DC-388F9275FAD3}" destId="{F2FDAB78-43FF-4EA6-9F93-A815CC0601A3}" srcOrd="1" destOrd="0" presId="urn:microsoft.com/office/officeart/2005/8/layout/list1"/>
    <dgm:cxn modelId="{7A0CBBA9-76C8-4340-8B25-DAF2B8D4738D}" srcId="{F313A0BB-5B27-4016-BECE-AA63836C8C29}" destId="{E28F4E12-8480-4EA6-8895-729B4B1E0E89}" srcOrd="5" destOrd="0" parTransId="{AA258951-0EBA-4F57-852C-8D0D87003677}" sibTransId="{32D1A332-EA78-4DFB-85B2-7F989E9C6C79}"/>
    <dgm:cxn modelId="{48D7DEFC-63C1-4504-980B-618FACEAC66C}" srcId="{F313A0BB-5B27-4016-BECE-AA63836C8C29}" destId="{ECFA38BB-D8FF-48C2-903E-687030188D36}" srcOrd="1" destOrd="0" parTransId="{68765BD1-D906-4112-8BA7-9D4EE71B6728}" sibTransId="{E9CEA9B7-3447-4491-A545-7AD715CBAC34}"/>
    <dgm:cxn modelId="{B3F68E5E-8EBD-4874-AEFB-EC73FCA5C37B}" type="presOf" srcId="{ECFA38BB-D8FF-48C2-903E-687030188D36}" destId="{483D8FA2-5F7C-4601-A1C7-9AAC6E5E1602}" srcOrd="1" destOrd="0" presId="urn:microsoft.com/office/officeart/2005/8/layout/list1"/>
    <dgm:cxn modelId="{517EB8D6-497E-4706-9BF0-EB85A4F3C4E8}" type="presOf" srcId="{C3E875F3-F6FB-45FC-8A8D-402EDE4307C4}" destId="{5BFB53F6-691F-4B67-85B9-20A72B19A9A9}" srcOrd="1" destOrd="0" presId="urn:microsoft.com/office/officeart/2005/8/layout/list1"/>
    <dgm:cxn modelId="{46259AD3-9CEF-43FB-93C5-0BD285B52687}" srcId="{F313A0BB-5B27-4016-BECE-AA63836C8C29}" destId="{E862CA4D-ACFA-4EAB-B15B-C97BE447111C}" srcOrd="4" destOrd="0" parTransId="{AE337E64-14D9-4EB1-ABB4-AD5AE07BB8DF}" sibTransId="{80EC587F-3E56-427B-ADDA-FF614193F779}"/>
    <dgm:cxn modelId="{D63AF1D9-A0F5-4034-8719-26190F84D831}" type="presParOf" srcId="{5A7DF299-0582-4E4D-AF5D-C57F9995BB63}" destId="{BFEC0034-B6AD-42C8-BBFA-31983FE19F4A}" srcOrd="0" destOrd="0" presId="urn:microsoft.com/office/officeart/2005/8/layout/list1"/>
    <dgm:cxn modelId="{18A30454-2A0D-4E93-9C0D-0997D7A42137}" type="presParOf" srcId="{BFEC0034-B6AD-42C8-BBFA-31983FE19F4A}" destId="{348E8759-9782-4939-A4A1-4626B3EF8965}" srcOrd="0" destOrd="0" presId="urn:microsoft.com/office/officeart/2005/8/layout/list1"/>
    <dgm:cxn modelId="{345F0F1E-BF4E-4762-83DC-9CA931379F9F}" type="presParOf" srcId="{BFEC0034-B6AD-42C8-BBFA-31983FE19F4A}" destId="{5BFB53F6-691F-4B67-85B9-20A72B19A9A9}" srcOrd="1" destOrd="0" presId="urn:microsoft.com/office/officeart/2005/8/layout/list1"/>
    <dgm:cxn modelId="{80DE91E6-B251-4F74-A957-7DB4F109690B}" type="presParOf" srcId="{5A7DF299-0582-4E4D-AF5D-C57F9995BB63}" destId="{96FDCDA3-96CC-44F1-96DB-F96B3075DF27}" srcOrd="1" destOrd="0" presId="urn:microsoft.com/office/officeart/2005/8/layout/list1"/>
    <dgm:cxn modelId="{01D92907-2889-4558-A513-610593CC4758}" type="presParOf" srcId="{5A7DF299-0582-4E4D-AF5D-C57F9995BB63}" destId="{4E26760D-9138-46A1-9413-DE630CF3D600}" srcOrd="2" destOrd="0" presId="urn:microsoft.com/office/officeart/2005/8/layout/list1"/>
    <dgm:cxn modelId="{902C4A22-1C75-4033-A294-185D1D66E4E0}" type="presParOf" srcId="{5A7DF299-0582-4E4D-AF5D-C57F9995BB63}" destId="{1252BC2F-454B-4252-B5DE-E3F553DD1096}" srcOrd="3" destOrd="0" presId="urn:microsoft.com/office/officeart/2005/8/layout/list1"/>
    <dgm:cxn modelId="{38C50A71-4AC7-4D86-BAB9-08F460945882}" type="presParOf" srcId="{5A7DF299-0582-4E4D-AF5D-C57F9995BB63}" destId="{9849C4A4-184D-4136-B804-F03677ED690F}" srcOrd="4" destOrd="0" presId="urn:microsoft.com/office/officeart/2005/8/layout/list1"/>
    <dgm:cxn modelId="{4C7AF597-52C7-4CEE-9591-D3675BEE621A}" type="presParOf" srcId="{9849C4A4-184D-4136-B804-F03677ED690F}" destId="{1D67D3AB-72EF-44F0-8E20-D551D5CC437C}" srcOrd="0" destOrd="0" presId="urn:microsoft.com/office/officeart/2005/8/layout/list1"/>
    <dgm:cxn modelId="{30012C05-AC0F-48C5-86B3-23BFDEF09810}" type="presParOf" srcId="{9849C4A4-184D-4136-B804-F03677ED690F}" destId="{483D8FA2-5F7C-4601-A1C7-9AAC6E5E1602}" srcOrd="1" destOrd="0" presId="urn:microsoft.com/office/officeart/2005/8/layout/list1"/>
    <dgm:cxn modelId="{7C7C841D-3CE7-4FDE-ADB4-4F7749CB08BA}" type="presParOf" srcId="{5A7DF299-0582-4E4D-AF5D-C57F9995BB63}" destId="{8AB5F1AD-7895-4F97-A7FF-7EE50F4E8C4F}" srcOrd="5" destOrd="0" presId="urn:microsoft.com/office/officeart/2005/8/layout/list1"/>
    <dgm:cxn modelId="{BF3E2C28-F7F7-419B-B88A-8A416DE00D4B}" type="presParOf" srcId="{5A7DF299-0582-4E4D-AF5D-C57F9995BB63}" destId="{4B7C521C-CF1C-4D28-9BF8-829B0CBA60E7}" srcOrd="6" destOrd="0" presId="urn:microsoft.com/office/officeart/2005/8/layout/list1"/>
    <dgm:cxn modelId="{A23BCE60-AAAE-4393-9A89-3BCBDB151ED7}" type="presParOf" srcId="{5A7DF299-0582-4E4D-AF5D-C57F9995BB63}" destId="{2C1EF415-C29F-4D24-B7C4-2F796BB5C041}" srcOrd="7" destOrd="0" presId="urn:microsoft.com/office/officeart/2005/8/layout/list1"/>
    <dgm:cxn modelId="{7E507133-4F82-46A5-A3A1-8B60485E32C2}" type="presParOf" srcId="{5A7DF299-0582-4E4D-AF5D-C57F9995BB63}" destId="{39480818-4944-43E1-8107-BD85276623CF}" srcOrd="8" destOrd="0" presId="urn:microsoft.com/office/officeart/2005/8/layout/list1"/>
    <dgm:cxn modelId="{6D7FEEA8-2096-4DD9-A080-2590813407E7}" type="presParOf" srcId="{39480818-4944-43E1-8107-BD85276623CF}" destId="{8A3544F4-FEFD-42B0-8C58-B48E75976B78}" srcOrd="0" destOrd="0" presId="urn:microsoft.com/office/officeart/2005/8/layout/list1"/>
    <dgm:cxn modelId="{FFF8E9DD-7FA0-4952-A169-D79ADEFA148B}" type="presParOf" srcId="{39480818-4944-43E1-8107-BD85276623CF}" destId="{3B1B7061-D184-4E00-84CE-D0BDC3ACCE46}" srcOrd="1" destOrd="0" presId="urn:microsoft.com/office/officeart/2005/8/layout/list1"/>
    <dgm:cxn modelId="{FAB83FE5-0C49-4088-BA98-C734F85187B6}" type="presParOf" srcId="{5A7DF299-0582-4E4D-AF5D-C57F9995BB63}" destId="{BC03EB42-F733-4843-976F-112143C28601}" srcOrd="9" destOrd="0" presId="urn:microsoft.com/office/officeart/2005/8/layout/list1"/>
    <dgm:cxn modelId="{CD920CC8-D348-4A53-91AD-CA1B798A7708}" type="presParOf" srcId="{5A7DF299-0582-4E4D-AF5D-C57F9995BB63}" destId="{00969CB1-B419-4730-852F-83C9BF0BAA19}" srcOrd="10" destOrd="0" presId="urn:microsoft.com/office/officeart/2005/8/layout/list1"/>
    <dgm:cxn modelId="{2004FDD1-1C48-4904-A0C5-060B0508FE54}" type="presParOf" srcId="{5A7DF299-0582-4E4D-AF5D-C57F9995BB63}" destId="{E0D84C29-3031-4A51-8A48-B8A5E5022CCF}" srcOrd="11" destOrd="0" presId="urn:microsoft.com/office/officeart/2005/8/layout/list1"/>
    <dgm:cxn modelId="{6ADD7BBA-459C-46CF-87C8-11FEDBECE14F}" type="presParOf" srcId="{5A7DF299-0582-4E4D-AF5D-C57F9995BB63}" destId="{BF25C1FB-218D-40C2-8D4A-B9C52C16DBC5}" srcOrd="12" destOrd="0" presId="urn:microsoft.com/office/officeart/2005/8/layout/list1"/>
    <dgm:cxn modelId="{F5CBB9A2-777B-434E-A890-674E7A954AA3}" type="presParOf" srcId="{BF25C1FB-218D-40C2-8D4A-B9C52C16DBC5}" destId="{33C636B3-1278-42FF-BE44-706F50F8D296}" srcOrd="0" destOrd="0" presId="urn:microsoft.com/office/officeart/2005/8/layout/list1"/>
    <dgm:cxn modelId="{8C5E3AA8-3922-486D-B273-629A5B356103}" type="presParOf" srcId="{BF25C1FB-218D-40C2-8D4A-B9C52C16DBC5}" destId="{F2FDAB78-43FF-4EA6-9F93-A815CC0601A3}" srcOrd="1" destOrd="0" presId="urn:microsoft.com/office/officeart/2005/8/layout/list1"/>
    <dgm:cxn modelId="{A5A398F1-1F5B-449F-86D7-90AFF3BB21B3}" type="presParOf" srcId="{5A7DF299-0582-4E4D-AF5D-C57F9995BB63}" destId="{DD6424F9-85DE-435C-9325-A96AC01F9172}" srcOrd="13" destOrd="0" presId="urn:microsoft.com/office/officeart/2005/8/layout/list1"/>
    <dgm:cxn modelId="{2A0DF613-C168-4BF9-8FE2-F19C8ABDD8FC}" type="presParOf" srcId="{5A7DF299-0582-4E4D-AF5D-C57F9995BB63}" destId="{021EC760-0456-4280-9836-BA517BF6BA03}" srcOrd="14" destOrd="0" presId="urn:microsoft.com/office/officeart/2005/8/layout/list1"/>
    <dgm:cxn modelId="{919D26FA-C236-4B8C-BB08-538146AC3717}" type="presParOf" srcId="{5A7DF299-0582-4E4D-AF5D-C57F9995BB63}" destId="{A96A7CFB-D2B5-496C-A9F1-86EE40C69390}" srcOrd="15" destOrd="0" presId="urn:microsoft.com/office/officeart/2005/8/layout/list1"/>
    <dgm:cxn modelId="{0AB72A76-B51E-4763-B74B-0CFA5F1C5871}" type="presParOf" srcId="{5A7DF299-0582-4E4D-AF5D-C57F9995BB63}" destId="{1A1A7134-7E61-4451-903E-8895834B7208}" srcOrd="16" destOrd="0" presId="urn:microsoft.com/office/officeart/2005/8/layout/list1"/>
    <dgm:cxn modelId="{C19BA2F7-114A-4F54-8E24-AAC4FFC150B1}" type="presParOf" srcId="{1A1A7134-7E61-4451-903E-8895834B7208}" destId="{DACEBC7B-3D0F-4206-AAA8-880B81447B09}" srcOrd="0" destOrd="0" presId="urn:microsoft.com/office/officeart/2005/8/layout/list1"/>
    <dgm:cxn modelId="{A4545E27-43C1-4B0F-A029-38E7D03B2261}" type="presParOf" srcId="{1A1A7134-7E61-4451-903E-8895834B7208}" destId="{AC3E3F5B-A7F3-4685-9103-2BD8C71EE9C6}" srcOrd="1" destOrd="0" presId="urn:microsoft.com/office/officeart/2005/8/layout/list1"/>
    <dgm:cxn modelId="{107426FE-2359-48AD-A649-20EBE8AA71AA}" type="presParOf" srcId="{5A7DF299-0582-4E4D-AF5D-C57F9995BB63}" destId="{A39B761D-F27E-4220-8275-5D2622CD2DAA}" srcOrd="17" destOrd="0" presId="urn:microsoft.com/office/officeart/2005/8/layout/list1"/>
    <dgm:cxn modelId="{C8F7C95C-67B5-44B4-A20D-C1C7354C3D6B}" type="presParOf" srcId="{5A7DF299-0582-4E4D-AF5D-C57F9995BB63}" destId="{69353521-F65E-47EF-9F6C-971D4C3322FE}" srcOrd="18" destOrd="0" presId="urn:microsoft.com/office/officeart/2005/8/layout/list1"/>
    <dgm:cxn modelId="{3CB71D4D-0891-40A5-8B0B-5360EA7ACBF0}" type="presParOf" srcId="{5A7DF299-0582-4E4D-AF5D-C57F9995BB63}" destId="{393AB71C-7C30-4E49-96DC-922EE8730C1D}" srcOrd="19" destOrd="0" presId="urn:microsoft.com/office/officeart/2005/8/layout/list1"/>
    <dgm:cxn modelId="{E75A6127-1213-490A-8F3C-15D0C215DBD9}" type="presParOf" srcId="{5A7DF299-0582-4E4D-AF5D-C57F9995BB63}" destId="{DB8243DB-848A-46F3-A503-A4D6861044DA}" srcOrd="20" destOrd="0" presId="urn:microsoft.com/office/officeart/2005/8/layout/list1"/>
    <dgm:cxn modelId="{82C883CD-DA23-4C4C-8B4E-1AC1D537D1D2}" type="presParOf" srcId="{DB8243DB-848A-46F3-A503-A4D6861044DA}" destId="{AD517415-2577-4B34-8D90-A34AE0EEAD91}" srcOrd="0" destOrd="0" presId="urn:microsoft.com/office/officeart/2005/8/layout/list1"/>
    <dgm:cxn modelId="{10BA7FE9-5B06-4743-BA4E-2408BEFE39A4}" type="presParOf" srcId="{DB8243DB-848A-46F3-A503-A4D6861044DA}" destId="{8A3A2C64-F228-451A-A783-2F394FD5C0AC}" srcOrd="1" destOrd="0" presId="urn:microsoft.com/office/officeart/2005/8/layout/list1"/>
    <dgm:cxn modelId="{44DCC042-7CE8-491D-BBB4-85C8536F635E}" type="presParOf" srcId="{5A7DF299-0582-4E4D-AF5D-C57F9995BB63}" destId="{999CD0C7-BB68-405D-B666-30CBA951215B}" srcOrd="21" destOrd="0" presId="urn:microsoft.com/office/officeart/2005/8/layout/list1"/>
    <dgm:cxn modelId="{48CF4E96-61CA-4AB8-964F-226540D54164}" type="presParOf" srcId="{5A7DF299-0582-4E4D-AF5D-C57F9995BB63}" destId="{EE493B0B-3F8D-4FB8-BCED-0AADB09510C8}" srcOrd="22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3C05DB-2B60-47C3-8685-BDBA274555D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C0FF3B-E090-4656-90CF-888F3801B63B}">
      <dgm:prSet phldrT="[Текст]"/>
      <dgm:spPr/>
      <dgm:t>
        <a:bodyPr/>
        <a:lstStyle/>
        <a:p>
          <a:r>
            <a:rPr lang="uk-UA" dirty="0" smtClean="0"/>
            <a:t>дослідження основних рис та особливостей ринку; </a:t>
          </a:r>
          <a:endParaRPr lang="ru-RU" dirty="0"/>
        </a:p>
      </dgm:t>
    </dgm:pt>
    <dgm:pt modelId="{075C938E-BE2A-4FDE-B059-DB99B260AAE5}" type="parTrans" cxnId="{5A162016-D8CB-46F9-97EB-EEA685F7183E}">
      <dgm:prSet/>
      <dgm:spPr/>
      <dgm:t>
        <a:bodyPr/>
        <a:lstStyle/>
        <a:p>
          <a:endParaRPr lang="ru-RU"/>
        </a:p>
      </dgm:t>
    </dgm:pt>
    <dgm:pt modelId="{49756461-A975-413E-A524-03539AB1B706}" type="sibTrans" cxnId="{5A162016-D8CB-46F9-97EB-EEA685F7183E}">
      <dgm:prSet/>
      <dgm:spPr/>
      <dgm:t>
        <a:bodyPr/>
        <a:lstStyle/>
        <a:p>
          <a:endParaRPr lang="ru-RU"/>
        </a:p>
      </dgm:t>
    </dgm:pt>
    <dgm:pt modelId="{396FF7F2-A16D-4277-AC68-60CF5AA2CD26}">
      <dgm:prSet phldrT="[Текст]"/>
      <dgm:spPr/>
      <dgm:t>
        <a:bodyPr/>
        <a:lstStyle/>
        <a:p>
          <a:r>
            <a:rPr lang="uk-UA" dirty="0" smtClean="0"/>
            <a:t>вибір (роздроблення) методів вивчення кон’юнктури;</a:t>
          </a:r>
          <a:endParaRPr lang="ru-RU" dirty="0"/>
        </a:p>
      </dgm:t>
    </dgm:pt>
    <dgm:pt modelId="{BAF12B20-8169-4B9E-8224-571FB67FE854}" type="parTrans" cxnId="{A0520A1F-9A0F-4347-A927-56A2FF3E9598}">
      <dgm:prSet/>
      <dgm:spPr/>
      <dgm:t>
        <a:bodyPr/>
        <a:lstStyle/>
        <a:p>
          <a:endParaRPr lang="ru-RU"/>
        </a:p>
      </dgm:t>
    </dgm:pt>
    <dgm:pt modelId="{C72C4A1F-87B0-49A2-8E01-B8993C6FF1F2}" type="sibTrans" cxnId="{A0520A1F-9A0F-4347-A927-56A2FF3E9598}">
      <dgm:prSet/>
      <dgm:spPr/>
      <dgm:t>
        <a:bodyPr/>
        <a:lstStyle/>
        <a:p>
          <a:endParaRPr lang="ru-RU"/>
        </a:p>
      </dgm:t>
    </dgm:pt>
    <dgm:pt modelId="{C31589CE-EBC0-4BC0-8320-A35267003CF9}">
      <dgm:prSet phldrT="[Текст]"/>
      <dgm:spPr/>
      <dgm:t>
        <a:bodyPr/>
        <a:lstStyle/>
        <a:p>
          <a:r>
            <a:rPr lang="uk-UA" dirty="0" smtClean="0"/>
            <a:t>збір і накопичення кон’юнктурної інформації; </a:t>
          </a:r>
        </a:p>
      </dgm:t>
    </dgm:pt>
    <dgm:pt modelId="{B08B7F7B-766B-41E8-8122-B4570D19CA83}" type="parTrans" cxnId="{EB328B6A-39D9-48C1-A134-BFF5B2F4E165}">
      <dgm:prSet/>
      <dgm:spPr/>
      <dgm:t>
        <a:bodyPr/>
        <a:lstStyle/>
        <a:p>
          <a:endParaRPr lang="ru-RU"/>
        </a:p>
      </dgm:t>
    </dgm:pt>
    <dgm:pt modelId="{4E022E03-FFA8-4024-A3B9-43F97D634E67}" type="sibTrans" cxnId="{EB328B6A-39D9-48C1-A134-BFF5B2F4E165}">
      <dgm:prSet/>
      <dgm:spPr/>
      <dgm:t>
        <a:bodyPr/>
        <a:lstStyle/>
        <a:p>
          <a:endParaRPr lang="ru-RU"/>
        </a:p>
      </dgm:t>
    </dgm:pt>
    <dgm:pt modelId="{6EA95F46-6463-4BC6-AA9D-0C1DE98540C5}">
      <dgm:prSet phldrT="[Текст]"/>
      <dgm:spPr/>
      <dgm:t>
        <a:bodyPr/>
        <a:lstStyle/>
        <a:p>
          <a:r>
            <a:rPr lang="uk-UA" dirty="0" smtClean="0"/>
            <a:t>прогноз кон’юнктури; </a:t>
          </a:r>
        </a:p>
      </dgm:t>
    </dgm:pt>
    <dgm:pt modelId="{152C9906-9DF3-4423-B495-35EBA056DDC3}" type="parTrans" cxnId="{86B7D2A1-E79E-4C53-8CF0-FE1CEC1785D4}">
      <dgm:prSet/>
      <dgm:spPr/>
      <dgm:t>
        <a:bodyPr/>
        <a:lstStyle/>
        <a:p>
          <a:endParaRPr lang="ru-RU"/>
        </a:p>
      </dgm:t>
    </dgm:pt>
    <dgm:pt modelId="{262F795C-C8D8-4FCD-AEAD-BFDAB5733B95}" type="sibTrans" cxnId="{86B7D2A1-E79E-4C53-8CF0-FE1CEC1785D4}">
      <dgm:prSet/>
      <dgm:spPr/>
      <dgm:t>
        <a:bodyPr/>
        <a:lstStyle/>
        <a:p>
          <a:endParaRPr lang="ru-RU"/>
        </a:p>
      </dgm:t>
    </dgm:pt>
    <dgm:pt modelId="{D2E8DD8A-AE7B-45A1-B0E8-4DE6D81551BD}">
      <dgm:prSet phldrT="[Текст]"/>
      <dgm:spPr/>
      <dgm:t>
        <a:bodyPr/>
        <a:lstStyle/>
        <a:p>
          <a:r>
            <a:rPr lang="uk-UA" smtClean="0"/>
            <a:t>Аналіз кон’юнктури</a:t>
          </a:r>
          <a:endParaRPr lang="uk-UA" dirty="0" smtClean="0"/>
        </a:p>
      </dgm:t>
    </dgm:pt>
    <dgm:pt modelId="{12C575F8-F24A-4CA2-B07E-7A25DA018234}" type="parTrans" cxnId="{3746D8E8-1F75-4243-A4EC-06AAE6D360B6}">
      <dgm:prSet/>
      <dgm:spPr/>
      <dgm:t>
        <a:bodyPr/>
        <a:lstStyle/>
        <a:p>
          <a:endParaRPr lang="ru-RU"/>
        </a:p>
      </dgm:t>
    </dgm:pt>
    <dgm:pt modelId="{84B3AECE-205F-4C13-B238-13B6EBBFAE3E}" type="sibTrans" cxnId="{3746D8E8-1F75-4243-A4EC-06AAE6D360B6}">
      <dgm:prSet/>
      <dgm:spPr/>
      <dgm:t>
        <a:bodyPr/>
        <a:lstStyle/>
        <a:p>
          <a:endParaRPr lang="ru-RU"/>
        </a:p>
      </dgm:t>
    </dgm:pt>
    <dgm:pt modelId="{50CEDC32-9661-4873-8D6F-4C30DD31B1A5}" type="pres">
      <dgm:prSet presAssocID="{1D3C05DB-2B60-47C3-8685-BDBA274555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C5CC07-F8F2-4B27-BA60-B6E5432DD5AC}" type="pres">
      <dgm:prSet presAssocID="{1D3C05DB-2B60-47C3-8685-BDBA274555D8}" presName="Name1" presStyleCnt="0"/>
      <dgm:spPr/>
    </dgm:pt>
    <dgm:pt modelId="{AED2B5CF-6132-4A76-A3D9-4828839C04DD}" type="pres">
      <dgm:prSet presAssocID="{1D3C05DB-2B60-47C3-8685-BDBA274555D8}" presName="cycle" presStyleCnt="0"/>
      <dgm:spPr/>
    </dgm:pt>
    <dgm:pt modelId="{8C1F6B80-58C1-437A-952E-17C2C137A347}" type="pres">
      <dgm:prSet presAssocID="{1D3C05DB-2B60-47C3-8685-BDBA274555D8}" presName="srcNode" presStyleLbl="node1" presStyleIdx="0" presStyleCnt="5"/>
      <dgm:spPr/>
    </dgm:pt>
    <dgm:pt modelId="{A178B23A-2851-4E27-829D-5119AF0AC289}" type="pres">
      <dgm:prSet presAssocID="{1D3C05DB-2B60-47C3-8685-BDBA274555D8}" presName="conn" presStyleLbl="parChTrans1D2" presStyleIdx="0" presStyleCnt="1"/>
      <dgm:spPr/>
      <dgm:t>
        <a:bodyPr/>
        <a:lstStyle/>
        <a:p>
          <a:endParaRPr lang="ru-RU"/>
        </a:p>
      </dgm:t>
    </dgm:pt>
    <dgm:pt modelId="{9BE906AD-5243-4ADD-8120-ACFCC1F94A51}" type="pres">
      <dgm:prSet presAssocID="{1D3C05DB-2B60-47C3-8685-BDBA274555D8}" presName="extraNode" presStyleLbl="node1" presStyleIdx="0" presStyleCnt="5"/>
      <dgm:spPr/>
    </dgm:pt>
    <dgm:pt modelId="{5C802DF8-BA80-462F-83AA-2ACBF3952697}" type="pres">
      <dgm:prSet presAssocID="{1D3C05DB-2B60-47C3-8685-BDBA274555D8}" presName="dstNode" presStyleLbl="node1" presStyleIdx="0" presStyleCnt="5"/>
      <dgm:spPr/>
    </dgm:pt>
    <dgm:pt modelId="{AC418962-3B5A-488B-9D4F-7E5ABC937EB8}" type="pres">
      <dgm:prSet presAssocID="{81C0FF3B-E090-4656-90CF-888F3801B63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F8300-D438-479D-8327-DD895CBCCCF9}" type="pres">
      <dgm:prSet presAssocID="{81C0FF3B-E090-4656-90CF-888F3801B63B}" presName="accent_1" presStyleCnt="0"/>
      <dgm:spPr/>
    </dgm:pt>
    <dgm:pt modelId="{D9E0739C-92F4-4C46-B680-881219C58EE5}" type="pres">
      <dgm:prSet presAssocID="{81C0FF3B-E090-4656-90CF-888F3801B63B}" presName="accentRepeatNode" presStyleLbl="solidFgAcc1" presStyleIdx="0" presStyleCnt="5"/>
      <dgm:spPr/>
    </dgm:pt>
    <dgm:pt modelId="{4502572E-73BD-46EF-B288-F609059B97AC}" type="pres">
      <dgm:prSet presAssocID="{396FF7F2-A16D-4277-AC68-60CF5AA2CD2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C0667-3834-4ECF-868D-4941BF27683B}" type="pres">
      <dgm:prSet presAssocID="{396FF7F2-A16D-4277-AC68-60CF5AA2CD26}" presName="accent_2" presStyleCnt="0"/>
      <dgm:spPr/>
    </dgm:pt>
    <dgm:pt modelId="{25B8161F-2789-4AC2-AAFB-CB0ADFE47EC8}" type="pres">
      <dgm:prSet presAssocID="{396FF7F2-A16D-4277-AC68-60CF5AA2CD26}" presName="accentRepeatNode" presStyleLbl="solidFgAcc1" presStyleIdx="1" presStyleCnt="5"/>
      <dgm:spPr/>
    </dgm:pt>
    <dgm:pt modelId="{9B0CB302-DBF3-4BB0-A134-1498D8C7CB5B}" type="pres">
      <dgm:prSet presAssocID="{C31589CE-EBC0-4BC0-8320-A35267003CF9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E0CE6-4D60-4D88-8E70-142E7068517C}" type="pres">
      <dgm:prSet presAssocID="{C31589CE-EBC0-4BC0-8320-A35267003CF9}" presName="accent_3" presStyleCnt="0"/>
      <dgm:spPr/>
    </dgm:pt>
    <dgm:pt modelId="{441E9982-7BC5-4FE3-A47E-29DB6FA26E8B}" type="pres">
      <dgm:prSet presAssocID="{C31589CE-EBC0-4BC0-8320-A35267003CF9}" presName="accentRepeatNode" presStyleLbl="solidFgAcc1" presStyleIdx="2" presStyleCnt="5"/>
      <dgm:spPr/>
    </dgm:pt>
    <dgm:pt modelId="{2091B3AD-402B-4E90-8416-7B17E82D8235}" type="pres">
      <dgm:prSet presAssocID="{6EA95F46-6463-4BC6-AA9D-0C1DE98540C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D221D-11D1-4204-B4FA-2EAB53198F6C}" type="pres">
      <dgm:prSet presAssocID="{6EA95F46-6463-4BC6-AA9D-0C1DE98540C5}" presName="accent_4" presStyleCnt="0"/>
      <dgm:spPr/>
    </dgm:pt>
    <dgm:pt modelId="{B4A48E1B-E47D-443C-8795-5EA3981BE526}" type="pres">
      <dgm:prSet presAssocID="{6EA95F46-6463-4BC6-AA9D-0C1DE98540C5}" presName="accentRepeatNode" presStyleLbl="solidFgAcc1" presStyleIdx="3" presStyleCnt="5"/>
      <dgm:spPr/>
    </dgm:pt>
    <dgm:pt modelId="{EB7BD471-6D62-4CA4-B149-D71A9BF805BD}" type="pres">
      <dgm:prSet presAssocID="{D2E8DD8A-AE7B-45A1-B0E8-4DE6D81551B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D25810-1715-441E-A025-C370A9ABFDD3}" type="pres">
      <dgm:prSet presAssocID="{D2E8DD8A-AE7B-45A1-B0E8-4DE6D81551BD}" presName="accent_5" presStyleCnt="0"/>
      <dgm:spPr/>
    </dgm:pt>
    <dgm:pt modelId="{88929764-775E-41E4-8A1E-FB058656D27B}" type="pres">
      <dgm:prSet presAssocID="{D2E8DD8A-AE7B-45A1-B0E8-4DE6D81551BD}" presName="accentRepeatNode" presStyleLbl="solidFgAcc1" presStyleIdx="4" presStyleCnt="5"/>
      <dgm:spPr/>
    </dgm:pt>
  </dgm:ptLst>
  <dgm:cxnLst>
    <dgm:cxn modelId="{8A2F0315-EE13-4286-B182-11CA1D849E8F}" type="presOf" srcId="{81C0FF3B-E090-4656-90CF-888F3801B63B}" destId="{AC418962-3B5A-488B-9D4F-7E5ABC937EB8}" srcOrd="0" destOrd="0" presId="urn:microsoft.com/office/officeart/2008/layout/VerticalCurvedList"/>
    <dgm:cxn modelId="{86B7D2A1-E79E-4C53-8CF0-FE1CEC1785D4}" srcId="{1D3C05DB-2B60-47C3-8685-BDBA274555D8}" destId="{6EA95F46-6463-4BC6-AA9D-0C1DE98540C5}" srcOrd="3" destOrd="0" parTransId="{152C9906-9DF3-4423-B495-35EBA056DDC3}" sibTransId="{262F795C-C8D8-4FCD-AEAD-BFDAB5733B95}"/>
    <dgm:cxn modelId="{F20EE819-72E8-4DDF-80AD-0B7F43E060E1}" type="presOf" srcId="{6EA95F46-6463-4BC6-AA9D-0C1DE98540C5}" destId="{2091B3AD-402B-4E90-8416-7B17E82D8235}" srcOrd="0" destOrd="0" presId="urn:microsoft.com/office/officeart/2008/layout/VerticalCurvedList"/>
    <dgm:cxn modelId="{A0520A1F-9A0F-4347-A927-56A2FF3E9598}" srcId="{1D3C05DB-2B60-47C3-8685-BDBA274555D8}" destId="{396FF7F2-A16D-4277-AC68-60CF5AA2CD26}" srcOrd="1" destOrd="0" parTransId="{BAF12B20-8169-4B9E-8224-571FB67FE854}" sibTransId="{C72C4A1F-87B0-49A2-8E01-B8993C6FF1F2}"/>
    <dgm:cxn modelId="{5A162016-D8CB-46F9-97EB-EEA685F7183E}" srcId="{1D3C05DB-2B60-47C3-8685-BDBA274555D8}" destId="{81C0FF3B-E090-4656-90CF-888F3801B63B}" srcOrd="0" destOrd="0" parTransId="{075C938E-BE2A-4FDE-B059-DB99B260AAE5}" sibTransId="{49756461-A975-413E-A524-03539AB1B706}"/>
    <dgm:cxn modelId="{2884AB6D-DC6B-44DB-9552-35F399E687C8}" type="presOf" srcId="{D2E8DD8A-AE7B-45A1-B0E8-4DE6D81551BD}" destId="{EB7BD471-6D62-4CA4-B149-D71A9BF805BD}" srcOrd="0" destOrd="0" presId="urn:microsoft.com/office/officeart/2008/layout/VerticalCurvedList"/>
    <dgm:cxn modelId="{3746D8E8-1F75-4243-A4EC-06AAE6D360B6}" srcId="{1D3C05DB-2B60-47C3-8685-BDBA274555D8}" destId="{D2E8DD8A-AE7B-45A1-B0E8-4DE6D81551BD}" srcOrd="4" destOrd="0" parTransId="{12C575F8-F24A-4CA2-B07E-7A25DA018234}" sibTransId="{84B3AECE-205F-4C13-B238-13B6EBBFAE3E}"/>
    <dgm:cxn modelId="{8994C497-EDBF-4D1A-AE58-117813994D70}" type="presOf" srcId="{49756461-A975-413E-A524-03539AB1B706}" destId="{A178B23A-2851-4E27-829D-5119AF0AC289}" srcOrd="0" destOrd="0" presId="urn:microsoft.com/office/officeart/2008/layout/VerticalCurvedList"/>
    <dgm:cxn modelId="{CEE8C498-64B9-495C-B0D1-4C11FE583483}" type="presOf" srcId="{1D3C05DB-2B60-47C3-8685-BDBA274555D8}" destId="{50CEDC32-9661-4873-8D6F-4C30DD31B1A5}" srcOrd="0" destOrd="0" presId="urn:microsoft.com/office/officeart/2008/layout/VerticalCurvedList"/>
    <dgm:cxn modelId="{0B8B0A6A-266D-4B47-AB36-1477F131F41C}" type="presOf" srcId="{396FF7F2-A16D-4277-AC68-60CF5AA2CD26}" destId="{4502572E-73BD-46EF-B288-F609059B97AC}" srcOrd="0" destOrd="0" presId="urn:microsoft.com/office/officeart/2008/layout/VerticalCurvedList"/>
    <dgm:cxn modelId="{20F496DD-34F0-4CC0-8395-C1C48805FCDF}" type="presOf" srcId="{C31589CE-EBC0-4BC0-8320-A35267003CF9}" destId="{9B0CB302-DBF3-4BB0-A134-1498D8C7CB5B}" srcOrd="0" destOrd="0" presId="urn:microsoft.com/office/officeart/2008/layout/VerticalCurvedList"/>
    <dgm:cxn modelId="{EB328B6A-39D9-48C1-A134-BFF5B2F4E165}" srcId="{1D3C05DB-2B60-47C3-8685-BDBA274555D8}" destId="{C31589CE-EBC0-4BC0-8320-A35267003CF9}" srcOrd="2" destOrd="0" parTransId="{B08B7F7B-766B-41E8-8122-B4570D19CA83}" sibTransId="{4E022E03-FFA8-4024-A3B9-43F97D634E67}"/>
    <dgm:cxn modelId="{D67B1CDE-639F-4545-8CD2-3DA00CC2AB6A}" type="presParOf" srcId="{50CEDC32-9661-4873-8D6F-4C30DD31B1A5}" destId="{03C5CC07-F8F2-4B27-BA60-B6E5432DD5AC}" srcOrd="0" destOrd="0" presId="urn:microsoft.com/office/officeart/2008/layout/VerticalCurvedList"/>
    <dgm:cxn modelId="{C541D028-78A1-4EF5-8C68-19120E5854A0}" type="presParOf" srcId="{03C5CC07-F8F2-4B27-BA60-B6E5432DD5AC}" destId="{AED2B5CF-6132-4A76-A3D9-4828839C04DD}" srcOrd="0" destOrd="0" presId="urn:microsoft.com/office/officeart/2008/layout/VerticalCurvedList"/>
    <dgm:cxn modelId="{149D7A54-4A75-42B1-8A77-1DE01C1E84C1}" type="presParOf" srcId="{AED2B5CF-6132-4A76-A3D9-4828839C04DD}" destId="{8C1F6B80-58C1-437A-952E-17C2C137A347}" srcOrd="0" destOrd="0" presId="urn:microsoft.com/office/officeart/2008/layout/VerticalCurvedList"/>
    <dgm:cxn modelId="{6078DBFF-E4F7-4414-BF97-A2769CFF7E8F}" type="presParOf" srcId="{AED2B5CF-6132-4A76-A3D9-4828839C04DD}" destId="{A178B23A-2851-4E27-829D-5119AF0AC289}" srcOrd="1" destOrd="0" presId="urn:microsoft.com/office/officeart/2008/layout/VerticalCurvedList"/>
    <dgm:cxn modelId="{C493EFD9-C1FC-4082-8BFD-BB7D9AC2BC1E}" type="presParOf" srcId="{AED2B5CF-6132-4A76-A3D9-4828839C04DD}" destId="{9BE906AD-5243-4ADD-8120-ACFCC1F94A51}" srcOrd="2" destOrd="0" presId="urn:microsoft.com/office/officeart/2008/layout/VerticalCurvedList"/>
    <dgm:cxn modelId="{85D15A48-DB56-48D6-B0F5-6ABB9B878C92}" type="presParOf" srcId="{AED2B5CF-6132-4A76-A3D9-4828839C04DD}" destId="{5C802DF8-BA80-462F-83AA-2ACBF3952697}" srcOrd="3" destOrd="0" presId="urn:microsoft.com/office/officeart/2008/layout/VerticalCurvedList"/>
    <dgm:cxn modelId="{5A0BE84C-B574-4335-9EBD-5797BA29053E}" type="presParOf" srcId="{03C5CC07-F8F2-4B27-BA60-B6E5432DD5AC}" destId="{AC418962-3B5A-488B-9D4F-7E5ABC937EB8}" srcOrd="1" destOrd="0" presId="urn:microsoft.com/office/officeart/2008/layout/VerticalCurvedList"/>
    <dgm:cxn modelId="{6C669E75-D92A-4D13-84D3-C5841A2B2629}" type="presParOf" srcId="{03C5CC07-F8F2-4B27-BA60-B6E5432DD5AC}" destId="{FD4F8300-D438-479D-8327-DD895CBCCCF9}" srcOrd="2" destOrd="0" presId="urn:microsoft.com/office/officeart/2008/layout/VerticalCurvedList"/>
    <dgm:cxn modelId="{565BD90F-63F4-438A-9AF7-AD88A717791C}" type="presParOf" srcId="{FD4F8300-D438-479D-8327-DD895CBCCCF9}" destId="{D9E0739C-92F4-4C46-B680-881219C58EE5}" srcOrd="0" destOrd="0" presId="urn:microsoft.com/office/officeart/2008/layout/VerticalCurvedList"/>
    <dgm:cxn modelId="{9D419E97-5197-47CF-9A13-D08112D508B8}" type="presParOf" srcId="{03C5CC07-F8F2-4B27-BA60-B6E5432DD5AC}" destId="{4502572E-73BD-46EF-B288-F609059B97AC}" srcOrd="3" destOrd="0" presId="urn:microsoft.com/office/officeart/2008/layout/VerticalCurvedList"/>
    <dgm:cxn modelId="{D00F1475-5B83-4D7D-A9EE-9C959668A4DF}" type="presParOf" srcId="{03C5CC07-F8F2-4B27-BA60-B6E5432DD5AC}" destId="{467C0667-3834-4ECF-868D-4941BF27683B}" srcOrd="4" destOrd="0" presId="urn:microsoft.com/office/officeart/2008/layout/VerticalCurvedList"/>
    <dgm:cxn modelId="{00D1E004-51AC-4BE0-967A-E07B2C59E1CB}" type="presParOf" srcId="{467C0667-3834-4ECF-868D-4941BF27683B}" destId="{25B8161F-2789-4AC2-AAFB-CB0ADFE47EC8}" srcOrd="0" destOrd="0" presId="urn:microsoft.com/office/officeart/2008/layout/VerticalCurvedList"/>
    <dgm:cxn modelId="{B7D25E64-F3A5-46FF-ABFA-E920B1650234}" type="presParOf" srcId="{03C5CC07-F8F2-4B27-BA60-B6E5432DD5AC}" destId="{9B0CB302-DBF3-4BB0-A134-1498D8C7CB5B}" srcOrd="5" destOrd="0" presId="urn:microsoft.com/office/officeart/2008/layout/VerticalCurvedList"/>
    <dgm:cxn modelId="{3E911FE5-0126-4544-A78F-5312E0D672C0}" type="presParOf" srcId="{03C5CC07-F8F2-4B27-BA60-B6E5432DD5AC}" destId="{00EE0CE6-4D60-4D88-8E70-142E7068517C}" srcOrd="6" destOrd="0" presId="urn:microsoft.com/office/officeart/2008/layout/VerticalCurvedList"/>
    <dgm:cxn modelId="{07AE8DFB-6669-4717-90C6-77C89844BCF4}" type="presParOf" srcId="{00EE0CE6-4D60-4D88-8E70-142E7068517C}" destId="{441E9982-7BC5-4FE3-A47E-29DB6FA26E8B}" srcOrd="0" destOrd="0" presId="urn:microsoft.com/office/officeart/2008/layout/VerticalCurvedList"/>
    <dgm:cxn modelId="{0C2F24BD-96ED-41F4-9070-35A94E25F702}" type="presParOf" srcId="{03C5CC07-F8F2-4B27-BA60-B6E5432DD5AC}" destId="{2091B3AD-402B-4E90-8416-7B17E82D8235}" srcOrd="7" destOrd="0" presId="urn:microsoft.com/office/officeart/2008/layout/VerticalCurvedList"/>
    <dgm:cxn modelId="{D8C3EE8F-0F3E-44D1-BA76-783E0DCC62C5}" type="presParOf" srcId="{03C5CC07-F8F2-4B27-BA60-B6E5432DD5AC}" destId="{4E0D221D-11D1-4204-B4FA-2EAB53198F6C}" srcOrd="8" destOrd="0" presId="urn:microsoft.com/office/officeart/2008/layout/VerticalCurvedList"/>
    <dgm:cxn modelId="{4A76EB03-5A03-4771-8852-1EC4423C23B6}" type="presParOf" srcId="{4E0D221D-11D1-4204-B4FA-2EAB53198F6C}" destId="{B4A48E1B-E47D-443C-8795-5EA3981BE526}" srcOrd="0" destOrd="0" presId="urn:microsoft.com/office/officeart/2008/layout/VerticalCurvedList"/>
    <dgm:cxn modelId="{7AAED1A0-1001-4131-844C-E4D65D9A94A8}" type="presParOf" srcId="{03C5CC07-F8F2-4B27-BA60-B6E5432DD5AC}" destId="{EB7BD471-6D62-4CA4-B149-D71A9BF805BD}" srcOrd="9" destOrd="0" presId="urn:microsoft.com/office/officeart/2008/layout/VerticalCurvedList"/>
    <dgm:cxn modelId="{04485D92-1A22-4397-82DD-64068FEC911E}" type="presParOf" srcId="{03C5CC07-F8F2-4B27-BA60-B6E5432DD5AC}" destId="{2CD25810-1715-441E-A025-C370A9ABFDD3}" srcOrd="10" destOrd="0" presId="urn:microsoft.com/office/officeart/2008/layout/VerticalCurvedList"/>
    <dgm:cxn modelId="{EDB10A06-AA48-4C21-AF6E-BCD1142E0EAE}" type="presParOf" srcId="{2CD25810-1715-441E-A025-C370A9ABFDD3}" destId="{88929764-775E-41E4-8A1E-FB058656D2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6760D-9138-46A1-9413-DE630CF3D600}">
      <dsp:nvSpPr>
        <dsp:cNvPr id="0" name=""/>
        <dsp:cNvSpPr/>
      </dsp:nvSpPr>
      <dsp:spPr>
        <a:xfrm>
          <a:off x="0" y="417152"/>
          <a:ext cx="102209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B53F6-691F-4B67-85B9-20A72B19A9A9}">
      <dsp:nvSpPr>
        <dsp:cNvPr id="0" name=""/>
        <dsp:cNvSpPr/>
      </dsp:nvSpPr>
      <dsp:spPr>
        <a:xfrm>
          <a:off x="511048" y="107192"/>
          <a:ext cx="71546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430" tIns="0" rIns="27043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Прогнозування конкурентного товару та вивчення показників попиту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310" y="137454"/>
        <a:ext cx="7094148" cy="559396"/>
      </dsp:txXfrm>
    </dsp:sp>
    <dsp:sp modelId="{4B7C521C-CF1C-4D28-9BF8-829B0CBA60E7}">
      <dsp:nvSpPr>
        <dsp:cNvPr id="0" name=""/>
        <dsp:cNvSpPr/>
      </dsp:nvSpPr>
      <dsp:spPr>
        <a:xfrm>
          <a:off x="0" y="1369713"/>
          <a:ext cx="102209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3D8FA2-5F7C-4601-A1C7-9AAC6E5E1602}">
      <dsp:nvSpPr>
        <dsp:cNvPr id="0" name=""/>
        <dsp:cNvSpPr/>
      </dsp:nvSpPr>
      <dsp:spPr>
        <a:xfrm>
          <a:off x="511048" y="1059752"/>
          <a:ext cx="71546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430" tIns="0" rIns="27043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показників пропорційності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310" y="1090014"/>
        <a:ext cx="7094148" cy="559396"/>
      </dsp:txXfrm>
    </dsp:sp>
    <dsp:sp modelId="{00969CB1-B419-4730-852F-83C9BF0BAA19}">
      <dsp:nvSpPr>
        <dsp:cNvPr id="0" name=""/>
        <dsp:cNvSpPr/>
      </dsp:nvSpPr>
      <dsp:spPr>
        <a:xfrm>
          <a:off x="0" y="2322273"/>
          <a:ext cx="102209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B7061-D184-4E00-84CE-D0BDC3ACCE46}">
      <dsp:nvSpPr>
        <dsp:cNvPr id="0" name=""/>
        <dsp:cNvSpPr/>
      </dsp:nvSpPr>
      <dsp:spPr>
        <a:xfrm>
          <a:off x="511048" y="2012313"/>
          <a:ext cx="71546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430" tIns="0" rIns="27043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 тенденцій розвитку обсягів продажу, цін, торгових запасів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310" y="2042575"/>
        <a:ext cx="7094148" cy="559396"/>
      </dsp:txXfrm>
    </dsp:sp>
    <dsp:sp modelId="{021EC760-0456-4280-9836-BA517BF6BA03}">
      <dsp:nvSpPr>
        <dsp:cNvPr id="0" name=""/>
        <dsp:cNvSpPr/>
      </dsp:nvSpPr>
      <dsp:spPr>
        <a:xfrm>
          <a:off x="0" y="3274833"/>
          <a:ext cx="102209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DAB78-43FF-4EA6-9F93-A815CC0601A3}">
      <dsp:nvSpPr>
        <dsp:cNvPr id="0" name=""/>
        <dsp:cNvSpPr/>
      </dsp:nvSpPr>
      <dsp:spPr>
        <a:xfrm>
          <a:off x="511048" y="2964873"/>
          <a:ext cx="71546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430" tIns="0" rIns="27043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Визначення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даних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стійкості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циклічності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ринку, стану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ділової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активності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310" y="2995135"/>
        <a:ext cx="7094148" cy="559396"/>
      </dsp:txXfrm>
    </dsp:sp>
    <dsp:sp modelId="{69353521-F65E-47EF-9F6C-971D4C3322FE}">
      <dsp:nvSpPr>
        <dsp:cNvPr id="0" name=""/>
        <dsp:cNvSpPr/>
      </dsp:nvSpPr>
      <dsp:spPr>
        <a:xfrm>
          <a:off x="0" y="4227393"/>
          <a:ext cx="102209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3E3F5B-A7F3-4685-9103-2BD8C71EE9C6}">
      <dsp:nvSpPr>
        <dsp:cNvPr id="0" name=""/>
        <dsp:cNvSpPr/>
      </dsp:nvSpPr>
      <dsp:spPr>
        <a:xfrm>
          <a:off x="511048" y="3917433"/>
          <a:ext cx="71546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430" tIns="0" rIns="27043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ринків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310" y="3947695"/>
        <a:ext cx="7094148" cy="559396"/>
      </dsp:txXfrm>
    </dsp:sp>
    <dsp:sp modelId="{EE493B0B-3F8D-4FB8-BCED-0AADB09510C8}">
      <dsp:nvSpPr>
        <dsp:cNvPr id="0" name=""/>
        <dsp:cNvSpPr/>
      </dsp:nvSpPr>
      <dsp:spPr>
        <a:xfrm>
          <a:off x="0" y="5179953"/>
          <a:ext cx="1022096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3A2C64-F228-451A-A783-2F394FD5C0AC}">
      <dsp:nvSpPr>
        <dsp:cNvPr id="0" name=""/>
        <dsp:cNvSpPr/>
      </dsp:nvSpPr>
      <dsp:spPr>
        <a:xfrm>
          <a:off x="511048" y="4869993"/>
          <a:ext cx="715467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430" tIns="0" rIns="27043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Характеристика </a:t>
          </a:r>
          <a:r>
            <a:rPr lang="ru-RU" sz="2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масштабів</a:t>
          </a:r>
          <a:r>
            <a:rPr lang="ru-RU" sz="2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ринку</a:t>
          </a:r>
          <a:endParaRPr lang="ru-RU" sz="21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1310" y="4900255"/>
        <a:ext cx="7094148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8B23A-2851-4E27-829D-5119AF0AC289}">
      <dsp:nvSpPr>
        <dsp:cNvPr id="0" name=""/>
        <dsp:cNvSpPr/>
      </dsp:nvSpPr>
      <dsp:spPr>
        <a:xfrm>
          <a:off x="-4487577" y="-688177"/>
          <a:ext cx="5345994" cy="5345994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18962-3B5A-488B-9D4F-7E5ABC937EB8}">
      <dsp:nvSpPr>
        <dsp:cNvPr id="0" name=""/>
        <dsp:cNvSpPr/>
      </dsp:nvSpPr>
      <dsp:spPr>
        <a:xfrm>
          <a:off x="375818" y="248023"/>
          <a:ext cx="8776144" cy="496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98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дослідження основних рис та особливостей ринку; </a:t>
          </a:r>
          <a:endParaRPr lang="ru-RU" sz="2600" kern="1200" dirty="0"/>
        </a:p>
      </dsp:txBody>
      <dsp:txXfrm>
        <a:off x="375818" y="248023"/>
        <a:ext cx="8776144" cy="496363"/>
      </dsp:txXfrm>
    </dsp:sp>
    <dsp:sp modelId="{D9E0739C-92F4-4C46-B680-881219C58EE5}">
      <dsp:nvSpPr>
        <dsp:cNvPr id="0" name=""/>
        <dsp:cNvSpPr/>
      </dsp:nvSpPr>
      <dsp:spPr>
        <a:xfrm>
          <a:off x="65591" y="185977"/>
          <a:ext cx="620454" cy="6204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02572E-73BD-46EF-B288-F609059B97AC}">
      <dsp:nvSpPr>
        <dsp:cNvPr id="0" name=""/>
        <dsp:cNvSpPr/>
      </dsp:nvSpPr>
      <dsp:spPr>
        <a:xfrm>
          <a:off x="731498" y="992330"/>
          <a:ext cx="8420464" cy="496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98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вибір (роздроблення) методів вивчення кон’юнктури;</a:t>
          </a:r>
          <a:endParaRPr lang="ru-RU" sz="2600" kern="1200" dirty="0"/>
        </a:p>
      </dsp:txBody>
      <dsp:txXfrm>
        <a:off x="731498" y="992330"/>
        <a:ext cx="8420464" cy="496363"/>
      </dsp:txXfrm>
    </dsp:sp>
    <dsp:sp modelId="{25B8161F-2789-4AC2-AAFB-CB0ADFE47EC8}">
      <dsp:nvSpPr>
        <dsp:cNvPr id="0" name=""/>
        <dsp:cNvSpPr/>
      </dsp:nvSpPr>
      <dsp:spPr>
        <a:xfrm>
          <a:off x="421271" y="930284"/>
          <a:ext cx="620454" cy="6204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0CB302-DBF3-4BB0-A134-1498D8C7CB5B}">
      <dsp:nvSpPr>
        <dsp:cNvPr id="0" name=""/>
        <dsp:cNvSpPr/>
      </dsp:nvSpPr>
      <dsp:spPr>
        <a:xfrm>
          <a:off x="840663" y="1736637"/>
          <a:ext cx="8311299" cy="496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98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збір і накопичення кон’юнктурної інформації; </a:t>
          </a:r>
        </a:p>
      </dsp:txBody>
      <dsp:txXfrm>
        <a:off x="840663" y="1736637"/>
        <a:ext cx="8311299" cy="496363"/>
      </dsp:txXfrm>
    </dsp:sp>
    <dsp:sp modelId="{441E9982-7BC5-4FE3-A47E-29DB6FA26E8B}">
      <dsp:nvSpPr>
        <dsp:cNvPr id="0" name=""/>
        <dsp:cNvSpPr/>
      </dsp:nvSpPr>
      <dsp:spPr>
        <a:xfrm>
          <a:off x="530436" y="1674592"/>
          <a:ext cx="620454" cy="6204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91B3AD-402B-4E90-8416-7B17E82D8235}">
      <dsp:nvSpPr>
        <dsp:cNvPr id="0" name=""/>
        <dsp:cNvSpPr/>
      </dsp:nvSpPr>
      <dsp:spPr>
        <a:xfrm>
          <a:off x="731498" y="2480944"/>
          <a:ext cx="8420464" cy="496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98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прогноз кон’юнктури; </a:t>
          </a:r>
        </a:p>
      </dsp:txBody>
      <dsp:txXfrm>
        <a:off x="731498" y="2480944"/>
        <a:ext cx="8420464" cy="496363"/>
      </dsp:txXfrm>
    </dsp:sp>
    <dsp:sp modelId="{B4A48E1B-E47D-443C-8795-5EA3981BE526}">
      <dsp:nvSpPr>
        <dsp:cNvPr id="0" name=""/>
        <dsp:cNvSpPr/>
      </dsp:nvSpPr>
      <dsp:spPr>
        <a:xfrm>
          <a:off x="421271" y="2418899"/>
          <a:ext cx="620454" cy="6204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BD471-6D62-4CA4-B149-D71A9BF805BD}">
      <dsp:nvSpPr>
        <dsp:cNvPr id="0" name=""/>
        <dsp:cNvSpPr/>
      </dsp:nvSpPr>
      <dsp:spPr>
        <a:xfrm>
          <a:off x="375818" y="3225252"/>
          <a:ext cx="8776144" cy="496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989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smtClean="0"/>
            <a:t>Аналіз кон’юнктури</a:t>
          </a:r>
          <a:endParaRPr lang="uk-UA" sz="2600" kern="1200" dirty="0" smtClean="0"/>
        </a:p>
      </dsp:txBody>
      <dsp:txXfrm>
        <a:off x="375818" y="3225252"/>
        <a:ext cx="8776144" cy="496363"/>
      </dsp:txXfrm>
    </dsp:sp>
    <dsp:sp modelId="{88929764-775E-41E4-8A1E-FB058656D27B}">
      <dsp:nvSpPr>
        <dsp:cNvPr id="0" name=""/>
        <dsp:cNvSpPr/>
      </dsp:nvSpPr>
      <dsp:spPr>
        <a:xfrm>
          <a:off x="65591" y="3163206"/>
          <a:ext cx="620454" cy="6204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80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2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9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31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1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1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6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EE37C96-29FE-4831-8A7D-E78C440CA24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A7C0CC7-3E24-4A77-98C5-CA5B7324B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Arial Black" panose="020B0A04020102020204" pitchFamily="34" charset="0"/>
              </a:rPr>
              <a:t>Дослідження кон'юнктури ринку</a:t>
            </a:r>
            <a:endParaRPr lang="uk-UA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8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План проведення дослідження торгової </a:t>
            </a:r>
            <a:r>
              <a:rPr lang="uk-UA" dirty="0" smtClean="0"/>
              <a:t>марки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 (зацікавити споживача, та подати якомога більше інформації, а також зробити торгову марку найбільш конкурентоспроможною)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ціль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визначити найбільшу відому торгову марку у свідомості покупців.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33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6480" y="2866644"/>
            <a:ext cx="7729728" cy="118872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2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55379786"/>
              </p:ext>
            </p:extLst>
          </p:nvPr>
        </p:nvGraphicFramePr>
        <p:xfrm>
          <a:off x="985520" y="865632"/>
          <a:ext cx="10220960" cy="581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056" y="439674"/>
            <a:ext cx="4084320" cy="68122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Кон’юнктура ринку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Етапи дослідження економічної кон’юнктури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209381"/>
              </p:ext>
            </p:extLst>
          </p:nvPr>
        </p:nvGraphicFramePr>
        <p:xfrm>
          <a:off x="2548128" y="2297049"/>
          <a:ext cx="9205659" cy="396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207264" y="2913888"/>
            <a:ext cx="2731008" cy="2682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55392" y="2477863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1152" y="3258090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3388" y="5487252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89148" y="4726776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86684" y="3986502"/>
            <a:ext cx="365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://fb.ru/misc/i/gallery/11421/224844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b="23373"/>
          <a:stretch/>
        </p:blipFill>
        <p:spPr bwMode="auto">
          <a:xfrm flipH="1">
            <a:off x="285624" y="3371417"/>
            <a:ext cx="2776854" cy="1362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5914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</a:t>
            </a:r>
            <a:r>
              <a:rPr lang="uk-UA" dirty="0" err="1"/>
              <a:t>кон'юнктуростворюючі</a:t>
            </a:r>
            <a:r>
              <a:rPr lang="uk-UA" dirty="0"/>
              <a:t> </a:t>
            </a:r>
            <a:r>
              <a:rPr lang="uk-UA" dirty="0" smtClean="0"/>
              <a:t>фактори</a:t>
            </a:r>
            <a:endParaRPr lang="en-US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black">
          <a:xfrm>
            <a:off x="1066800" y="3116580"/>
            <a:ext cx="3566160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/>
              <a:t>Фактори І </a:t>
            </a:r>
            <a:r>
              <a:rPr lang="uk-UA" dirty="0" smtClean="0"/>
              <a:t>виду</a:t>
            </a:r>
            <a:endParaRPr lang="uk-UA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black">
          <a:xfrm>
            <a:off x="7772400" y="3116580"/>
            <a:ext cx="3895344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Фактори II виду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9428" y="4500110"/>
            <a:ext cx="2880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 впливають на кон'юнктуру світового ринку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386300" y="4500110"/>
            <a:ext cx="2880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кон'юнктуру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535680" y="2324100"/>
            <a:ext cx="438912" cy="6629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022336" y="2348222"/>
            <a:ext cx="481584" cy="6709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85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показники </a:t>
            </a:r>
            <a:r>
              <a:rPr lang="uk-UA" dirty="0"/>
              <a:t>товарного ринку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759964"/>
            <a:ext cx="7729728" cy="3101983"/>
          </a:xfrm>
        </p:spPr>
        <p:txBody>
          <a:bodyPr>
            <a:normAutofit fontScale="92500" lnSpcReduction="20000"/>
          </a:bodyPr>
          <a:lstStyle/>
          <a:p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група - показники виробництв</a:t>
            </a:r>
          </a:p>
          <a:p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група - показники попиту і пропозиції</a:t>
            </a:r>
          </a:p>
          <a:p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група - товарно-економічні показники</a:t>
            </a:r>
          </a:p>
          <a:p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група - цінові показники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http://poradu.pp.ua/uploads/posts/2015-09/zbr-obrobka-nformacyi-tehnologya-obrobki-nformacyi-metodi-obrobki-nformacyi_11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0024" y="2939424"/>
            <a:ext cx="4038600" cy="2247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1445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завдання бізнес-середовища та макросередовища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600" y="2564892"/>
            <a:ext cx="5084064" cy="3101983"/>
          </a:xfrm>
        </p:spPr>
        <p:txBody>
          <a:bodyPr/>
          <a:lstStyle/>
          <a:p>
            <a:pPr marL="0" indent="0">
              <a:buNone/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дослідження ринку, конкуренції на ньому та конкурентних можливостей підприємства. </a:t>
            </a:r>
            <a:endParaRPr lang="uk-UA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кон’юнктурна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об’єктивну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яка є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роду сигналом про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кон’юнктури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ринку</a:t>
            </a:r>
          </a:p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http://www.vezha.org/wp-content/uploads/2015/02/Untitled-27-620x3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3664" y="3153160"/>
            <a:ext cx="5905500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087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216" y="623316"/>
            <a:ext cx="7729728" cy="1188720"/>
          </a:xfrm>
        </p:spPr>
        <p:txBody>
          <a:bodyPr/>
          <a:lstStyle/>
          <a:p>
            <a:r>
              <a:rPr lang="uk-UA" dirty="0"/>
              <a:t>Дослідження поведінки споживачів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6096" y="2052828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що впливають на поведінку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49824" y="2913019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(вік, етапи життєвого циклу, психологічні);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демографічні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природнокліматичні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національно-демографічні.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Споживачі більше 15 тисяч раз поскаржились на бізнес - iPress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8" y="2913019"/>
            <a:ext cx="487680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7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Дослідження конкурентного середовища, торгових </a:t>
            </a:r>
            <a:r>
              <a:rPr lang="uk-UA" dirty="0" smtClean="0"/>
              <a:t>марок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320" y="2711197"/>
            <a:ext cx="10399776" cy="116586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підприємств, які випускають однорідну продукцію та конкурують на одному ринку, складають галузь. Аналіз рушійних сил підприємства полягає у визначенні того, як будуть змінюватись ринкові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умови. 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3440" y="4132410"/>
            <a:ext cx="9107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конкурентоспроможного підприємства повинен встановлювати, які сили визначають ступінь інтенсивності конкурентної боротьби.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 можна віднести: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розміри ринку;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темпи зростання ринку та стадії життєвого циклу;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потужності та ін.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9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Товарний знак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2845308"/>
            <a:ext cx="6449568" cy="31019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торгової марки проводять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для:</a:t>
            </a:r>
          </a:p>
          <a:p>
            <a:pPr marL="0" indent="0">
              <a:buNone/>
            </a:pP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позиції марки у свідомості покупців.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Установлення найбільш відомих марок є прямими конкурентами у свідомості потенційних покупців.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 спонтанної відомості з підтримкою.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Ідентифікація споживчої зони з нижчою відомістю.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6416" y="2552701"/>
            <a:ext cx="52547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Торгові знаки (торгові марки) виконують в основному чотири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виділена товару або послуг серед інших подібних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перебуваючих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цивільному обороті;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вказівка на походження товару або послуг;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вказівка на певну якість товарів і послуг;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реклами певного товару і послуг.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13828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63</TotalTime>
  <Words>395</Words>
  <Application>Microsoft Office PowerPoint</Application>
  <PresentationFormat>Произвольный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Parcel</vt:lpstr>
      <vt:lpstr>Дослідження кон'юнктури ринку</vt:lpstr>
      <vt:lpstr>Кон’юнктура ринку</vt:lpstr>
      <vt:lpstr>Етапи дослідження економічної кон’юнктури</vt:lpstr>
      <vt:lpstr>Основні кон'юнктуростворюючі фактори</vt:lpstr>
      <vt:lpstr>показники товарного ринку</vt:lpstr>
      <vt:lpstr>Основне завдання бізнес-середовища та макросередовища</vt:lpstr>
      <vt:lpstr>Дослідження поведінки споживачів </vt:lpstr>
      <vt:lpstr>Дослідження конкурентного середовища, торгових марок</vt:lpstr>
      <vt:lpstr>Товарний знак</vt:lpstr>
      <vt:lpstr>План проведення дослідження торгової марки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кон'юнктури ринку</dc:title>
  <dc:creator>Oksana</dc:creator>
  <cp:lastModifiedBy>User</cp:lastModifiedBy>
  <cp:revision>7</cp:revision>
  <dcterms:created xsi:type="dcterms:W3CDTF">2021-12-16T14:34:39Z</dcterms:created>
  <dcterms:modified xsi:type="dcterms:W3CDTF">2021-12-16T18:26:11Z</dcterms:modified>
</cp:coreProperties>
</file>