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FA0757-9DAB-4169-BC10-84DCB78B77F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A4AEF82E-F2A9-444A-B8F1-6030D84A3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7098B197-0A43-4D70-9956-32ABA4D7BF95}"/>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53D06ECB-F6AC-4A57-A30B-AE01FC83D0E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6E2D6CB-C7D4-44A8-B967-00CD3C76BFC9}"/>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07965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1C3BD8-DAAD-4F6B-9AFA-00418553261A}"/>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6C80E052-34A0-4901-84AC-8C8087C4CB2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6A08C16-40EF-49DB-99FC-0BCE354AFC86}"/>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8E5C559F-42DC-48EC-9F5F-7B3485A9F6D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F6C655B-B161-4F0F-B347-50B5AF692B93}"/>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33105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A343D89-4517-4824-BAC4-242460CAE12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0EA8092-9014-4FAE-80BD-5624101FD0D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7412BA5-A137-491B-96A3-951659522819}"/>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30B661AD-5A15-4AD8-AF07-7CB06D40472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B1E4C33-7394-4993-A3D3-01C9E232515C}"/>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05158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9FD7BB-8F78-46F1-ACAD-84F1AABA331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758B04BB-1CE7-464A-8B07-06346AFABD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6CB4F0DB-35F2-4D20-8E81-468CA9D65460}"/>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DE3D59A4-DF93-4E26-849F-8E8CBF627CC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7A1A8EE-6E05-4F59-9B29-BF7F319FFB33}"/>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39479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F85BEE-6E72-4FA4-A028-FDE94BF4653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C9FE75A0-C830-417E-8CFE-8FBEDB80D2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3168F85-2E09-41DB-AC33-E80A99E1A538}"/>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AC82B398-074A-4B1D-9DD0-31EF345E370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6E1632D-F636-4507-BDF7-835211018619}"/>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827792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ACE5FA-BEB6-4ECF-9EB9-83442BBBDFA0}"/>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433C7CFF-AB93-4432-8ABB-55484F87071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230C1D54-7EF1-426B-83D1-1EA8C7E703E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F601460-C965-4100-BA40-AE25A86CE7DF}"/>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6" name="Нижний колонтитул 5">
            <a:extLst>
              <a:ext uri="{FF2B5EF4-FFF2-40B4-BE49-F238E27FC236}">
                <a16:creationId xmlns:a16="http://schemas.microsoft.com/office/drawing/2014/main" id="{7C91A7F0-98F9-4AB5-A5B0-2AA3B19C01BC}"/>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A4FB6D1B-14EE-443B-85AE-411B17AAA0C6}"/>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90798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07814-A97B-4930-AA60-7C2085A0BC1E}"/>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452687B6-995E-40B7-B348-3C0DDD9F2A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4CEC750-1706-4F27-A168-45096593C46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5560E029-7972-41CC-8E1C-7A8DA72CEE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F252E77-38FC-4047-B577-E5D1B09A84C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008C5CE7-0528-4730-9602-5C5FD6F005A6}"/>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8" name="Нижний колонтитул 7">
            <a:extLst>
              <a:ext uri="{FF2B5EF4-FFF2-40B4-BE49-F238E27FC236}">
                <a16:creationId xmlns:a16="http://schemas.microsoft.com/office/drawing/2014/main" id="{D79AEC8A-B180-4BFD-8429-154E4869F1B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2D2D02CD-8C17-4693-AC53-4A5C4B001841}"/>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86238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EB57DD-0792-414E-8BF2-6FC74AD7A4CF}"/>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6EFC1C49-CC7A-4B43-9131-21469317F45A}"/>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4" name="Нижний колонтитул 3">
            <a:extLst>
              <a:ext uri="{FF2B5EF4-FFF2-40B4-BE49-F238E27FC236}">
                <a16:creationId xmlns:a16="http://schemas.microsoft.com/office/drawing/2014/main" id="{528562DC-34E6-417A-AB18-A84D797FD223}"/>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9ABFEA00-BD21-4BE4-AC39-B93643349F5F}"/>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09979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0F005A6-1156-4383-80E2-2A5862FB5B58}"/>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3" name="Нижний колонтитул 2">
            <a:extLst>
              <a:ext uri="{FF2B5EF4-FFF2-40B4-BE49-F238E27FC236}">
                <a16:creationId xmlns:a16="http://schemas.microsoft.com/office/drawing/2014/main" id="{60439B85-9791-4867-B1E7-A4BED644B4C8}"/>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2324D55B-EE72-4D47-BCFB-9D8ED24F36CF}"/>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36376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720B1-D03D-4D92-9DF2-03E8F452461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F114521B-7E37-4299-96EB-207F491EE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1C9C45ED-F812-4A1F-8528-FF1133A5D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CDEA084-49D0-44A4-B2BD-06CC89C5C29A}"/>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6" name="Нижний колонтитул 5">
            <a:extLst>
              <a:ext uri="{FF2B5EF4-FFF2-40B4-BE49-F238E27FC236}">
                <a16:creationId xmlns:a16="http://schemas.microsoft.com/office/drawing/2014/main" id="{2853693C-86CC-4211-A6C0-A8318854505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0DF6026-A2B7-4AF3-867D-220A78DD5970}"/>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37134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3553F-5558-41A2-8923-D3326704CCF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FF4CAF26-401F-47B2-AA41-9B62F4AAEB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D0357B4D-21A5-47B4-9B3C-A8FE7187F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FEEF4D0-4716-43C2-951D-C6D51C0E2ECF}"/>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6" name="Нижний колонтитул 5">
            <a:extLst>
              <a:ext uri="{FF2B5EF4-FFF2-40B4-BE49-F238E27FC236}">
                <a16:creationId xmlns:a16="http://schemas.microsoft.com/office/drawing/2014/main" id="{B6C7E6A0-2560-445C-9FCC-0A036E16A805}"/>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A9C3780-446C-4CD9-93E6-E54C73BA7E12}"/>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8771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D601FC-27FC-4103-88D4-9C4101EEBF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591F3BBF-A3F8-4B7A-832C-26A1FD0F1A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88B17F6-0BD3-4FF3-9A8D-AC9FCD332E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A67BD4BF-6824-4627-929C-E52E7AA7C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B9AD9E5F-66F4-44B4-AF2B-835A95D3EC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02325-0E7C-4AA4-99B6-A281C3D79E82}" type="slidenum">
              <a:rPr lang="uk-UA" smtClean="0"/>
              <a:t>‹#›</a:t>
            </a:fld>
            <a:endParaRPr lang="uk-UA"/>
          </a:p>
        </p:txBody>
      </p:sp>
    </p:spTree>
    <p:extLst>
      <p:ext uri="{BB962C8B-B14F-4D97-AF65-F5344CB8AC3E}">
        <p14:creationId xmlns:p14="http://schemas.microsoft.com/office/powerpoint/2010/main" val="2859505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A5D5A1-B2F0-4E9D-AF45-6DC842797F3E}"/>
              </a:ext>
            </a:extLst>
          </p:cNvPr>
          <p:cNvSpPr>
            <a:spLocks noGrp="1"/>
          </p:cNvSpPr>
          <p:nvPr>
            <p:ph type="ctrTitle"/>
          </p:nvPr>
        </p:nvSpPr>
        <p:spPr>
          <a:xfrm>
            <a:off x="1524000" y="1122363"/>
            <a:ext cx="9144000" cy="477837"/>
          </a:xfrm>
        </p:spPr>
        <p:txBody>
          <a:bodyPr>
            <a:normAutofit/>
          </a:bodyPr>
          <a:lstStyle/>
          <a:p>
            <a:r>
              <a:rPr lang="uk-UA" sz="2800" b="1" dirty="0">
                <a:solidFill>
                  <a:srgbClr val="000000"/>
                </a:solidFill>
                <a:effectLst/>
                <a:latin typeface="Times New Roman" panose="02020603050405020304" pitchFamily="18" charset="0"/>
              </a:rPr>
              <a:t>Самотність. Депресія</a:t>
            </a:r>
            <a:endParaRPr lang="uk-UA" sz="2800" dirty="0"/>
          </a:p>
        </p:txBody>
      </p:sp>
      <p:pic>
        <p:nvPicPr>
          <p:cNvPr id="1026" name="Picture 2">
            <a:extLst>
              <a:ext uri="{FF2B5EF4-FFF2-40B4-BE49-F238E27FC236}">
                <a16:creationId xmlns:a16="http://schemas.microsoft.com/office/drawing/2014/main" id="{D03500AA-8138-400E-B0F6-B97CEDBF46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6035" y="1748589"/>
            <a:ext cx="6139929" cy="4684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40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0905D4-968C-44F4-A007-D9405DFC8B16}"/>
              </a:ext>
            </a:extLst>
          </p:cNvPr>
          <p:cNvSpPr txBox="1"/>
          <p:nvPr/>
        </p:nvSpPr>
        <p:spPr>
          <a:xfrm>
            <a:off x="1403684" y="1459832"/>
            <a:ext cx="9384631" cy="3539430"/>
          </a:xfrm>
          <a:prstGeom prst="rect">
            <a:avLst/>
          </a:prstGeom>
          <a:noFill/>
        </p:spPr>
        <p:txBody>
          <a:bodyPr wrap="square">
            <a:spAutoFit/>
          </a:bodyPr>
          <a:lstStyle/>
          <a:p>
            <a:pPr algn="ctr">
              <a:spcBef>
                <a:spcPts val="0"/>
              </a:spcBef>
              <a:spcAft>
                <a:spcPts val="0"/>
              </a:spcAft>
            </a:pPr>
            <a:r>
              <a:rPr lang="uk-UA" sz="2800" dirty="0">
                <a:effectLst/>
              </a:rPr>
              <a:t> </a:t>
            </a:r>
          </a:p>
          <a:p>
            <a:pPr algn="ctr">
              <a:spcBef>
                <a:spcPts val="0"/>
              </a:spcBef>
              <a:spcAft>
                <a:spcPts val="0"/>
              </a:spcAft>
            </a:pPr>
            <a:r>
              <a:rPr lang="uk-UA" sz="2800" b="1" dirty="0">
                <a:solidFill>
                  <a:srgbClr val="000000"/>
                </a:solidFill>
                <a:effectLst/>
                <a:latin typeface="Times New Roman" panose="02020603050405020304" pitchFamily="18" charset="0"/>
              </a:rPr>
              <a:t>Порахуй суму набраних балів. </a:t>
            </a:r>
            <a:endParaRPr lang="uk-UA" sz="2800" dirty="0">
              <a:effectLst/>
            </a:endParaRPr>
          </a:p>
          <a:p>
            <a:pPr algn="ctr">
              <a:spcBef>
                <a:spcPts val="0"/>
              </a:spcBef>
              <a:spcAft>
                <a:spcPts val="0"/>
              </a:spcAft>
            </a:pPr>
            <a:r>
              <a:rPr lang="uk-UA" sz="2800" dirty="0">
                <a:solidFill>
                  <a:srgbClr val="000000"/>
                </a:solidFill>
                <a:effectLst/>
                <a:latin typeface="Times New Roman" panose="02020603050405020304" pitchFamily="18" charset="0"/>
              </a:rPr>
              <a:t> </a:t>
            </a:r>
            <a:r>
              <a:rPr lang="uk-UA" sz="2800" dirty="0" err="1">
                <a:solidFill>
                  <a:srgbClr val="000000"/>
                </a:solidFill>
                <a:effectLst/>
                <a:latin typeface="Times New Roman" panose="02020603050405020304" pitchFamily="18" charset="0"/>
              </a:rPr>
              <a:t>Запиши</a:t>
            </a:r>
            <a:r>
              <a:rPr lang="uk-UA" sz="2800" dirty="0">
                <a:solidFill>
                  <a:srgbClr val="000000"/>
                </a:solidFill>
                <a:effectLst/>
                <a:latin typeface="Times New Roman" panose="02020603050405020304" pitchFamily="18" charset="0"/>
              </a:rPr>
              <a:t>, скільки балів ти отримав ∑ =_______ </a:t>
            </a:r>
            <a:r>
              <a:rPr lang="uk-UA" sz="2800" b="1" u="sng" dirty="0">
                <a:solidFill>
                  <a:srgbClr val="000000"/>
                </a:solidFill>
                <a:effectLst/>
                <a:latin typeface="Times New Roman" panose="02020603050405020304" pitchFamily="18" charset="0"/>
              </a:rPr>
              <a:t>(вписати число)</a:t>
            </a:r>
            <a:endParaRPr lang="uk-UA" sz="2800" dirty="0">
              <a:effectLst/>
            </a:endParaRPr>
          </a:p>
          <a:p>
            <a:pPr>
              <a:spcBef>
                <a:spcPts val="0"/>
              </a:spcBef>
              <a:spcAft>
                <a:spcPts val="0"/>
              </a:spcAft>
            </a:pPr>
            <a:r>
              <a:rPr lang="uk-UA" sz="2800" b="1" dirty="0">
                <a:solidFill>
                  <a:srgbClr val="000000"/>
                </a:solidFill>
                <a:effectLst/>
                <a:latin typeface="Times New Roman" panose="02020603050405020304" pitchFamily="18" charset="0"/>
              </a:rPr>
              <a:t>0-13 - варіації, які вважаються нормою</a:t>
            </a:r>
            <a:endParaRPr lang="uk-UA" sz="2800" dirty="0">
              <a:effectLst/>
            </a:endParaRPr>
          </a:p>
          <a:p>
            <a:pPr>
              <a:spcBef>
                <a:spcPts val="0"/>
              </a:spcBef>
              <a:spcAft>
                <a:spcPts val="0"/>
              </a:spcAft>
            </a:pPr>
            <a:r>
              <a:rPr lang="uk-UA" sz="2800" b="1" dirty="0">
                <a:solidFill>
                  <a:srgbClr val="000000"/>
                </a:solidFill>
                <a:effectLst/>
                <a:latin typeface="Times New Roman" panose="02020603050405020304" pitchFamily="18" charset="0"/>
              </a:rPr>
              <a:t>14-19 - легка депресія</a:t>
            </a:r>
            <a:endParaRPr lang="uk-UA" sz="2800" dirty="0">
              <a:effectLst/>
            </a:endParaRPr>
          </a:p>
          <a:p>
            <a:pPr>
              <a:spcBef>
                <a:spcPts val="0"/>
              </a:spcBef>
              <a:spcAft>
                <a:spcPts val="0"/>
              </a:spcAft>
            </a:pPr>
            <a:r>
              <a:rPr lang="uk-UA" sz="2800" b="1" dirty="0">
                <a:solidFill>
                  <a:srgbClr val="000000"/>
                </a:solidFill>
                <a:effectLst/>
                <a:latin typeface="Times New Roman" panose="02020603050405020304" pitchFamily="18" charset="0"/>
              </a:rPr>
              <a:t>20-28 - помірна депресія</a:t>
            </a:r>
            <a:endParaRPr lang="uk-UA" sz="2800" dirty="0">
              <a:effectLst/>
            </a:endParaRPr>
          </a:p>
          <a:p>
            <a:pPr>
              <a:spcBef>
                <a:spcPts val="0"/>
              </a:spcBef>
              <a:spcAft>
                <a:spcPts val="0"/>
              </a:spcAft>
            </a:pPr>
            <a:r>
              <a:rPr lang="uk-UA" sz="2800" b="1" dirty="0">
                <a:solidFill>
                  <a:srgbClr val="000000"/>
                </a:solidFill>
                <a:effectLst/>
                <a:latin typeface="Times New Roman" panose="02020603050405020304" pitchFamily="18" charset="0"/>
              </a:rPr>
              <a:t>29-63 - важка депресія</a:t>
            </a:r>
            <a:endParaRPr lang="uk-UA" sz="2800" dirty="0">
              <a:effectLst/>
            </a:endParaRPr>
          </a:p>
        </p:txBody>
      </p:sp>
    </p:spTree>
    <p:extLst>
      <p:ext uri="{BB962C8B-B14F-4D97-AF65-F5344CB8AC3E}">
        <p14:creationId xmlns:p14="http://schemas.microsoft.com/office/powerpoint/2010/main" val="151646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DF5C5F-DF0D-4B25-A04C-969C375C03C6}"/>
              </a:ext>
            </a:extLst>
          </p:cNvPr>
          <p:cNvSpPr txBox="1"/>
          <p:nvPr/>
        </p:nvSpPr>
        <p:spPr>
          <a:xfrm>
            <a:off x="609600" y="933861"/>
            <a:ext cx="10972800" cy="4990277"/>
          </a:xfrm>
          <a:prstGeom prst="rect">
            <a:avLst/>
          </a:prstGeom>
          <a:noFill/>
        </p:spPr>
        <p:txBody>
          <a:bodyPr wrap="square">
            <a:spAutoFit/>
          </a:bodyPr>
          <a:lstStyle/>
          <a:p>
            <a:pPr algn="ctr">
              <a:lnSpc>
                <a:spcPts val="2850"/>
              </a:lnSpc>
              <a:spcBef>
                <a:spcPts val="0"/>
              </a:spcBef>
              <a:spcAft>
                <a:spcPts val="0"/>
              </a:spcAft>
            </a:pPr>
            <a:r>
              <a:rPr lang="en-US" sz="1800" b="1" dirty="0">
                <a:solidFill>
                  <a:srgbClr val="000000"/>
                </a:solidFill>
                <a:effectLst/>
                <a:latin typeface="Times New Roman" panose="02020603050405020304" pitchFamily="18" charset="0"/>
              </a:rPr>
              <a:t>P.S.</a:t>
            </a:r>
            <a:r>
              <a:rPr lang="en-US" sz="1800" b="1" dirty="0">
                <a:solidFill>
                  <a:srgbClr val="000000"/>
                </a:solidFill>
                <a:effectLst/>
                <a:latin typeface="Arial" panose="020B0604020202020204" pitchFamily="34" charset="0"/>
              </a:rPr>
              <a:t> </a:t>
            </a:r>
            <a:r>
              <a:rPr lang="uk-UA" sz="1800" b="1" dirty="0">
                <a:solidFill>
                  <a:srgbClr val="000000"/>
                </a:solidFill>
                <a:effectLst/>
                <a:latin typeface="Times New Roman" panose="02020603050405020304" pitchFamily="18" charset="0"/>
              </a:rPr>
              <a:t>Результат тесту - це не діагноз, а лише привід звернутися до фахівця.</a:t>
            </a:r>
            <a:endParaRPr lang="uk-UA" dirty="0">
              <a:effectLst/>
            </a:endParaRPr>
          </a:p>
          <a:p>
            <a:pPr>
              <a:spcBef>
                <a:spcPts val="0"/>
              </a:spcBef>
              <a:spcAft>
                <a:spcPts val="0"/>
              </a:spcAft>
            </a:pPr>
            <a:r>
              <a:rPr lang="uk-UA" dirty="0">
                <a:effectLst/>
              </a:rPr>
              <a:t> </a:t>
            </a:r>
          </a:p>
          <a:p>
            <a:pPr algn="ctr">
              <a:spcBef>
                <a:spcPts val="0"/>
              </a:spcBef>
              <a:spcAft>
                <a:spcPts val="0"/>
              </a:spcAft>
            </a:pPr>
            <a:r>
              <a:rPr lang="uk-UA" sz="1800" b="1" dirty="0">
                <a:solidFill>
                  <a:srgbClr val="000000"/>
                </a:solidFill>
                <a:effectLst/>
                <a:latin typeface="Times New Roman" panose="02020603050405020304" pitchFamily="18" charset="0"/>
              </a:rPr>
              <a:t>Вправа «Коло підтримки»</a:t>
            </a:r>
            <a:endParaRPr lang="uk-UA" dirty="0">
              <a:effectLst/>
            </a:endParaRPr>
          </a:p>
          <a:p>
            <a:pPr algn="ctr">
              <a:spcBef>
                <a:spcPts val="0"/>
              </a:spcBef>
              <a:spcAft>
                <a:spcPts val="0"/>
              </a:spcAft>
            </a:pPr>
            <a:r>
              <a:rPr lang="uk-UA" dirty="0">
                <a:effectLst/>
              </a:rPr>
              <a:t> </a:t>
            </a:r>
          </a:p>
          <a:p>
            <a:pPr>
              <a:lnSpc>
                <a:spcPct val="150000"/>
              </a:lnSpc>
              <a:spcBef>
                <a:spcPts val="0"/>
              </a:spcBef>
              <a:spcAft>
                <a:spcPts val="0"/>
              </a:spcAft>
            </a:pPr>
            <a:r>
              <a:rPr lang="uk-UA" sz="1800" dirty="0">
                <a:solidFill>
                  <a:srgbClr val="000000"/>
                </a:solidFill>
                <a:effectLst/>
                <a:latin typeface="Times New Roman" panose="02020603050405020304" pitchFamily="18" charset="0"/>
              </a:rPr>
              <a:t>У кожного з нас є люди, до кого ми можемо звернутися за допомогою, коли вона нам потрібна. Ця вправа допоможе визначити твоє коло підтримки – тих людей, які можуть підтримати. Тобі знадобляться ручка та папір.</a:t>
            </a:r>
            <a:endParaRPr lang="uk-UA" dirty="0">
              <a:effectLst/>
            </a:endParaRPr>
          </a:p>
          <a:p>
            <a:pPr>
              <a:lnSpc>
                <a:spcPct val="150000"/>
              </a:lnSpc>
              <a:spcBef>
                <a:spcPts val="0"/>
              </a:spcBef>
              <a:spcAft>
                <a:spcPts val="0"/>
              </a:spcAft>
            </a:pPr>
            <a:r>
              <a:rPr lang="uk-UA" sz="1800" dirty="0">
                <a:solidFill>
                  <a:srgbClr val="000000"/>
                </a:solidFill>
                <a:effectLst/>
                <a:latin typeface="Times New Roman" panose="02020603050405020304" pitchFamily="18" charset="0"/>
              </a:rPr>
              <a:t>Почни з того, що намалюй себе в середині паперу/напиши своє ім’я. </a:t>
            </a:r>
            <a:endParaRPr lang="uk-UA" dirty="0">
              <a:effectLst/>
            </a:endParaRPr>
          </a:p>
          <a:p>
            <a:pPr algn="just">
              <a:lnSpc>
                <a:spcPct val="150000"/>
              </a:lnSpc>
              <a:spcBef>
                <a:spcPts val="0"/>
              </a:spcBef>
              <a:spcAft>
                <a:spcPts val="0"/>
              </a:spcAft>
            </a:pPr>
            <a:r>
              <a:rPr lang="uk-UA" sz="1800" dirty="0">
                <a:solidFill>
                  <a:srgbClr val="000000"/>
                </a:solidFill>
                <a:effectLst/>
                <a:latin typeface="Times New Roman" panose="02020603050405020304" pitchFamily="18" charset="0"/>
              </a:rPr>
              <a:t>Напиши поряд імена всіх, до кого ти можеш звернутися по допомогу, попросити про підтримку, починаючи з найближчих для тебе людей. Накресли лінії, яка </a:t>
            </a:r>
            <a:r>
              <a:rPr lang="uk-UA" sz="1800" dirty="0" err="1">
                <a:solidFill>
                  <a:srgbClr val="000000"/>
                </a:solidFill>
                <a:effectLst/>
                <a:latin typeface="Times New Roman" panose="02020603050405020304" pitchFamily="18" charset="0"/>
              </a:rPr>
              <a:t>зв’яжуть</a:t>
            </a:r>
            <a:r>
              <a:rPr lang="uk-UA" sz="1800" dirty="0">
                <a:solidFill>
                  <a:srgbClr val="000000"/>
                </a:solidFill>
                <a:effectLst/>
                <a:latin typeface="Times New Roman" panose="02020603050405020304" pitchFamily="18" charset="0"/>
              </a:rPr>
              <a:t> тебе з цими людьми.  Дай відповідь: Скільки таких людей ти знаєш? Як далеко живуть ці люди? Як ти можеш з ними зв&amp;</a:t>
            </a:r>
            <a:r>
              <a:rPr lang="en-US" sz="1800" dirty="0">
                <a:solidFill>
                  <a:srgbClr val="000000"/>
                </a:solidFill>
                <a:effectLst/>
                <a:latin typeface="Times New Roman" panose="02020603050405020304" pitchFamily="18" charset="0"/>
              </a:rPr>
              <a:t>apos;</a:t>
            </a:r>
            <a:r>
              <a:rPr lang="uk-UA" sz="1800" dirty="0" err="1">
                <a:solidFill>
                  <a:srgbClr val="000000"/>
                </a:solidFill>
                <a:effectLst/>
                <a:latin typeface="Times New Roman" panose="02020603050405020304" pitchFamily="18" charset="0"/>
              </a:rPr>
              <a:t>язатися</a:t>
            </a:r>
            <a:r>
              <a:rPr lang="uk-UA" sz="1800" dirty="0">
                <a:solidFill>
                  <a:srgbClr val="000000"/>
                </a:solidFill>
                <a:effectLst/>
                <a:latin typeface="Times New Roman" panose="02020603050405020304" pitchFamily="18" charset="0"/>
              </a:rPr>
              <a:t>? Тепер </a:t>
            </a:r>
            <a:r>
              <a:rPr lang="uk-UA" sz="1800" dirty="0" err="1">
                <a:solidFill>
                  <a:srgbClr val="000000"/>
                </a:solidFill>
                <a:effectLst/>
                <a:latin typeface="Times New Roman" panose="02020603050405020304" pitchFamily="18" charset="0"/>
              </a:rPr>
              <a:t>запиши</a:t>
            </a:r>
            <a:r>
              <a:rPr lang="uk-UA" sz="1800" dirty="0">
                <a:solidFill>
                  <a:srgbClr val="000000"/>
                </a:solidFill>
                <a:effectLst/>
                <a:latin typeface="Times New Roman" panose="02020603050405020304" pitchFamily="18" charset="0"/>
              </a:rPr>
              <a:t> конкретні способи, як вони допомагають тобі і як ти можеш допомагати їм. Подумай, чому важливо мати зв’язок з іншими і як вони допомагають тобі , коли ти відчуваєш стрес та занепокоєння.</a:t>
            </a:r>
            <a:endParaRPr lang="uk-UA" dirty="0">
              <a:effectLst/>
            </a:endParaRPr>
          </a:p>
        </p:txBody>
      </p:sp>
    </p:spTree>
    <p:extLst>
      <p:ext uri="{BB962C8B-B14F-4D97-AF65-F5344CB8AC3E}">
        <p14:creationId xmlns:p14="http://schemas.microsoft.com/office/powerpoint/2010/main" val="135015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FF2B5EF4-FFF2-40B4-BE49-F238E27FC236}">
                <a16:creationId xmlns:a16="http://schemas.microsoft.com/office/drawing/2014/main" id="{06AB29D4-3994-4BF8-B97A-39876A1090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252" y="592258"/>
            <a:ext cx="3189121" cy="31891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7788AD9-271F-4F9E-9320-3CA211E22FF1}"/>
              </a:ext>
            </a:extLst>
          </p:cNvPr>
          <p:cNvSpPr txBox="1"/>
          <p:nvPr/>
        </p:nvSpPr>
        <p:spPr>
          <a:xfrm>
            <a:off x="558216" y="737185"/>
            <a:ext cx="6096000" cy="3016210"/>
          </a:xfrm>
          <a:prstGeom prst="rect">
            <a:avLst/>
          </a:prstGeom>
          <a:noFill/>
        </p:spPr>
        <p:txBody>
          <a:bodyPr wrap="square">
            <a:spAutoFit/>
          </a:bodyPr>
          <a:lstStyle/>
          <a:p>
            <a:pPr>
              <a:lnSpc>
                <a:spcPct val="150000"/>
              </a:lnSpc>
              <a:spcBef>
                <a:spcPts val="0"/>
              </a:spcBef>
              <a:spcAft>
                <a:spcPts val="0"/>
              </a:spcAft>
            </a:pPr>
            <a:r>
              <a:rPr lang="uk-UA" sz="2000" b="1" dirty="0">
                <a:solidFill>
                  <a:srgbClr val="000000"/>
                </a:solidFill>
                <a:effectLst/>
                <a:latin typeface="Times New Roman" panose="02020603050405020304" pitchFamily="18" charset="0"/>
              </a:rPr>
              <a:t>Після завершення, дай відповідь на питання . </a:t>
            </a:r>
            <a:endParaRPr lang="uk-UA" sz="2000" dirty="0">
              <a:effectLst/>
            </a:endParaRPr>
          </a:p>
          <a:p>
            <a:pPr indent="226682">
              <a:lnSpc>
                <a:spcPct val="150000"/>
              </a:lnSpc>
              <a:spcBef>
                <a:spcPts val="0"/>
              </a:spcBef>
              <a:spcAft>
                <a:spcPts val="0"/>
              </a:spcAft>
              <a:buFont typeface="Arial" panose="020B0604020202020204" pitchFamily="34" charset="0"/>
              <a:buChar char="•"/>
            </a:pPr>
            <a:r>
              <a:rPr lang="uk-UA" sz="2000" dirty="0">
                <a:solidFill>
                  <a:srgbClr val="000000"/>
                </a:solidFill>
                <a:effectLst/>
                <a:latin typeface="Times New Roman" panose="02020603050405020304" pitchFamily="18" charset="0"/>
              </a:rPr>
              <a:t>Які висновки ти зробив для себе? </a:t>
            </a:r>
            <a:endParaRPr lang="uk-UA" sz="2000" dirty="0">
              <a:effectLst/>
            </a:endParaRPr>
          </a:p>
          <a:p>
            <a:pPr indent="226682">
              <a:lnSpc>
                <a:spcPct val="150000"/>
              </a:lnSpc>
              <a:spcBef>
                <a:spcPts val="0"/>
              </a:spcBef>
              <a:spcAft>
                <a:spcPts val="0"/>
              </a:spcAft>
              <a:buFont typeface="Arial" panose="020B0604020202020204" pitchFamily="34" charset="0"/>
              <a:buChar char="•"/>
            </a:pPr>
            <a:r>
              <a:rPr lang="uk-UA" sz="2000" dirty="0">
                <a:solidFill>
                  <a:srgbClr val="000000"/>
                </a:solidFill>
                <a:effectLst/>
                <a:latin typeface="Times New Roman" panose="02020603050405020304" pitchFamily="18" charset="0"/>
              </a:rPr>
              <a:t>Що ти можеш змінити зараз, після виконання цієї вправи?</a:t>
            </a:r>
            <a:endParaRPr lang="uk-UA" sz="2000" dirty="0">
              <a:effectLst/>
            </a:endParaRPr>
          </a:p>
          <a:p>
            <a:pPr indent="226682">
              <a:lnSpc>
                <a:spcPct val="150000"/>
              </a:lnSpc>
              <a:spcBef>
                <a:spcPts val="0"/>
              </a:spcBef>
              <a:spcAft>
                <a:spcPts val="0"/>
              </a:spcAft>
              <a:buFont typeface="Arial" panose="020B0604020202020204" pitchFamily="34" charset="0"/>
              <a:buChar char="•"/>
            </a:pPr>
            <a:r>
              <a:rPr lang="uk-UA" sz="2000" dirty="0">
                <a:solidFill>
                  <a:srgbClr val="000000"/>
                </a:solidFill>
                <a:effectLst/>
                <a:latin typeface="Times New Roman" panose="02020603050405020304" pitchFamily="18" charset="0"/>
              </a:rPr>
              <a:t>Хто найбільше допомагає тобі, коли тобі самотньо? </a:t>
            </a:r>
            <a:endParaRPr lang="uk-UA" sz="2000" dirty="0">
              <a:effectLst/>
            </a:endParaRPr>
          </a:p>
          <a:p>
            <a:r>
              <a:rPr lang="uk-UA" sz="2000" dirty="0">
                <a:solidFill>
                  <a:srgbClr val="000000"/>
                </a:solidFill>
                <a:effectLst/>
                <a:latin typeface="Times New Roman" panose="02020603050405020304" pitchFamily="18" charset="0"/>
              </a:rPr>
              <a:t>Згадай, як ви познайомились і як давно ви знайомі? Опиши цю людину трьома словами</a:t>
            </a:r>
            <a:endParaRPr lang="uk-UA" sz="2000" dirty="0"/>
          </a:p>
        </p:txBody>
      </p:sp>
      <p:sp>
        <p:nvSpPr>
          <p:cNvPr id="8" name="TextBox 7">
            <a:extLst>
              <a:ext uri="{FF2B5EF4-FFF2-40B4-BE49-F238E27FC236}">
                <a16:creationId xmlns:a16="http://schemas.microsoft.com/office/drawing/2014/main" id="{3D504B41-6F84-4937-8A15-A6152CD84740}"/>
              </a:ext>
            </a:extLst>
          </p:cNvPr>
          <p:cNvSpPr txBox="1"/>
          <p:nvPr/>
        </p:nvSpPr>
        <p:spPr>
          <a:xfrm>
            <a:off x="558216" y="3977691"/>
            <a:ext cx="9837068" cy="1889620"/>
          </a:xfrm>
          <a:prstGeom prst="rect">
            <a:avLst/>
          </a:prstGeom>
          <a:noFill/>
        </p:spPr>
        <p:txBody>
          <a:bodyPr wrap="square">
            <a:spAutoFit/>
          </a:bodyPr>
          <a:lstStyle/>
          <a:p>
            <a:pPr indent="226682">
              <a:lnSpc>
                <a:spcPct val="150000"/>
              </a:lnSpc>
              <a:spcBef>
                <a:spcPts val="0"/>
              </a:spcBef>
              <a:spcAft>
                <a:spcPts val="0"/>
              </a:spcAft>
              <a:buFont typeface="Arial" panose="020B0604020202020204" pitchFamily="34" charset="0"/>
              <a:buChar char="•"/>
            </a:pPr>
            <a:r>
              <a:rPr lang="ru-RU" sz="2000" dirty="0" err="1">
                <a:solidFill>
                  <a:srgbClr val="000000"/>
                </a:solidFill>
                <a:effectLst/>
                <a:latin typeface="Times New Roman" panose="02020603050405020304" pitchFamily="18" charset="0"/>
              </a:rPr>
              <a:t>Назви</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способи</a:t>
            </a:r>
            <a:r>
              <a:rPr lang="ru-RU" sz="2000" dirty="0">
                <a:solidFill>
                  <a:srgbClr val="000000"/>
                </a:solidFill>
                <a:effectLst/>
                <a:latin typeface="Times New Roman" panose="02020603050405020304" pitchFamily="18" charset="0"/>
              </a:rPr>
              <a:t>, як </a:t>
            </a:r>
            <a:r>
              <a:rPr lang="ru-RU" sz="2000" dirty="0" err="1">
                <a:solidFill>
                  <a:srgbClr val="000000"/>
                </a:solidFill>
                <a:effectLst/>
                <a:latin typeface="Times New Roman" panose="02020603050405020304" pitchFamily="18" charset="0"/>
              </a:rPr>
              <a:t>саме</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ця</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людина</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допомагає</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тобі</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почуватись</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краще</a:t>
            </a:r>
            <a:r>
              <a:rPr lang="ru-RU" sz="2000" dirty="0">
                <a:solidFill>
                  <a:srgbClr val="000000"/>
                </a:solidFill>
                <a:effectLst/>
                <a:latin typeface="Times New Roman" panose="02020603050405020304" pitchFamily="18" charset="0"/>
              </a:rPr>
              <a:t>.</a:t>
            </a:r>
            <a:endParaRPr lang="ru-RU" sz="2000" dirty="0">
              <a:effectLst/>
            </a:endParaRPr>
          </a:p>
          <a:p>
            <a:pPr indent="226682">
              <a:lnSpc>
                <a:spcPct val="150000"/>
              </a:lnSpc>
              <a:spcBef>
                <a:spcPts val="0"/>
              </a:spcBef>
              <a:spcAft>
                <a:spcPts val="0"/>
              </a:spcAft>
              <a:buFont typeface="Arial" panose="020B0604020202020204" pitchFamily="34" charset="0"/>
              <a:buChar char="•"/>
            </a:pPr>
            <a:r>
              <a:rPr lang="ru-RU" sz="2000" dirty="0">
                <a:solidFill>
                  <a:srgbClr val="000000"/>
                </a:solidFill>
                <a:effectLst/>
                <a:latin typeface="Times New Roman" panose="02020603050405020304" pitchFamily="18" charset="0"/>
              </a:rPr>
              <a:t>Подумай та опиши, як </a:t>
            </a:r>
            <a:r>
              <a:rPr lang="ru-RU" sz="2000" dirty="0" err="1">
                <a:solidFill>
                  <a:srgbClr val="000000"/>
                </a:solidFill>
                <a:effectLst/>
                <a:latin typeface="Times New Roman" panose="02020603050405020304" pitchFamily="18" charset="0"/>
              </a:rPr>
              <a:t>допомагаєш</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цій</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людні</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ти</a:t>
            </a:r>
            <a:r>
              <a:rPr lang="ru-RU" sz="2000" dirty="0">
                <a:solidFill>
                  <a:srgbClr val="000000"/>
                </a:solidFill>
                <a:effectLst/>
                <a:latin typeface="Times New Roman" panose="02020603050405020304" pitchFamily="18" charset="0"/>
              </a:rPr>
              <a:t>. </a:t>
            </a:r>
            <a:endParaRPr lang="ru-RU" sz="2000" dirty="0">
              <a:effectLst/>
            </a:endParaRPr>
          </a:p>
          <a:p>
            <a:pPr indent="450202" algn="just">
              <a:lnSpc>
                <a:spcPct val="150000"/>
              </a:lnSpc>
              <a:spcBef>
                <a:spcPts val="0"/>
              </a:spcBef>
              <a:spcAft>
                <a:spcPts val="0"/>
              </a:spcAft>
            </a:pPr>
            <a:r>
              <a:rPr lang="ru-RU" sz="2000" dirty="0" err="1">
                <a:solidFill>
                  <a:srgbClr val="000000"/>
                </a:solidFill>
                <a:effectLst/>
                <a:latin typeface="Times New Roman" panose="02020603050405020304" pitchFamily="18" charset="0"/>
              </a:rPr>
              <a:t>Якщо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ти</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творча</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людина</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ти</a:t>
            </a:r>
            <a:r>
              <a:rPr lang="ru-RU" sz="2000" dirty="0">
                <a:solidFill>
                  <a:srgbClr val="000000"/>
                </a:solidFill>
                <a:effectLst/>
                <a:latin typeface="Times New Roman" panose="02020603050405020304" pitchFamily="18" charset="0"/>
              </a:rPr>
              <a:t> можете </a:t>
            </a:r>
            <a:r>
              <a:rPr lang="ru-RU" sz="2000" dirty="0" err="1">
                <a:solidFill>
                  <a:srgbClr val="000000"/>
                </a:solidFill>
                <a:effectLst/>
                <a:latin typeface="Times New Roman" panose="02020603050405020304" pitchFamily="18" charset="0"/>
              </a:rPr>
              <a:t>висловити</a:t>
            </a:r>
            <a:r>
              <a:rPr lang="ru-RU" sz="2000" dirty="0">
                <a:solidFill>
                  <a:srgbClr val="000000"/>
                </a:solidFill>
                <a:effectLst/>
                <a:latin typeface="Times New Roman" panose="02020603050405020304" pitchFamily="18" charset="0"/>
              </a:rPr>
              <a:t> себе у </a:t>
            </a:r>
            <a:r>
              <a:rPr lang="ru-RU" sz="2000" dirty="0" err="1">
                <a:solidFill>
                  <a:srgbClr val="000000"/>
                </a:solidFill>
                <a:effectLst/>
                <a:latin typeface="Times New Roman" panose="02020603050405020304" pitchFamily="18" charset="0"/>
              </a:rPr>
              <a:t>вірші</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пісні</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або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картині</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Творчість</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допомагає</a:t>
            </a:r>
            <a:r>
              <a:rPr lang="ru-RU" sz="2000" dirty="0">
                <a:solidFill>
                  <a:srgbClr val="000000"/>
                </a:solidFill>
                <a:effectLst/>
                <a:latin typeface="Times New Roman" panose="02020603050405020304" pitchFamily="18" charset="0"/>
              </a:rPr>
              <a:t> нам </a:t>
            </a:r>
            <a:r>
              <a:rPr lang="ru-RU" sz="2000" dirty="0" err="1">
                <a:solidFill>
                  <a:srgbClr val="000000"/>
                </a:solidFill>
                <a:effectLst/>
                <a:latin typeface="Times New Roman" panose="02020603050405020304" pitchFamily="18" charset="0"/>
              </a:rPr>
              <a:t>почуватися</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краще</a:t>
            </a:r>
            <a:r>
              <a:rPr lang="ru-RU" sz="2000" dirty="0">
                <a:solidFill>
                  <a:srgbClr val="000000"/>
                </a:solidFill>
                <a:effectLst/>
                <a:latin typeface="Times New Roman" panose="02020603050405020304" pitchFamily="18" charset="0"/>
              </a:rPr>
              <a:t>.</a:t>
            </a:r>
            <a:endParaRPr lang="ru-RU" sz="2000" dirty="0">
              <a:effectLst/>
            </a:endParaRPr>
          </a:p>
        </p:txBody>
      </p:sp>
    </p:spTree>
    <p:extLst>
      <p:ext uri="{BB962C8B-B14F-4D97-AF65-F5344CB8AC3E}">
        <p14:creationId xmlns:p14="http://schemas.microsoft.com/office/powerpoint/2010/main" val="1438761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4731E8-801E-45C7-958B-5442B32D2AED}"/>
              </a:ext>
            </a:extLst>
          </p:cNvPr>
          <p:cNvSpPr txBox="1"/>
          <p:nvPr/>
        </p:nvSpPr>
        <p:spPr>
          <a:xfrm>
            <a:off x="256673" y="0"/>
            <a:ext cx="11438021" cy="3371885"/>
          </a:xfrm>
          <a:prstGeom prst="rect">
            <a:avLst/>
          </a:prstGeom>
          <a:noFill/>
        </p:spPr>
        <p:txBody>
          <a:bodyPr wrap="square">
            <a:spAutoFit/>
          </a:bodyPr>
          <a:lstStyle/>
          <a:p>
            <a:pPr indent="450202" algn="ctr">
              <a:lnSpc>
                <a:spcPct val="150000"/>
              </a:lnSpc>
              <a:spcBef>
                <a:spcPts val="0"/>
              </a:spcBef>
              <a:spcAft>
                <a:spcPts val="0"/>
              </a:spcAft>
            </a:pPr>
            <a:r>
              <a:rPr lang="uk-UA" sz="1800" b="1" dirty="0">
                <a:solidFill>
                  <a:srgbClr val="000000"/>
                </a:solidFill>
                <a:effectLst/>
                <a:latin typeface="Times New Roman" panose="02020603050405020304" pitchFamily="18" charset="0"/>
              </a:rPr>
              <a:t>Вправа «Скриня». </a:t>
            </a:r>
            <a:endParaRPr lang="uk-UA" dirty="0">
              <a:effectLst/>
            </a:endParaRPr>
          </a:p>
          <a:p>
            <a:pPr indent="450202" algn="just">
              <a:lnSpc>
                <a:spcPct val="150000"/>
              </a:lnSpc>
              <a:spcBef>
                <a:spcPts val="0"/>
              </a:spcBef>
              <a:spcAft>
                <a:spcPts val="0"/>
              </a:spcAft>
            </a:pPr>
            <a:r>
              <a:rPr lang="uk-UA" sz="1800" dirty="0">
                <a:solidFill>
                  <a:srgbClr val="000000"/>
                </a:solidFill>
                <a:effectLst/>
                <a:latin typeface="Times New Roman" panose="02020603050405020304" pitchFamily="18" charset="0"/>
              </a:rPr>
              <a:t>Ми подаємо тобі аудіо-файл із інструкцією для вправи-візуалізації. Спробуй, зараз виконати її. Ти можеш закрити очі, це допоможе тобі розслабитися, або можеш тримати очі відкритими, якщо тобі так зручніше. Роби цю вправу упродовж тижня. Досвід показує, що найзручніше робити вправу зразку і ввечері. </a:t>
            </a:r>
            <a:endParaRPr lang="uk-UA" dirty="0">
              <a:effectLst/>
            </a:endParaRPr>
          </a:p>
          <a:p>
            <a:pPr indent="450202" algn="just">
              <a:lnSpc>
                <a:spcPct val="150000"/>
              </a:lnSpc>
              <a:spcBef>
                <a:spcPts val="0"/>
              </a:spcBef>
              <a:spcAft>
                <a:spcPts val="0"/>
              </a:spcAft>
            </a:pPr>
            <a:r>
              <a:rPr lang="uk-UA" sz="1800" dirty="0">
                <a:solidFill>
                  <a:srgbClr val="000000"/>
                </a:solidFill>
                <a:effectLst/>
                <a:latin typeface="Times New Roman" panose="02020603050405020304" pitchFamily="18" charset="0"/>
              </a:rPr>
              <a:t>Уяви, що всередині тебе, в області сонячного сплетіння, знаходиться велика скриня. Подумки склади до неї всі свої образи, тривоги, печалі. Різко видихни, уявляючи, що твоя скриня відправляється в міжгалактичний політ до зірок, можеш навіть дати їй якесь уявне напуття, на кшталт «в чорну діру, на переробку». Видихай стільки разів, скільки потрібно, щоб повністю очистилися від негативу. </a:t>
            </a:r>
            <a:endParaRPr lang="uk-UA" dirty="0">
              <a:effectLst/>
            </a:endParaRPr>
          </a:p>
        </p:txBody>
      </p:sp>
      <p:pic>
        <p:nvPicPr>
          <p:cNvPr id="5122" name="Picture 2">
            <a:extLst>
              <a:ext uri="{FF2B5EF4-FFF2-40B4-BE49-F238E27FC236}">
                <a16:creationId xmlns:a16="http://schemas.microsoft.com/office/drawing/2014/main" id="{A97AE31F-3E0A-43F5-B897-A78024EB33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572" y="3429000"/>
            <a:ext cx="4184482" cy="279213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794912D-3DC6-4E70-B474-7D818E7B7578}"/>
              </a:ext>
            </a:extLst>
          </p:cNvPr>
          <p:cNvSpPr txBox="1"/>
          <p:nvPr/>
        </p:nvSpPr>
        <p:spPr>
          <a:xfrm>
            <a:off x="2695074" y="6278252"/>
            <a:ext cx="6096000" cy="463397"/>
          </a:xfrm>
          <a:prstGeom prst="rect">
            <a:avLst/>
          </a:prstGeom>
          <a:noFill/>
        </p:spPr>
        <p:txBody>
          <a:bodyPr wrap="square">
            <a:spAutoFit/>
          </a:bodyPr>
          <a:lstStyle/>
          <a:p>
            <a:pPr indent="450202" algn="ctr">
              <a:lnSpc>
                <a:spcPct val="150000"/>
              </a:lnSpc>
              <a:spcBef>
                <a:spcPts val="0"/>
              </a:spcBef>
              <a:spcAft>
                <a:spcPts val="0"/>
              </a:spcAft>
            </a:pPr>
            <a:r>
              <a:rPr lang="uk-UA" sz="1800" dirty="0">
                <a:solidFill>
                  <a:srgbClr val="000000"/>
                </a:solidFill>
                <a:effectLst/>
                <a:latin typeface="Times New Roman" panose="02020603050405020304" pitchFamily="18" charset="0"/>
              </a:rPr>
              <a:t>Бажаємо тобі успіхів! До зустрічі наступної сесії.</a:t>
            </a:r>
            <a:endParaRPr lang="uk-UA" dirty="0">
              <a:effectLst/>
            </a:endParaRPr>
          </a:p>
        </p:txBody>
      </p:sp>
    </p:spTree>
    <p:extLst>
      <p:ext uri="{BB962C8B-B14F-4D97-AF65-F5344CB8AC3E}">
        <p14:creationId xmlns:p14="http://schemas.microsoft.com/office/powerpoint/2010/main" val="261853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1E595A-EFC2-44FB-93B9-F1716ADB3EB6}"/>
              </a:ext>
            </a:extLst>
          </p:cNvPr>
          <p:cNvSpPr txBox="1"/>
          <p:nvPr/>
        </p:nvSpPr>
        <p:spPr>
          <a:xfrm>
            <a:off x="625641" y="335066"/>
            <a:ext cx="11373853" cy="2723823"/>
          </a:xfrm>
          <a:prstGeom prst="rect">
            <a:avLst/>
          </a:prstGeom>
          <a:noFill/>
        </p:spPr>
        <p:txBody>
          <a:bodyPr wrap="square">
            <a:spAutoFit/>
          </a:bodyPr>
          <a:lstStyle/>
          <a:p>
            <a:pPr algn="ctr">
              <a:spcBef>
                <a:spcPts val="0"/>
              </a:spcBef>
              <a:spcAft>
                <a:spcPts val="0"/>
              </a:spcAft>
            </a:pPr>
            <a:r>
              <a:rPr lang="uk-UA" sz="1800" i="1" dirty="0">
                <a:solidFill>
                  <a:srgbClr val="000000"/>
                </a:solidFill>
                <a:effectLst/>
                <a:latin typeface="Times New Roman" panose="02020603050405020304" pitchFamily="18" charset="0"/>
              </a:rPr>
              <a:t>Сесія 1. </a:t>
            </a:r>
            <a:endParaRPr lang="uk-UA" dirty="0">
              <a:effectLst/>
            </a:endParaRPr>
          </a:p>
          <a:p>
            <a:pPr algn="ctr">
              <a:spcBef>
                <a:spcPts val="0"/>
              </a:spcBef>
              <a:spcAft>
                <a:spcPts val="0"/>
              </a:spcAft>
            </a:pPr>
            <a:r>
              <a:rPr lang="uk-UA" sz="1800" dirty="0">
                <a:solidFill>
                  <a:srgbClr val="000000"/>
                </a:solidFill>
                <a:effectLst/>
                <a:latin typeface="Times New Roman" panose="02020603050405020304" pitchFamily="18" charset="0"/>
              </a:rPr>
              <a:t>Пропонуємо тобі пройти тест. Вибери одну з можливостей відповіді на кожне запитання. Старайся відповідати швидко.</a:t>
            </a:r>
            <a:endParaRPr lang="uk-UA" dirty="0">
              <a:effectLst/>
            </a:endParaRPr>
          </a:p>
          <a:p>
            <a:pPr indent="450202" algn="ctr">
              <a:lnSpc>
                <a:spcPct val="150000"/>
              </a:lnSpc>
              <a:spcBef>
                <a:spcPts val="0"/>
              </a:spcBef>
              <a:spcAft>
                <a:spcPts val="0"/>
              </a:spcAft>
            </a:pPr>
            <a:r>
              <a:rPr lang="uk-UA" dirty="0">
                <a:effectLst/>
              </a:rPr>
              <a:t> </a:t>
            </a:r>
          </a:p>
          <a:p>
            <a:pPr indent="450202" algn="ctr">
              <a:lnSpc>
                <a:spcPct val="150000"/>
              </a:lnSpc>
              <a:spcBef>
                <a:spcPts val="0"/>
              </a:spcBef>
              <a:spcAft>
                <a:spcPts val="0"/>
              </a:spcAft>
            </a:pPr>
            <a:r>
              <a:rPr lang="uk-UA" sz="1800" b="1" dirty="0">
                <a:solidFill>
                  <a:srgbClr val="000000"/>
                </a:solidFill>
                <a:effectLst/>
                <a:latin typeface="Times New Roman" panose="02020603050405020304" pitchFamily="18" charset="0"/>
              </a:rPr>
              <a:t>Методика діагностики рівня суб’єктивного відчуття самотності </a:t>
            </a:r>
            <a:endParaRPr lang="uk-UA" dirty="0">
              <a:effectLst/>
            </a:endParaRPr>
          </a:p>
          <a:p>
            <a:pPr indent="450202" algn="ctr">
              <a:lnSpc>
                <a:spcPct val="150000"/>
              </a:lnSpc>
              <a:spcBef>
                <a:spcPts val="0"/>
              </a:spcBef>
              <a:spcAft>
                <a:spcPts val="0"/>
              </a:spcAft>
            </a:pPr>
            <a:r>
              <a:rPr lang="uk-UA" sz="1800" b="1" dirty="0">
                <a:solidFill>
                  <a:srgbClr val="000000"/>
                </a:solidFill>
                <a:effectLst/>
                <a:latin typeface="Times New Roman" panose="02020603050405020304" pitchFamily="18" charset="0"/>
              </a:rPr>
              <a:t>(Д. Рассел, М. Фергюсон)</a:t>
            </a:r>
            <a:endParaRPr lang="uk-UA" dirty="0">
              <a:effectLst/>
            </a:endParaRPr>
          </a:p>
          <a:p>
            <a:pPr algn="just">
              <a:spcBef>
                <a:spcPts val="0"/>
              </a:spcBef>
              <a:spcAft>
                <a:spcPts val="0"/>
              </a:spcAft>
            </a:pPr>
            <a:r>
              <a:rPr lang="uk-UA" sz="1800" dirty="0">
                <a:solidFill>
                  <a:srgbClr val="000000"/>
                </a:solidFill>
                <a:effectLst/>
                <a:latin typeface="Times New Roman" panose="02020603050405020304" pitchFamily="18" charset="0"/>
              </a:rPr>
              <a:t>Оціни кожне твердження, наскільки часто їх прояви зустрічаються у твоєму житті. Можна вибирати з чотирьох варіантів відповідей: «часто», «інколи», «</a:t>
            </a:r>
            <a:r>
              <a:rPr lang="uk-UA" sz="1800" dirty="0" err="1">
                <a:solidFill>
                  <a:srgbClr val="000000"/>
                </a:solidFill>
                <a:effectLst/>
                <a:latin typeface="Times New Roman" panose="02020603050405020304" pitchFamily="18" charset="0"/>
              </a:rPr>
              <a:t>рідко</a:t>
            </a:r>
            <a:r>
              <a:rPr lang="uk-UA" sz="1800" dirty="0">
                <a:solidFill>
                  <a:srgbClr val="000000"/>
                </a:solidFill>
                <a:effectLst/>
                <a:latin typeface="Times New Roman" panose="02020603050405020304" pitchFamily="18" charset="0"/>
              </a:rPr>
              <a:t>», «ніколи». Варіант, який ти обрав, відміть знаком «+».</a:t>
            </a:r>
            <a:endParaRPr lang="uk-UA" dirty="0">
              <a:effectLst/>
            </a:endParaRPr>
          </a:p>
        </p:txBody>
      </p:sp>
      <p:graphicFrame>
        <p:nvGraphicFramePr>
          <p:cNvPr id="7" name="Таблица 6">
            <a:extLst>
              <a:ext uri="{FF2B5EF4-FFF2-40B4-BE49-F238E27FC236}">
                <a16:creationId xmlns:a16="http://schemas.microsoft.com/office/drawing/2014/main" id="{767E89EA-B98B-48B6-9B09-21B7D5454E08}"/>
              </a:ext>
            </a:extLst>
          </p:cNvPr>
          <p:cNvGraphicFramePr>
            <a:graphicFrameLocks noGrp="1"/>
          </p:cNvGraphicFramePr>
          <p:nvPr>
            <p:extLst>
              <p:ext uri="{D42A27DB-BD31-4B8C-83A1-F6EECF244321}">
                <p14:modId xmlns:p14="http://schemas.microsoft.com/office/powerpoint/2010/main" val="2876610453"/>
              </p:ext>
            </p:extLst>
          </p:nvPr>
        </p:nvGraphicFramePr>
        <p:xfrm>
          <a:off x="2758764" y="3429000"/>
          <a:ext cx="6674472" cy="2468880"/>
        </p:xfrm>
        <a:graphic>
          <a:graphicData uri="http://schemas.openxmlformats.org/drawingml/2006/table">
            <a:tbl>
              <a:tblPr/>
              <a:tblGrid>
                <a:gridCol w="630555">
                  <a:extLst>
                    <a:ext uri="{9D8B030D-6E8A-4147-A177-3AD203B41FA5}">
                      <a16:colId xmlns:a16="http://schemas.microsoft.com/office/drawing/2014/main" val="154204952"/>
                    </a:ext>
                  </a:extLst>
                </a:gridCol>
                <a:gridCol w="3240405">
                  <a:extLst>
                    <a:ext uri="{9D8B030D-6E8A-4147-A177-3AD203B41FA5}">
                      <a16:colId xmlns:a16="http://schemas.microsoft.com/office/drawing/2014/main" val="3938910462"/>
                    </a:ext>
                  </a:extLst>
                </a:gridCol>
                <a:gridCol w="630555">
                  <a:extLst>
                    <a:ext uri="{9D8B030D-6E8A-4147-A177-3AD203B41FA5}">
                      <a16:colId xmlns:a16="http://schemas.microsoft.com/office/drawing/2014/main" val="1166170620"/>
                    </a:ext>
                  </a:extLst>
                </a:gridCol>
                <a:gridCol w="629907">
                  <a:extLst>
                    <a:ext uri="{9D8B030D-6E8A-4147-A177-3AD203B41FA5}">
                      <a16:colId xmlns:a16="http://schemas.microsoft.com/office/drawing/2014/main" val="3518962470"/>
                    </a:ext>
                  </a:extLst>
                </a:gridCol>
                <a:gridCol w="771525">
                  <a:extLst>
                    <a:ext uri="{9D8B030D-6E8A-4147-A177-3AD203B41FA5}">
                      <a16:colId xmlns:a16="http://schemas.microsoft.com/office/drawing/2014/main" val="1212351396"/>
                    </a:ext>
                  </a:extLst>
                </a:gridCol>
                <a:gridCol w="771525">
                  <a:extLst>
                    <a:ext uri="{9D8B030D-6E8A-4147-A177-3AD203B41FA5}">
                      <a16:colId xmlns:a16="http://schemas.microsoft.com/office/drawing/2014/main" val="2343735871"/>
                    </a:ext>
                  </a:extLst>
                </a:gridCol>
              </a:tblGrid>
              <a:tr h="71742">
                <a:tc rowSpan="2">
                  <a:txBody>
                    <a:bodyPr/>
                    <a:lstStyle/>
                    <a:p>
                      <a:pPr algn="ctr">
                        <a:spcBef>
                          <a:spcPts val="0"/>
                        </a:spcBef>
                        <a:spcAft>
                          <a:spcPts val="0"/>
                        </a:spcAft>
                      </a:pPr>
                      <a:r>
                        <a:rPr lang="uk-UA" sz="1400">
                          <a:solidFill>
                            <a:srgbClr val="000000"/>
                          </a:solidFill>
                          <a:effectLst/>
                          <a:latin typeface="Times New Roman" panose="02020603050405020304" pitchFamily="18" charset="0"/>
                        </a:rPr>
                        <a:t>№ з.п.</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rowSpan="2">
                  <a:txBody>
                    <a:bodyPr/>
                    <a:lstStyle/>
                    <a:p>
                      <a:pPr algn="ctr">
                        <a:spcBef>
                          <a:spcPts val="0"/>
                        </a:spcBef>
                        <a:spcAft>
                          <a:spcPts val="0"/>
                        </a:spcAft>
                      </a:pPr>
                      <a:r>
                        <a:rPr lang="uk-UA" sz="1400">
                          <a:solidFill>
                            <a:srgbClr val="000000"/>
                          </a:solidFill>
                          <a:effectLst/>
                          <a:latin typeface="Times New Roman" panose="02020603050405020304" pitchFamily="18" charset="0"/>
                        </a:rPr>
                        <a:t>Твердження</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gridSpan="4">
                  <a:txBody>
                    <a:bodyPr/>
                    <a:lstStyle/>
                    <a:p>
                      <a:pPr algn="ctr">
                        <a:spcBef>
                          <a:spcPts val="0"/>
                        </a:spcBef>
                        <a:spcAft>
                          <a:spcPts val="0"/>
                        </a:spcAft>
                      </a:pPr>
                      <a:r>
                        <a:rPr lang="uk-UA" sz="1400">
                          <a:solidFill>
                            <a:srgbClr val="000000"/>
                          </a:solidFill>
                          <a:effectLst/>
                          <a:latin typeface="Times New Roman" panose="02020603050405020304" pitchFamily="18" charset="0"/>
                        </a:rPr>
                        <a:t>Варіанти відповідей</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2729771187"/>
                  </a:ext>
                </a:extLst>
              </a:tr>
              <a:tr h="215252">
                <a:tc vMerge="1">
                  <a:txBody>
                    <a:bodyPr/>
                    <a:lstStyle/>
                    <a:p>
                      <a:endParaRPr lang="uk-UA"/>
                    </a:p>
                  </a:txBody>
                  <a:tcPr/>
                </a:tc>
                <a:tc vMerge="1">
                  <a:txBody>
                    <a:bodyPr/>
                    <a:lstStyle/>
                    <a:p>
                      <a:endParaRPr lang="uk-UA"/>
                    </a:p>
                  </a:txBody>
                  <a:tcPr/>
                </a:tc>
                <a:tc>
                  <a:txBody>
                    <a:bodyPr/>
                    <a:lstStyle/>
                    <a:p>
                      <a:pPr>
                        <a:spcBef>
                          <a:spcPts val="0"/>
                        </a:spcBef>
                        <a:spcAft>
                          <a:spcPts val="0"/>
                        </a:spcAft>
                      </a:pPr>
                      <a:r>
                        <a:rPr lang="uk-UA" sz="1400">
                          <a:solidFill>
                            <a:srgbClr val="000000"/>
                          </a:solidFill>
                          <a:effectLst/>
                          <a:latin typeface="Times New Roman" panose="02020603050405020304" pitchFamily="18" charset="0"/>
                        </a:rPr>
                        <a:t>3.Часто</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uk-UA" sz="1400">
                          <a:solidFill>
                            <a:srgbClr val="000000"/>
                          </a:solidFill>
                          <a:effectLst/>
                          <a:latin typeface="Times New Roman" panose="02020603050405020304" pitchFamily="18" charset="0"/>
                        </a:rPr>
                        <a:t>2.Іноді</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uk-UA" sz="1400">
                          <a:solidFill>
                            <a:srgbClr val="000000"/>
                          </a:solidFill>
                          <a:effectLst/>
                          <a:latin typeface="Times New Roman" panose="02020603050405020304" pitchFamily="18" charset="0"/>
                        </a:rPr>
                        <a:t>1.Рідко</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uk-UA" sz="1400">
                          <a:solidFill>
                            <a:srgbClr val="000000"/>
                          </a:solidFill>
                          <a:effectLst/>
                          <a:latin typeface="Times New Roman" panose="02020603050405020304" pitchFamily="18" charset="0"/>
                        </a:rPr>
                        <a:t>0.Ніколи</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069335"/>
                  </a:ext>
                </a:extLst>
              </a:tr>
              <a:tr h="0">
                <a:tc>
                  <a:txBody>
                    <a:bodyPr/>
                    <a:lstStyle/>
                    <a:p>
                      <a:pPr algn="ctr">
                        <a:spcBef>
                          <a:spcPts val="0"/>
                        </a:spcBef>
                        <a:spcAft>
                          <a:spcPts val="0"/>
                        </a:spcAft>
                      </a:pPr>
                      <a:r>
                        <a:rPr lang="uk-UA" sz="1400">
                          <a:solidFill>
                            <a:srgbClr val="000000"/>
                          </a:solidFill>
                          <a:effectLst/>
                          <a:latin typeface="Times New Roman" panose="02020603050405020304" pitchFamily="18" charset="0"/>
                        </a:rPr>
                        <a:t>1.</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400">
                          <a:solidFill>
                            <a:srgbClr val="000000"/>
                          </a:solidFill>
                          <a:effectLst/>
                          <a:latin typeface="Times New Roman" panose="02020603050405020304" pitchFamily="18" charset="0"/>
                        </a:rPr>
                        <a:t>Я нещасливий, займаючись багатьма речами наодинці</a:t>
                      </a:r>
                      <a:endParaRPr lang="ru-RU">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10470"/>
                  </a:ext>
                </a:extLst>
              </a:tr>
              <a:tr h="0">
                <a:tc>
                  <a:txBody>
                    <a:bodyPr/>
                    <a:lstStyle/>
                    <a:p>
                      <a:pPr algn="ctr">
                        <a:spcBef>
                          <a:spcPts val="0"/>
                        </a:spcBef>
                        <a:spcAft>
                          <a:spcPts val="0"/>
                        </a:spcAft>
                      </a:pPr>
                      <a:r>
                        <a:rPr lang="uk-UA" sz="1400">
                          <a:solidFill>
                            <a:srgbClr val="000000"/>
                          </a:solidFill>
                          <a:effectLst/>
                          <a:latin typeface="Times New Roman" panose="02020603050405020304" pitchFamily="18" charset="0"/>
                        </a:rPr>
                        <a:t>2.</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400">
                          <a:solidFill>
                            <a:srgbClr val="000000"/>
                          </a:solidFill>
                          <a:effectLst/>
                          <a:latin typeface="Times New Roman" panose="02020603050405020304" pitchFamily="18" charset="0"/>
                        </a:rPr>
                        <a:t>Мені немає з ким поговорити</a:t>
                      </a:r>
                      <a:endParaRPr lang="ru-RU">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9360991"/>
                  </a:ext>
                </a:extLst>
              </a:tr>
              <a:tr h="0">
                <a:tc>
                  <a:txBody>
                    <a:bodyPr/>
                    <a:lstStyle/>
                    <a:p>
                      <a:pPr algn="ctr">
                        <a:spcBef>
                          <a:spcPts val="0"/>
                        </a:spcBef>
                        <a:spcAft>
                          <a:spcPts val="0"/>
                        </a:spcAft>
                      </a:pPr>
                      <a:r>
                        <a:rPr lang="uk-UA" sz="1400">
                          <a:solidFill>
                            <a:srgbClr val="000000"/>
                          </a:solidFill>
                          <a:effectLst/>
                          <a:latin typeface="Times New Roman" panose="02020603050405020304" pitchFamily="18" charset="0"/>
                        </a:rPr>
                        <a:t>3.</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400">
                          <a:solidFill>
                            <a:srgbClr val="000000"/>
                          </a:solidFill>
                          <a:effectLst/>
                          <a:latin typeface="Times New Roman" panose="02020603050405020304" pitchFamily="18" charset="0"/>
                        </a:rPr>
                        <a:t>Для мене нестерпно бути таким самотнім</a:t>
                      </a:r>
                      <a:endParaRPr lang="ru-RU">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237694"/>
                  </a:ext>
                </a:extLst>
              </a:tr>
              <a:tr h="0">
                <a:tc>
                  <a:txBody>
                    <a:bodyPr/>
                    <a:lstStyle/>
                    <a:p>
                      <a:pPr algn="ctr">
                        <a:spcBef>
                          <a:spcPts val="0"/>
                        </a:spcBef>
                        <a:spcAft>
                          <a:spcPts val="0"/>
                        </a:spcAft>
                      </a:pPr>
                      <a:r>
                        <a:rPr lang="uk-UA" sz="1400">
                          <a:solidFill>
                            <a:srgbClr val="000000"/>
                          </a:solidFill>
                          <a:effectLst/>
                          <a:latin typeface="Times New Roman" panose="02020603050405020304" pitchFamily="18" charset="0"/>
                        </a:rPr>
                        <a:t>4.</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400">
                          <a:solidFill>
                            <a:srgbClr val="000000"/>
                          </a:solidFill>
                          <a:effectLst/>
                          <a:latin typeface="Times New Roman" panose="02020603050405020304" pitchFamily="18" charset="0"/>
                        </a:rPr>
                        <a:t>Мені не вистачає спілкування</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333335"/>
                  </a:ext>
                </a:extLst>
              </a:tr>
              <a:tr h="0">
                <a:tc>
                  <a:txBody>
                    <a:bodyPr/>
                    <a:lstStyle/>
                    <a:p>
                      <a:pPr algn="ctr">
                        <a:spcBef>
                          <a:spcPts val="0"/>
                        </a:spcBef>
                        <a:spcAft>
                          <a:spcPts val="0"/>
                        </a:spcAft>
                      </a:pPr>
                      <a:r>
                        <a:rPr lang="uk-UA" sz="1400">
                          <a:solidFill>
                            <a:srgbClr val="000000"/>
                          </a:solidFill>
                          <a:effectLst/>
                          <a:latin typeface="Times New Roman" panose="02020603050405020304" pitchFamily="18" charset="0"/>
                        </a:rPr>
                        <a:t>5.</a:t>
                      </a:r>
                      <a:endParaRPr lang="uk-UA">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400">
                          <a:solidFill>
                            <a:srgbClr val="000000"/>
                          </a:solidFill>
                          <a:effectLst/>
                          <a:latin typeface="Times New Roman" panose="02020603050405020304" pitchFamily="18" charset="0"/>
                        </a:rPr>
                        <a:t>Я відчуваю, ніби ніхто не розуміє мене по-справжньому</a:t>
                      </a:r>
                      <a:endParaRPr lang="ru-RU">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dirty="0">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932325"/>
                  </a:ext>
                </a:extLst>
              </a:tr>
            </a:tbl>
          </a:graphicData>
        </a:graphic>
      </p:graphicFrame>
    </p:spTree>
    <p:extLst>
      <p:ext uri="{BB962C8B-B14F-4D97-AF65-F5344CB8AC3E}">
        <p14:creationId xmlns:p14="http://schemas.microsoft.com/office/powerpoint/2010/main" val="126861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913112F6-9736-4486-9D50-2108DEF0AFE7}"/>
              </a:ext>
            </a:extLst>
          </p:cNvPr>
          <p:cNvGraphicFramePr>
            <a:graphicFrameLocks noGrp="1"/>
          </p:cNvGraphicFramePr>
          <p:nvPr>
            <p:extLst>
              <p:ext uri="{D42A27DB-BD31-4B8C-83A1-F6EECF244321}">
                <p14:modId xmlns:p14="http://schemas.microsoft.com/office/powerpoint/2010/main" val="3128504065"/>
              </p:ext>
            </p:extLst>
          </p:nvPr>
        </p:nvGraphicFramePr>
        <p:xfrm>
          <a:off x="2743200" y="368968"/>
          <a:ext cx="6967002" cy="5885343"/>
        </p:xfrm>
        <a:graphic>
          <a:graphicData uri="http://schemas.openxmlformats.org/drawingml/2006/table">
            <a:tbl>
              <a:tblPr/>
              <a:tblGrid>
                <a:gridCol w="478504">
                  <a:extLst>
                    <a:ext uri="{9D8B030D-6E8A-4147-A177-3AD203B41FA5}">
                      <a16:colId xmlns:a16="http://schemas.microsoft.com/office/drawing/2014/main" val="8134474"/>
                    </a:ext>
                  </a:extLst>
                </a:gridCol>
                <a:gridCol w="3617489">
                  <a:extLst>
                    <a:ext uri="{9D8B030D-6E8A-4147-A177-3AD203B41FA5}">
                      <a16:colId xmlns:a16="http://schemas.microsoft.com/office/drawing/2014/main" val="1210543445"/>
                    </a:ext>
                  </a:extLst>
                </a:gridCol>
                <a:gridCol w="703932">
                  <a:extLst>
                    <a:ext uri="{9D8B030D-6E8A-4147-A177-3AD203B41FA5}">
                      <a16:colId xmlns:a16="http://schemas.microsoft.com/office/drawing/2014/main" val="184601221"/>
                    </a:ext>
                  </a:extLst>
                </a:gridCol>
                <a:gridCol w="602561">
                  <a:extLst>
                    <a:ext uri="{9D8B030D-6E8A-4147-A177-3AD203B41FA5}">
                      <a16:colId xmlns:a16="http://schemas.microsoft.com/office/drawing/2014/main" val="35048215"/>
                    </a:ext>
                  </a:extLst>
                </a:gridCol>
                <a:gridCol w="703209">
                  <a:extLst>
                    <a:ext uri="{9D8B030D-6E8A-4147-A177-3AD203B41FA5}">
                      <a16:colId xmlns:a16="http://schemas.microsoft.com/office/drawing/2014/main" val="1144841223"/>
                    </a:ext>
                  </a:extLst>
                </a:gridCol>
                <a:gridCol w="861307">
                  <a:extLst>
                    <a:ext uri="{9D8B030D-6E8A-4147-A177-3AD203B41FA5}">
                      <a16:colId xmlns:a16="http://schemas.microsoft.com/office/drawing/2014/main" val="3764048918"/>
                    </a:ext>
                  </a:extLst>
                </a:gridCol>
              </a:tblGrid>
              <a:tr h="492744">
                <a:tc>
                  <a:txBody>
                    <a:bodyPr/>
                    <a:lstStyle/>
                    <a:p>
                      <a:pPr algn="ctr">
                        <a:spcBef>
                          <a:spcPts val="0"/>
                        </a:spcBef>
                        <a:spcAft>
                          <a:spcPts val="0"/>
                        </a:spcAft>
                      </a:pPr>
                      <a:r>
                        <a:rPr lang="uk-UA" sz="1200">
                          <a:solidFill>
                            <a:srgbClr val="000000"/>
                          </a:solidFill>
                          <a:effectLst/>
                          <a:latin typeface="Times New Roman" panose="02020603050405020304" pitchFamily="18" charset="0"/>
                        </a:rPr>
                        <a:t>6.</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застаю себе в очікуванні, що люди зателефонують або напишуть мені</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250190"/>
                  </a:ext>
                </a:extLst>
              </a:tr>
              <a:tr h="492744">
                <a:tc>
                  <a:txBody>
                    <a:bodyPr/>
                    <a:lstStyle/>
                    <a:p>
                      <a:pPr algn="ctr">
                        <a:spcBef>
                          <a:spcPts val="0"/>
                        </a:spcBef>
                        <a:spcAft>
                          <a:spcPts val="0"/>
                        </a:spcAft>
                      </a:pPr>
                      <a:r>
                        <a:rPr lang="uk-UA" sz="1200">
                          <a:solidFill>
                            <a:srgbClr val="000000"/>
                          </a:solidFill>
                          <a:effectLst/>
                          <a:latin typeface="Times New Roman" panose="02020603050405020304" pitchFamily="18" charset="0"/>
                        </a:rPr>
                        <a:t>7.</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Немає нікого, до кого я міг би звернутися</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437815"/>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8.</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зараз вже ні з ким не близький</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504236"/>
                  </a:ext>
                </a:extLst>
              </a:tr>
              <a:tr h="492744">
                <a:tc>
                  <a:txBody>
                    <a:bodyPr/>
                    <a:lstStyle/>
                    <a:p>
                      <a:pPr algn="ctr">
                        <a:spcBef>
                          <a:spcPts val="0"/>
                        </a:spcBef>
                        <a:spcAft>
                          <a:spcPts val="0"/>
                        </a:spcAft>
                      </a:pPr>
                      <a:r>
                        <a:rPr lang="uk-UA" sz="1200">
                          <a:solidFill>
                            <a:srgbClr val="000000"/>
                          </a:solidFill>
                          <a:effectLst/>
                          <a:latin typeface="Times New Roman" panose="02020603050405020304" pitchFamily="18" charset="0"/>
                        </a:rPr>
                        <a:t>9.</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Ті, хто мене оточує, не поділяють мої інтереси та ідеї</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8034914"/>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10.</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200">
                          <a:solidFill>
                            <a:srgbClr val="000000"/>
                          </a:solidFill>
                          <a:effectLst/>
                          <a:latin typeface="Times New Roman" panose="02020603050405020304" pitchFamily="18" charset="0"/>
                        </a:rPr>
                        <a:t>Я почуваю себе покинутим</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850776"/>
                  </a:ext>
                </a:extLst>
              </a:tr>
              <a:tr h="492744">
                <a:tc>
                  <a:txBody>
                    <a:bodyPr/>
                    <a:lstStyle/>
                    <a:p>
                      <a:pPr algn="ctr">
                        <a:spcBef>
                          <a:spcPts val="0"/>
                        </a:spcBef>
                        <a:spcAft>
                          <a:spcPts val="0"/>
                        </a:spcAft>
                      </a:pPr>
                      <a:r>
                        <a:rPr lang="uk-UA" sz="1200">
                          <a:solidFill>
                            <a:srgbClr val="000000"/>
                          </a:solidFill>
                          <a:effectLst/>
                          <a:latin typeface="Times New Roman" panose="02020603050405020304" pitchFamily="18" charset="0"/>
                        </a:rPr>
                        <a:t>11.</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не здатний розкуто спілкуватися з тими, хто мене оточує</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507382"/>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12.</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почуваю себе абсолютно самотнім</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368140"/>
                  </a:ext>
                </a:extLst>
              </a:tr>
              <a:tr h="492744">
                <a:tc>
                  <a:txBody>
                    <a:bodyPr/>
                    <a:lstStyle/>
                    <a:p>
                      <a:pPr algn="ctr">
                        <a:spcBef>
                          <a:spcPts val="0"/>
                        </a:spcBef>
                        <a:spcAft>
                          <a:spcPts val="0"/>
                        </a:spcAft>
                      </a:pPr>
                      <a:r>
                        <a:rPr lang="uk-UA" sz="1200">
                          <a:solidFill>
                            <a:srgbClr val="000000"/>
                          </a:solidFill>
                          <a:effectLst/>
                          <a:latin typeface="Times New Roman" panose="02020603050405020304" pitchFamily="18" charset="0"/>
                        </a:rPr>
                        <a:t>13.</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200">
                          <a:solidFill>
                            <a:srgbClr val="000000"/>
                          </a:solidFill>
                          <a:effectLst/>
                          <a:latin typeface="Times New Roman" panose="02020603050405020304" pitchFamily="18" charset="0"/>
                        </a:rPr>
                        <a:t>Мої соціальні взаємини та зв&amp;</a:t>
                      </a:r>
                      <a:r>
                        <a:rPr lang="en-US" sz="1200">
                          <a:solidFill>
                            <a:srgbClr val="000000"/>
                          </a:solidFill>
                          <a:effectLst/>
                          <a:latin typeface="Times New Roman" panose="02020603050405020304" pitchFamily="18" charset="0"/>
                        </a:rPr>
                        <a:t>apos;</a:t>
                      </a:r>
                      <a:r>
                        <a:rPr lang="uk-UA" sz="1200">
                          <a:solidFill>
                            <a:srgbClr val="000000"/>
                          </a:solidFill>
                          <a:effectLst/>
                          <a:latin typeface="Times New Roman" panose="02020603050405020304" pitchFamily="18" charset="0"/>
                        </a:rPr>
                        <a:t>язки є поверхневими</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123708"/>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14.</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постійно прагну бути в компанії</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127986"/>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15.</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Насправді ніхто як слід не знає мене</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016778"/>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16.</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відчуваю себе ізольованим від інших </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091642"/>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17.</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нещасний, будучи таким знедоленим</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770571"/>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18.</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200">
                          <a:solidFill>
                            <a:srgbClr val="000000"/>
                          </a:solidFill>
                          <a:effectLst/>
                          <a:latin typeface="Times New Roman" panose="02020603050405020304" pitchFamily="18" charset="0"/>
                        </a:rPr>
                        <a:t>Мені важко заводити друзів</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8002421"/>
                  </a:ext>
                </a:extLst>
              </a:tr>
              <a:tr h="492744">
                <a:tc>
                  <a:txBody>
                    <a:bodyPr/>
                    <a:lstStyle/>
                    <a:p>
                      <a:pPr algn="ctr">
                        <a:spcBef>
                          <a:spcPts val="0"/>
                        </a:spcBef>
                        <a:spcAft>
                          <a:spcPts val="0"/>
                        </a:spcAft>
                      </a:pPr>
                      <a:r>
                        <a:rPr lang="uk-UA" sz="1200">
                          <a:solidFill>
                            <a:srgbClr val="000000"/>
                          </a:solidFill>
                          <a:effectLst/>
                          <a:latin typeface="Times New Roman" panose="02020603050405020304" pitchFamily="18" charset="0"/>
                        </a:rPr>
                        <a:t>19.</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Я почуваю себе виключеним і ізольованим іншими</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004471"/>
                  </a:ext>
                </a:extLst>
              </a:tr>
              <a:tr h="325431">
                <a:tc>
                  <a:txBody>
                    <a:bodyPr/>
                    <a:lstStyle/>
                    <a:p>
                      <a:pPr algn="ctr">
                        <a:spcBef>
                          <a:spcPts val="0"/>
                        </a:spcBef>
                        <a:spcAft>
                          <a:spcPts val="0"/>
                        </a:spcAft>
                      </a:pPr>
                      <a:r>
                        <a:rPr lang="uk-UA" sz="1200">
                          <a:solidFill>
                            <a:srgbClr val="000000"/>
                          </a:solidFill>
                          <a:effectLst/>
                          <a:latin typeface="Times New Roman" panose="02020603050405020304" pitchFamily="18" charset="0"/>
                        </a:rPr>
                        <a:t>20.</a:t>
                      </a:r>
                      <a:endParaRPr lang="uk-UA"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1200">
                          <a:solidFill>
                            <a:srgbClr val="000000"/>
                          </a:solidFill>
                          <a:effectLst/>
                          <a:latin typeface="Times New Roman" panose="02020603050405020304" pitchFamily="18" charset="0"/>
                        </a:rPr>
                        <a:t>Люди – навколо мене, але не зі мною</a:t>
                      </a:r>
                      <a:endParaRPr lang="ru-RU" sz="1600">
                        <a:effectLst/>
                      </a:endParaRP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1600" dirty="0">
                          <a:effectLst/>
                        </a:rPr>
                        <a:t> </a:t>
                      </a:r>
                    </a:p>
                  </a:txBody>
                  <a:tcPr marL="59172" marR="59172"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5083613"/>
                  </a:ext>
                </a:extLst>
              </a:tr>
            </a:tbl>
          </a:graphicData>
        </a:graphic>
      </p:graphicFrame>
    </p:spTree>
    <p:extLst>
      <p:ext uri="{BB962C8B-B14F-4D97-AF65-F5344CB8AC3E}">
        <p14:creationId xmlns:p14="http://schemas.microsoft.com/office/powerpoint/2010/main" val="303736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4D9646-9688-47A6-B05D-49AFC66C968A}"/>
              </a:ext>
            </a:extLst>
          </p:cNvPr>
          <p:cNvSpPr txBox="1"/>
          <p:nvPr/>
        </p:nvSpPr>
        <p:spPr>
          <a:xfrm>
            <a:off x="0" y="133191"/>
            <a:ext cx="11839074" cy="7071167"/>
          </a:xfrm>
          <a:prstGeom prst="rect">
            <a:avLst/>
          </a:prstGeom>
          <a:noFill/>
        </p:spPr>
        <p:txBody>
          <a:bodyPr wrap="square">
            <a:spAutoFit/>
          </a:bodyPr>
          <a:lstStyle/>
          <a:p>
            <a:pPr algn="ctr">
              <a:spcBef>
                <a:spcPts val="0"/>
              </a:spcBef>
              <a:spcAft>
                <a:spcPts val="0"/>
              </a:spcAft>
            </a:pPr>
            <a:r>
              <a:rPr lang="uk-UA" sz="1800" dirty="0">
                <a:solidFill>
                  <a:srgbClr val="000000"/>
                </a:solidFill>
                <a:effectLst/>
                <a:latin typeface="Times New Roman" panose="02020603050405020304" pitchFamily="18" charset="0"/>
              </a:rPr>
              <a:t>Порахуй суму набраних балів. Відповіді у колонці «Ніколи» оцінюються в 0 балів, відповіді у колонці «Часто», відповідно оцінюються у 3 бали.</a:t>
            </a:r>
            <a:endParaRPr lang="uk-UA" dirty="0">
              <a:effectLst/>
            </a:endParaRPr>
          </a:p>
          <a:p>
            <a:pPr algn="ctr">
              <a:spcBef>
                <a:spcPts val="0"/>
              </a:spcBef>
              <a:spcAft>
                <a:spcPts val="0"/>
              </a:spcAft>
            </a:pPr>
            <a:r>
              <a:rPr lang="uk-UA" sz="1800" dirty="0">
                <a:solidFill>
                  <a:srgbClr val="000000"/>
                </a:solidFill>
                <a:effectLst/>
                <a:latin typeface="Times New Roman" panose="02020603050405020304" pitchFamily="18" charset="0"/>
              </a:rPr>
              <a:t> </a:t>
            </a:r>
            <a:r>
              <a:rPr lang="uk-UA" sz="1800" dirty="0" err="1">
                <a:solidFill>
                  <a:srgbClr val="000000"/>
                </a:solidFill>
                <a:effectLst/>
                <a:latin typeface="Times New Roman" panose="02020603050405020304" pitchFamily="18" charset="0"/>
              </a:rPr>
              <a:t>Запиши</a:t>
            </a:r>
            <a:r>
              <a:rPr lang="uk-UA" sz="1800" dirty="0">
                <a:solidFill>
                  <a:srgbClr val="000000"/>
                </a:solidFill>
                <a:effectLst/>
                <a:latin typeface="Times New Roman" panose="02020603050405020304" pitchFamily="18" charset="0"/>
              </a:rPr>
              <a:t>, скільки балів ти отримав ∑ =_______ </a:t>
            </a:r>
            <a:r>
              <a:rPr lang="uk-UA" sz="1800" b="1" u="sng" dirty="0">
                <a:solidFill>
                  <a:srgbClr val="000000"/>
                </a:solidFill>
                <a:effectLst/>
                <a:latin typeface="Times New Roman" panose="02020603050405020304" pitchFamily="18" charset="0"/>
              </a:rPr>
              <a:t>(вписати число)</a:t>
            </a:r>
            <a:endParaRPr lang="uk-UA" dirty="0">
              <a:effectLst/>
            </a:endParaRPr>
          </a:p>
          <a:p>
            <a:pPr indent="285750" algn="just">
              <a:spcBef>
                <a:spcPts val="500"/>
              </a:spcBef>
              <a:spcAft>
                <a:spcPts val="500"/>
              </a:spcAft>
            </a:pPr>
            <a:r>
              <a:rPr lang="uk-UA" sz="1800" dirty="0">
                <a:solidFill>
                  <a:srgbClr val="000000"/>
                </a:solidFill>
                <a:effectLst/>
                <a:latin typeface="Times New Roman" panose="02020603050405020304" pitchFamily="18" charset="0"/>
              </a:rPr>
              <a:t>Найбільший показник самотності – 60 балів:</a:t>
            </a:r>
            <a:endParaRPr lang="uk-UA" dirty="0">
              <a:effectLst/>
            </a:endParaRPr>
          </a:p>
          <a:p>
            <a:pPr marL="457200" indent="-228600" algn="just">
              <a:spcBef>
                <a:spcPts val="500"/>
              </a:spcBef>
              <a:spcAft>
                <a:spcPts val="500"/>
              </a:spcAft>
              <a:buFont typeface="Arial" panose="020B0604020202020204" pitchFamily="34" charset="0"/>
              <a:buChar char="•"/>
            </a:pPr>
            <a:r>
              <a:rPr lang="uk-UA" sz="1800" dirty="0">
                <a:solidFill>
                  <a:srgbClr val="000000"/>
                </a:solidFill>
                <a:effectLst/>
                <a:latin typeface="Times New Roman" panose="02020603050405020304" pitchFamily="18" charset="0"/>
              </a:rPr>
              <a:t>Від 40 до 60 балів – високий рівень самотності.</a:t>
            </a:r>
            <a:endParaRPr lang="uk-UA" dirty="0">
              <a:effectLst/>
            </a:endParaRPr>
          </a:p>
          <a:p>
            <a:pPr marL="457200" indent="-228600" algn="just">
              <a:spcBef>
                <a:spcPts val="500"/>
              </a:spcBef>
              <a:spcAft>
                <a:spcPts val="500"/>
              </a:spcAft>
              <a:buFont typeface="Arial" panose="020B0604020202020204" pitchFamily="34" charset="0"/>
              <a:buChar char="•"/>
            </a:pPr>
            <a:r>
              <a:rPr lang="uk-UA" sz="1800" dirty="0">
                <a:solidFill>
                  <a:srgbClr val="000000"/>
                </a:solidFill>
                <a:effectLst/>
                <a:latin typeface="Times New Roman" panose="02020603050405020304" pitchFamily="18" charset="0"/>
              </a:rPr>
              <a:t>Від 20 до 40 балів середній рівень самотності.</a:t>
            </a:r>
            <a:endParaRPr lang="uk-UA" dirty="0">
              <a:effectLst/>
            </a:endParaRPr>
          </a:p>
          <a:p>
            <a:pPr marL="457200" indent="-228600" algn="just">
              <a:spcBef>
                <a:spcPts val="500"/>
              </a:spcBef>
              <a:spcAft>
                <a:spcPts val="500"/>
              </a:spcAft>
              <a:buFont typeface="Arial" panose="020B0604020202020204" pitchFamily="34" charset="0"/>
              <a:buChar char="•"/>
            </a:pPr>
            <a:r>
              <a:rPr lang="uk-UA" sz="1800" dirty="0">
                <a:solidFill>
                  <a:srgbClr val="000000"/>
                </a:solidFill>
                <a:effectLst/>
                <a:latin typeface="Times New Roman" panose="02020603050405020304" pitchFamily="18" charset="0"/>
              </a:rPr>
              <a:t>Від 0 до 20 балів – низький рівень самотності.</a:t>
            </a:r>
            <a:endParaRPr lang="uk-UA" dirty="0">
              <a:effectLst/>
            </a:endParaRPr>
          </a:p>
          <a:p>
            <a:pPr algn="ctr">
              <a:lnSpc>
                <a:spcPts val="2850"/>
              </a:lnSpc>
              <a:spcBef>
                <a:spcPts val="0"/>
              </a:spcBef>
              <a:spcAft>
                <a:spcPts val="0"/>
              </a:spcAft>
            </a:pPr>
            <a:r>
              <a:rPr lang="uk-UA" sz="1800" b="1" dirty="0">
                <a:solidFill>
                  <a:srgbClr val="000000"/>
                </a:solidFill>
                <a:effectLst/>
                <a:latin typeface="Times New Roman" panose="02020603050405020304" pitchFamily="18" charset="0"/>
              </a:rPr>
              <a:t>Шкала депресії Бека</a:t>
            </a:r>
            <a:endParaRPr lang="uk-UA" dirty="0">
              <a:effectLst/>
            </a:endParaRPr>
          </a:p>
          <a:p>
            <a:pPr algn="ctr">
              <a:spcBef>
                <a:spcPts val="0"/>
              </a:spcBef>
              <a:spcAft>
                <a:spcPts val="0"/>
              </a:spcAft>
            </a:pPr>
            <a:r>
              <a:rPr lang="uk-UA" sz="1800" dirty="0">
                <a:solidFill>
                  <a:srgbClr val="000000"/>
                </a:solidFill>
                <a:effectLst/>
                <a:latin typeface="Times New Roman" panose="02020603050405020304" pitchFamily="18" charset="0"/>
              </a:rPr>
              <a:t>Уважно прочитай всі варіанти відповідей до кожного пункту і вибери один з них, який найкраще описує твоє самопочуття протягом останніх двох тижнів, включаючи сьогоднішній день.</a:t>
            </a:r>
            <a:endParaRPr lang="uk-UA" dirty="0">
              <a:effectLst/>
            </a:endParaRPr>
          </a:p>
          <a:p>
            <a:pPr algn="ctr">
              <a:spcBef>
                <a:spcPts val="0"/>
              </a:spcBef>
              <a:spcAft>
                <a:spcPts val="0"/>
              </a:spcAft>
            </a:pPr>
            <a:r>
              <a:rPr lang="uk-UA" dirty="0">
                <a:effectLst/>
              </a:rPr>
              <a:t> </a:t>
            </a:r>
          </a:p>
          <a:p>
            <a:pPr>
              <a:spcBef>
                <a:spcPts val="0"/>
              </a:spcBef>
              <a:spcAft>
                <a:spcPts val="0"/>
              </a:spcAft>
            </a:pPr>
            <a:r>
              <a:rPr lang="uk-UA" sz="1800" b="1" dirty="0">
                <a:solidFill>
                  <a:srgbClr val="56585A"/>
                </a:solidFill>
                <a:effectLst/>
                <a:latin typeface="inherit"/>
              </a:rPr>
              <a:t>1</a:t>
            </a:r>
            <a:r>
              <a:rPr lang="uk-UA" sz="1800" b="1" dirty="0">
                <a:solidFill>
                  <a:srgbClr val="000000"/>
                </a:solidFill>
                <a:effectLst/>
                <a:latin typeface="Times New Roman" panose="02020603050405020304" pitchFamily="18" charset="0"/>
              </a:rPr>
              <a:t>.</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Мені не сумно</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1. Значну частину часу мені сумно</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2. Я увесь час почуваюся сумним, пригніченим</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3. Я відчуваю нестерпний сум та тугу</a:t>
            </a:r>
            <a:endParaRPr lang="uk-UA" dirty="0">
              <a:effectLst/>
            </a:endParaRPr>
          </a:p>
          <a:p>
            <a:pPr>
              <a:spcBef>
                <a:spcPts val="0"/>
              </a:spcBef>
              <a:spcAft>
                <a:spcPts val="0"/>
              </a:spcAft>
            </a:pPr>
            <a:r>
              <a:rPr lang="uk-UA" dirty="0">
                <a:effectLst/>
              </a:rPr>
              <a:t> </a:t>
            </a:r>
          </a:p>
          <a:p>
            <a:pPr>
              <a:spcBef>
                <a:spcPts val="0"/>
              </a:spcBef>
              <a:spcAft>
                <a:spcPts val="0"/>
              </a:spcAft>
            </a:pPr>
            <a:r>
              <a:rPr lang="uk-UA" sz="1800" b="1" dirty="0">
                <a:solidFill>
                  <a:srgbClr val="000000"/>
                </a:solidFill>
                <a:effectLst/>
                <a:latin typeface="Times New Roman" panose="02020603050405020304" pitchFamily="18" charset="0"/>
              </a:rPr>
              <a:t>2. </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Я спокійно думаю про майбутнє</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Думки про майбутнє викликають в мене занепокоєння більше, ніж раніше</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Мені немає чого чекати від майбутнього і на що надіятися</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відчуваю, що в моєму майбутньому нема нічого доброго і я нічого не можу змінити</a:t>
            </a:r>
            <a:endParaRPr lang="uk-UA" dirty="0">
              <a:effectLst/>
            </a:endParaRPr>
          </a:p>
          <a:p>
            <a:pPr>
              <a:spcBef>
                <a:spcPts val="0"/>
              </a:spcBef>
              <a:spcAft>
                <a:spcPts val="0"/>
              </a:spcAft>
            </a:pPr>
            <a:r>
              <a:rPr lang="uk-UA" dirty="0">
                <a:effectLst/>
              </a:rPr>
              <a:t> </a:t>
            </a:r>
          </a:p>
        </p:txBody>
      </p:sp>
    </p:spTree>
    <p:extLst>
      <p:ext uri="{BB962C8B-B14F-4D97-AF65-F5344CB8AC3E}">
        <p14:creationId xmlns:p14="http://schemas.microsoft.com/office/powerpoint/2010/main" val="68416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E4ADB8-9EC2-4CD3-8623-1E1C0A0CB8B0}"/>
              </a:ext>
            </a:extLst>
          </p:cNvPr>
          <p:cNvSpPr txBox="1"/>
          <p:nvPr/>
        </p:nvSpPr>
        <p:spPr>
          <a:xfrm>
            <a:off x="176463" y="197346"/>
            <a:ext cx="11550316" cy="6463308"/>
          </a:xfrm>
          <a:prstGeom prst="rect">
            <a:avLst/>
          </a:prstGeom>
          <a:noFill/>
        </p:spPr>
        <p:txBody>
          <a:bodyPr wrap="square">
            <a:spAutoFit/>
          </a:bodyPr>
          <a:lstStyle/>
          <a:p>
            <a:pPr>
              <a:spcBef>
                <a:spcPts val="0"/>
              </a:spcBef>
              <a:spcAft>
                <a:spcPts val="0"/>
              </a:spcAft>
            </a:pPr>
            <a:r>
              <a:rPr lang="ru-RU" sz="1800" b="1" dirty="0">
                <a:solidFill>
                  <a:srgbClr val="000000"/>
                </a:solidFill>
                <a:effectLst/>
                <a:latin typeface="Times New Roman" panose="02020603050405020304" pitchFamily="18" charset="0"/>
              </a:rPr>
              <a:t>3. 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не </a:t>
            </a:r>
            <a:r>
              <a:rPr lang="ru-RU" sz="1800" dirty="0" err="1">
                <a:solidFill>
                  <a:srgbClr val="000000"/>
                </a:solidFill>
                <a:effectLst/>
                <a:latin typeface="Times New Roman" panose="02020603050405020304" pitchFamily="18" charset="0"/>
              </a:rPr>
              <a:t>відчуваю</a:t>
            </a:r>
            <a:r>
              <a:rPr lang="ru-RU" sz="1800" dirty="0">
                <a:solidFill>
                  <a:srgbClr val="000000"/>
                </a:solidFill>
                <a:effectLst/>
                <a:latin typeface="Times New Roman" panose="02020603050405020304" pitchFamily="18" charset="0"/>
              </a:rPr>
              <a:t> себе </a:t>
            </a:r>
            <a:r>
              <a:rPr lang="ru-RU" sz="1800" dirty="0" err="1">
                <a:solidFill>
                  <a:srgbClr val="000000"/>
                </a:solidFill>
                <a:effectLst/>
                <a:latin typeface="Times New Roman" panose="02020603050405020304" pitchFamily="18" charset="0"/>
              </a:rPr>
              <a:t>невдахою</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В </a:t>
            </a:r>
            <a:r>
              <a:rPr lang="ru-RU" sz="1800" dirty="0" err="1">
                <a:solidFill>
                  <a:srgbClr val="000000"/>
                </a:solidFill>
                <a:effectLst/>
                <a:latin typeface="Times New Roman" panose="02020603050405020304" pitchFamily="18" charset="0"/>
              </a:rPr>
              <a:t>минулому</a:t>
            </a:r>
            <a:r>
              <a:rPr lang="ru-RU" sz="1800" dirty="0">
                <a:solidFill>
                  <a:srgbClr val="000000"/>
                </a:solidFill>
                <a:effectLst/>
                <a:latin typeface="Times New Roman" panose="02020603050405020304" pitchFamily="18" charset="0"/>
              </a:rPr>
              <a:t> я мав би </a:t>
            </a:r>
            <a:r>
              <a:rPr lang="ru-RU" sz="1800" dirty="0" err="1">
                <a:solidFill>
                  <a:srgbClr val="000000"/>
                </a:solidFill>
                <a:effectLst/>
                <a:latin typeface="Times New Roman" panose="02020603050405020304" pitchFamily="18" charset="0"/>
              </a:rPr>
              <a:t>менше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зазнавати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невдач</a:t>
            </a:r>
            <a:endParaRPr lang="ru-RU" dirty="0">
              <a:effectLst/>
            </a:endParaRPr>
          </a:p>
          <a:p>
            <a:pPr marL="228600" indent="-228600">
              <a:spcBef>
                <a:spcPts val="0"/>
              </a:spcBef>
              <a:spcAft>
                <a:spcPts val="0"/>
              </a:spcAft>
              <a:buFont typeface="+mj-lt"/>
              <a:buAutoNum type="arabicPeriod"/>
            </a:pPr>
            <a:r>
              <a:rPr lang="ru-RU" sz="1800" dirty="0" err="1">
                <a:solidFill>
                  <a:srgbClr val="000000"/>
                </a:solidFill>
                <a:effectLst/>
                <a:latin typeface="Times New Roman" panose="02020603050405020304" pitchFamily="18" charset="0"/>
              </a:rPr>
              <a:t>Моє</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життя</a:t>
            </a:r>
            <a:r>
              <a:rPr lang="ru-RU" sz="1800" dirty="0">
                <a:solidFill>
                  <a:srgbClr val="000000"/>
                </a:solidFill>
                <a:effectLst/>
                <a:latin typeface="Times New Roman" panose="02020603050405020304" pitchFamily="18" charset="0"/>
              </a:rPr>
              <a:t> – </a:t>
            </a:r>
            <a:r>
              <a:rPr lang="ru-RU" sz="1800" dirty="0" err="1">
                <a:solidFill>
                  <a:srgbClr val="000000"/>
                </a:solidFill>
                <a:effectLst/>
                <a:latin typeface="Times New Roman" panose="02020603050405020304" pitchFamily="18" charset="0"/>
              </a:rPr>
              <a:t>це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суцільна</a:t>
            </a:r>
            <a:r>
              <a:rPr lang="ru-RU" sz="1800" dirty="0">
                <a:solidFill>
                  <a:srgbClr val="000000"/>
                </a:solidFill>
                <a:effectLst/>
                <a:latin typeface="Times New Roman" panose="02020603050405020304" pitchFamily="18" charset="0"/>
              </a:rPr>
              <a:t> низка </a:t>
            </a:r>
            <a:r>
              <a:rPr lang="ru-RU" sz="1800" dirty="0" err="1">
                <a:solidFill>
                  <a:srgbClr val="000000"/>
                </a:solidFill>
                <a:effectLst/>
                <a:latin typeface="Times New Roman" panose="02020603050405020304" pitchFamily="18" charset="0"/>
              </a:rPr>
              <a:t>невдач</a:t>
            </a:r>
            <a:r>
              <a:rPr lang="ru-RU" sz="1800" dirty="0">
                <a:solidFill>
                  <a:srgbClr val="000000"/>
                </a:solidFill>
                <a:effectLst/>
                <a:latin typeface="Times New Roman" panose="02020603050405020304" pitchFamily="18" charset="0"/>
              </a:rPr>
              <a:t> та </a:t>
            </a:r>
            <a:r>
              <a:rPr lang="ru-RU" sz="1800" dirty="0" err="1">
                <a:solidFill>
                  <a:srgbClr val="000000"/>
                </a:solidFill>
                <a:effectLst/>
                <a:latin typeface="Times New Roman" panose="02020603050405020304" pitchFamily="18" charset="0"/>
              </a:rPr>
              <a:t>помилок</a:t>
            </a:r>
            <a:r>
              <a:rPr lang="ru-RU" sz="1800" dirty="0">
                <a:solidFill>
                  <a:srgbClr val="000000"/>
                </a:solidFill>
                <a:effectLst/>
                <a:latin typeface="Times New Roman" panose="02020603050405020304" pitchFamily="18" charset="0"/>
              </a:rPr>
              <a:t>.</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абсолютний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невдаха</a:t>
            </a:r>
            <a:r>
              <a:rPr lang="ru-RU" sz="1800" dirty="0">
                <a:solidFill>
                  <a:srgbClr val="000000"/>
                </a:solidFill>
                <a:effectLst/>
                <a:latin typeface="Times New Roman" panose="02020603050405020304" pitchFamily="18" charset="0"/>
              </a:rPr>
              <a:t> в </a:t>
            </a:r>
            <a:r>
              <a:rPr lang="ru-RU" sz="1800" dirty="0" err="1">
                <a:solidFill>
                  <a:srgbClr val="000000"/>
                </a:solidFill>
                <a:effectLst/>
                <a:latin typeface="Times New Roman" panose="02020603050405020304" pitchFamily="18" charset="0"/>
              </a:rPr>
              <a:t>усьому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навчанні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праці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сімейному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житті</a:t>
            </a:r>
            <a:r>
              <a:rPr lang="ru-RU" sz="1800" dirty="0">
                <a:solidFill>
                  <a:srgbClr val="000000"/>
                </a:solidFill>
                <a:effectLst/>
                <a:latin typeface="Times New Roman" panose="02020603050405020304" pitchFamily="18" charset="0"/>
              </a:rPr>
              <a:t> і т.д.) </a:t>
            </a:r>
            <a:endParaRPr lang="ru-RU" dirty="0">
              <a:effectLst/>
            </a:endParaRPr>
          </a:p>
          <a:p>
            <a:pPr>
              <a:spcBef>
                <a:spcPts val="0"/>
              </a:spcBef>
              <a:spcAft>
                <a:spcPts val="0"/>
              </a:spcAft>
            </a:pPr>
            <a:r>
              <a:rPr lang="ru-RU" dirty="0">
                <a:effectLst/>
              </a:rPr>
              <a:t> </a:t>
            </a:r>
          </a:p>
          <a:p>
            <a:pPr>
              <a:spcBef>
                <a:spcPts val="0"/>
              </a:spcBef>
              <a:spcAft>
                <a:spcPts val="0"/>
              </a:spcAft>
            </a:pPr>
            <a:r>
              <a:rPr lang="ru-RU" sz="1800" b="1" dirty="0">
                <a:solidFill>
                  <a:srgbClr val="000000"/>
                </a:solidFill>
                <a:effectLst/>
                <a:latin typeface="Times New Roman" panose="02020603050405020304" pitchFamily="18" charset="0"/>
              </a:rPr>
              <a:t>4. 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a:t>
            </a:r>
            <a:r>
              <a:rPr lang="ru-RU" sz="1800" dirty="0" err="1">
                <a:solidFill>
                  <a:srgbClr val="000000"/>
                </a:solidFill>
                <a:effectLst/>
                <a:latin typeface="Times New Roman" panose="02020603050405020304" pitchFamily="18" charset="0"/>
              </a:rPr>
              <a:t>отримую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задоволення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від</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улюблених</a:t>
            </a:r>
            <a:r>
              <a:rPr lang="ru-RU" sz="1800" dirty="0">
                <a:solidFill>
                  <a:srgbClr val="000000"/>
                </a:solidFill>
                <a:effectLst/>
                <a:latin typeface="Times New Roman" panose="02020603050405020304" pitchFamily="18" charset="0"/>
              </a:rPr>
              <a:t> занять і речей</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не </a:t>
            </a:r>
            <a:r>
              <a:rPr lang="ru-RU" sz="1800" dirty="0" err="1">
                <a:solidFill>
                  <a:srgbClr val="000000"/>
                </a:solidFill>
                <a:effectLst/>
                <a:latin typeface="Times New Roman" panose="02020603050405020304" pitchFamily="18" charset="0"/>
              </a:rPr>
              <a:t>отримую</a:t>
            </a:r>
            <a:r>
              <a:rPr lang="ru-RU" sz="1800" dirty="0">
                <a:solidFill>
                  <a:srgbClr val="000000"/>
                </a:solidFill>
                <a:effectLst/>
                <a:latin typeface="Times New Roman" panose="02020603050405020304" pitchFamily="18" charset="0"/>
              </a:rPr>
              <a:t> такого </a:t>
            </a:r>
            <a:r>
              <a:rPr lang="ru-RU" sz="1800" dirty="0" err="1">
                <a:solidFill>
                  <a:srgbClr val="000000"/>
                </a:solidFill>
                <a:effectLst/>
                <a:latin typeface="Times New Roman" panose="02020603050405020304" pitchFamily="18" charset="0"/>
              </a:rPr>
              <a:t>задоволення</a:t>
            </a:r>
            <a:r>
              <a:rPr lang="ru-RU" sz="1800" dirty="0">
                <a:solidFill>
                  <a:srgbClr val="000000"/>
                </a:solidFill>
                <a:effectLst/>
                <a:latin typeface="Times New Roman" panose="02020603050405020304" pitchFamily="18" charset="0"/>
              </a:rPr>
              <a:t>, як </a:t>
            </a:r>
            <a:r>
              <a:rPr lang="ru-RU" sz="1800" dirty="0" err="1">
                <a:solidFill>
                  <a:srgbClr val="000000"/>
                </a:solidFill>
                <a:effectLst/>
                <a:latin typeface="Times New Roman" panose="02020603050405020304" pitchFamily="18" charset="0"/>
              </a:rPr>
              <a:t>раніше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від</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улюблених</a:t>
            </a:r>
            <a:r>
              <a:rPr lang="ru-RU" sz="1800" dirty="0">
                <a:solidFill>
                  <a:srgbClr val="000000"/>
                </a:solidFill>
                <a:effectLst/>
                <a:latin typeface="Times New Roman" panose="02020603050405020304" pitchFamily="18" charset="0"/>
              </a:rPr>
              <a:t> занять та речей</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отримую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дуже</a:t>
            </a:r>
            <a:r>
              <a:rPr lang="ru-RU" sz="1800" dirty="0">
                <a:solidFill>
                  <a:srgbClr val="000000"/>
                </a:solidFill>
                <a:effectLst/>
                <a:latin typeface="Times New Roman" panose="02020603050405020304" pitchFamily="18" charset="0"/>
              </a:rPr>
              <a:t> мало </a:t>
            </a:r>
            <a:r>
              <a:rPr lang="ru-RU" sz="1800" dirty="0" err="1">
                <a:solidFill>
                  <a:srgbClr val="000000"/>
                </a:solidFill>
                <a:effectLst/>
                <a:latin typeface="Times New Roman" panose="02020603050405020304" pitchFamily="18" charset="0"/>
              </a:rPr>
              <a:t>задоволення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від</a:t>
            </a:r>
            <a:r>
              <a:rPr lang="ru-RU" sz="1800" dirty="0">
                <a:solidFill>
                  <a:srgbClr val="000000"/>
                </a:solidFill>
                <a:effectLst/>
                <a:latin typeface="Times New Roman" panose="02020603050405020304" pitchFamily="18" charset="0"/>
              </a:rPr>
              <a:t> того,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зазвичай</a:t>
            </a:r>
            <a:r>
              <a:rPr lang="ru-RU" sz="1800" dirty="0">
                <a:solidFill>
                  <a:srgbClr val="000000"/>
                </a:solidFill>
                <a:effectLst/>
                <a:latin typeface="Times New Roman" panose="02020603050405020304" pitchFamily="18" charset="0"/>
              </a:rPr>
              <a:t> мене </a:t>
            </a:r>
            <a:r>
              <a:rPr lang="ru-RU" sz="1800" dirty="0" err="1">
                <a:solidFill>
                  <a:srgbClr val="000000"/>
                </a:solidFill>
                <a:effectLst/>
                <a:latin typeface="Times New Roman" panose="02020603050405020304" pitchFamily="18" charset="0"/>
              </a:rPr>
              <a:t>тішило</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не </a:t>
            </a:r>
            <a:r>
              <a:rPr lang="ru-RU" sz="1800" dirty="0" err="1">
                <a:solidFill>
                  <a:srgbClr val="000000"/>
                </a:solidFill>
                <a:effectLst/>
                <a:latin typeface="Times New Roman" panose="02020603050405020304" pitchFamily="18" charset="0"/>
              </a:rPr>
              <a:t>можу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отримати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задоволення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від</a:t>
            </a:r>
            <a:r>
              <a:rPr lang="ru-RU" sz="1800" dirty="0">
                <a:solidFill>
                  <a:srgbClr val="000000"/>
                </a:solidFill>
                <a:effectLst/>
                <a:latin typeface="Times New Roman" panose="02020603050405020304" pitchFamily="18" charset="0"/>
              </a:rPr>
              <a:t> того,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зазвичай</a:t>
            </a:r>
            <a:r>
              <a:rPr lang="ru-RU" sz="1800" dirty="0">
                <a:solidFill>
                  <a:srgbClr val="000000"/>
                </a:solidFill>
                <a:effectLst/>
                <a:latin typeface="Times New Roman" panose="02020603050405020304" pitchFamily="18" charset="0"/>
              </a:rPr>
              <a:t> мене </a:t>
            </a:r>
            <a:r>
              <a:rPr lang="ru-RU" sz="1800" dirty="0" err="1">
                <a:solidFill>
                  <a:srgbClr val="000000"/>
                </a:solidFill>
                <a:effectLst/>
                <a:latin typeface="Times New Roman" panose="02020603050405020304" pitchFamily="18" charset="0"/>
              </a:rPr>
              <a:t>тішило</a:t>
            </a:r>
            <a:endParaRPr lang="ru-RU" dirty="0">
              <a:effectLst/>
            </a:endParaRPr>
          </a:p>
          <a:p>
            <a:pPr>
              <a:spcBef>
                <a:spcPts val="0"/>
              </a:spcBef>
              <a:spcAft>
                <a:spcPts val="0"/>
              </a:spcAft>
            </a:pPr>
            <a:r>
              <a:rPr lang="ru-RU" dirty="0">
                <a:effectLst/>
              </a:rPr>
              <a:t> </a:t>
            </a:r>
          </a:p>
          <a:p>
            <a:pPr>
              <a:spcBef>
                <a:spcPts val="0"/>
              </a:spcBef>
              <a:spcAft>
                <a:spcPts val="0"/>
              </a:spcAft>
            </a:pPr>
            <a:r>
              <a:rPr lang="ru-RU" sz="1800" b="1" dirty="0">
                <a:solidFill>
                  <a:srgbClr val="000000"/>
                </a:solidFill>
                <a:effectLst/>
                <a:latin typeface="Times New Roman" panose="02020603050405020304" pitchFamily="18" charset="0"/>
              </a:rPr>
              <a:t>5. 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не </a:t>
            </a:r>
            <a:r>
              <a:rPr lang="ru-RU" sz="1800" dirty="0" err="1">
                <a:solidFill>
                  <a:srgbClr val="000000"/>
                </a:solidFill>
                <a:effectLst/>
                <a:latin typeface="Times New Roman" panose="02020603050405020304" pitchFamily="18" charset="0"/>
              </a:rPr>
              <a:t>відчуваю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почуття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провини</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відчуваю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почуття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провини</a:t>
            </a:r>
            <a:r>
              <a:rPr lang="ru-RU" sz="1800" dirty="0">
                <a:solidFill>
                  <a:srgbClr val="000000"/>
                </a:solidFill>
                <a:effectLst/>
                <a:latin typeface="Times New Roman" panose="02020603050405020304" pitchFamily="18" charset="0"/>
              </a:rPr>
              <a:t> за </a:t>
            </a:r>
            <a:r>
              <a:rPr lang="ru-RU" sz="1800" dirty="0" err="1">
                <a:solidFill>
                  <a:srgbClr val="000000"/>
                </a:solidFill>
                <a:effectLst/>
                <a:latin typeface="Times New Roman" panose="02020603050405020304" pitchFamily="18" charset="0"/>
              </a:rPr>
              <a:t>багато</a:t>
            </a:r>
            <a:r>
              <a:rPr lang="ru-RU" sz="1800" dirty="0">
                <a:solidFill>
                  <a:srgbClr val="000000"/>
                </a:solidFill>
                <a:effectLst/>
                <a:latin typeface="Times New Roman" panose="02020603050405020304" pitchFamily="18" charset="0"/>
              </a:rPr>
              <a:t> речей, </a:t>
            </a:r>
            <a:r>
              <a:rPr lang="ru-RU" sz="1800" dirty="0" err="1">
                <a:solidFill>
                  <a:srgbClr val="000000"/>
                </a:solidFill>
                <a:effectLst/>
                <a:latin typeface="Times New Roman" panose="02020603050405020304" pitchFamily="18" charset="0"/>
              </a:rPr>
              <a:t>зроблених</a:t>
            </a:r>
            <a:r>
              <a:rPr lang="ru-RU" sz="1800" dirty="0">
                <a:solidFill>
                  <a:srgbClr val="000000"/>
                </a:solidFill>
                <a:effectLst/>
                <a:latin typeface="Times New Roman" panose="02020603050405020304" pitchFamily="18" charset="0"/>
              </a:rPr>
              <a:t> мною</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дуже</a:t>
            </a:r>
            <a:r>
              <a:rPr lang="ru-RU" sz="1800" dirty="0">
                <a:solidFill>
                  <a:srgbClr val="000000"/>
                </a:solidFill>
                <a:effectLst/>
                <a:latin typeface="Times New Roman" panose="02020603050405020304" pitchFamily="18" charset="0"/>
              </a:rPr>
              <a:t> часто </a:t>
            </a:r>
            <a:r>
              <a:rPr lang="ru-RU" sz="1800" dirty="0" err="1">
                <a:solidFill>
                  <a:srgbClr val="000000"/>
                </a:solidFill>
                <a:effectLst/>
                <a:latin typeface="Times New Roman" panose="02020603050405020304" pitchFamily="18" charset="0"/>
              </a:rPr>
              <a:t>почувюсь</a:t>
            </a:r>
            <a:r>
              <a:rPr lang="ru-RU" sz="1800" dirty="0">
                <a:solidFill>
                  <a:srgbClr val="000000"/>
                </a:solidFill>
                <a:effectLst/>
                <a:latin typeface="Times New Roman" panose="02020603050405020304" pitchFamily="18" charset="0"/>
              </a:rPr>
              <a:t> поганою </a:t>
            </a:r>
            <a:r>
              <a:rPr lang="ru-RU" sz="1800" dirty="0" err="1">
                <a:solidFill>
                  <a:srgbClr val="000000"/>
                </a:solidFill>
                <a:effectLst/>
                <a:latin typeface="Times New Roman" panose="02020603050405020304" pitchFamily="18" charset="0"/>
              </a:rPr>
              <a:t>людиною</a:t>
            </a:r>
            <a:r>
              <a:rPr lang="ru-RU" sz="1800" dirty="0">
                <a:solidFill>
                  <a:srgbClr val="000000"/>
                </a:solidFill>
                <a:effectLst/>
                <a:latin typeface="Times New Roman" panose="02020603050405020304" pitchFamily="18" charset="0"/>
              </a:rPr>
              <a:t> і мене мучить </a:t>
            </a:r>
            <a:r>
              <a:rPr lang="ru-RU" sz="1800" dirty="0" err="1">
                <a:solidFill>
                  <a:srgbClr val="000000"/>
                </a:solidFill>
                <a:effectLst/>
                <a:latin typeface="Times New Roman" panose="02020603050405020304" pitchFamily="18" charset="0"/>
              </a:rPr>
              <a:t>почуття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провини</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Мене мучить </a:t>
            </a:r>
            <a:r>
              <a:rPr lang="ru-RU" sz="1800" dirty="0" err="1">
                <a:solidFill>
                  <a:srgbClr val="000000"/>
                </a:solidFill>
                <a:effectLst/>
                <a:latin typeface="Times New Roman" panose="02020603050405020304" pitchFamily="18" charset="0"/>
              </a:rPr>
              <a:t>постійне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відчуття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провини</a:t>
            </a:r>
            <a:endParaRPr lang="ru-RU" dirty="0">
              <a:effectLst/>
            </a:endParaRPr>
          </a:p>
          <a:p>
            <a:pPr>
              <a:spcBef>
                <a:spcPts val="0"/>
              </a:spcBef>
              <a:spcAft>
                <a:spcPts val="0"/>
              </a:spcAft>
            </a:pPr>
            <a:r>
              <a:rPr lang="ru-RU" dirty="0">
                <a:effectLst/>
              </a:rPr>
              <a:t> </a:t>
            </a:r>
          </a:p>
          <a:p>
            <a:pPr>
              <a:spcBef>
                <a:spcPts val="0"/>
              </a:spcBef>
              <a:spcAft>
                <a:spcPts val="0"/>
              </a:spcAft>
            </a:pPr>
            <a:r>
              <a:rPr lang="ru-RU" sz="1800" b="1" dirty="0">
                <a:solidFill>
                  <a:srgbClr val="000000"/>
                </a:solidFill>
                <a:effectLst/>
                <a:latin typeface="Times New Roman" panose="02020603050405020304" pitchFamily="18" charset="0"/>
              </a:rPr>
              <a:t>6.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не </a:t>
            </a:r>
            <a:r>
              <a:rPr lang="ru-RU" sz="1800" dirty="0" err="1">
                <a:solidFill>
                  <a:srgbClr val="000000"/>
                </a:solidFill>
                <a:effectLst/>
                <a:latin typeface="Times New Roman" panose="02020603050405020304" pitchFamily="18" charset="0"/>
              </a:rPr>
              <a:t>вважаю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заслуговую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покарання</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допускаю,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заслуговую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покарання</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вважаю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маю бути </a:t>
            </a:r>
            <a:r>
              <a:rPr lang="ru-RU" sz="1800" dirty="0" err="1">
                <a:solidFill>
                  <a:srgbClr val="000000"/>
                </a:solidFill>
                <a:effectLst/>
                <a:latin typeface="Times New Roman" panose="02020603050405020304" pitchFamily="18" charset="0"/>
              </a:rPr>
              <a:t>покараний</a:t>
            </a:r>
            <a:endParaRPr lang="ru-RU" dirty="0">
              <a:effectLst/>
            </a:endParaRPr>
          </a:p>
          <a:p>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відчуваю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доля </a:t>
            </a:r>
            <a:r>
              <a:rPr lang="ru-RU" sz="1800" dirty="0" err="1">
                <a:solidFill>
                  <a:srgbClr val="000000"/>
                </a:solidFill>
                <a:effectLst/>
                <a:latin typeface="Times New Roman" panose="02020603050405020304" pitchFamily="18" charset="0"/>
              </a:rPr>
              <a:t>карає</a:t>
            </a:r>
            <a:r>
              <a:rPr lang="ru-RU" sz="1800" dirty="0">
                <a:solidFill>
                  <a:srgbClr val="000000"/>
                </a:solidFill>
                <a:effectLst/>
                <a:latin typeface="Times New Roman" panose="02020603050405020304" pitchFamily="18" charset="0"/>
              </a:rPr>
              <a:t> мене</a:t>
            </a:r>
            <a:endParaRPr lang="uk-UA" dirty="0"/>
          </a:p>
        </p:txBody>
      </p:sp>
    </p:spTree>
    <p:extLst>
      <p:ext uri="{BB962C8B-B14F-4D97-AF65-F5344CB8AC3E}">
        <p14:creationId xmlns:p14="http://schemas.microsoft.com/office/powerpoint/2010/main" val="306319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988167-A1D4-4494-9791-5067B5E1C81A}"/>
              </a:ext>
            </a:extLst>
          </p:cNvPr>
          <p:cNvSpPr txBox="1"/>
          <p:nvPr/>
        </p:nvSpPr>
        <p:spPr>
          <a:xfrm>
            <a:off x="192505" y="62857"/>
            <a:ext cx="9833811" cy="6463308"/>
          </a:xfrm>
          <a:prstGeom prst="rect">
            <a:avLst/>
          </a:prstGeom>
          <a:noFill/>
        </p:spPr>
        <p:txBody>
          <a:bodyPr wrap="square">
            <a:spAutoFit/>
          </a:bodyPr>
          <a:lstStyle/>
          <a:p>
            <a:pPr>
              <a:spcBef>
                <a:spcPts val="0"/>
              </a:spcBef>
              <a:spcAft>
                <a:spcPts val="0"/>
              </a:spcAft>
            </a:pPr>
            <a:r>
              <a:rPr lang="ru-RU" sz="1800" b="1" dirty="0">
                <a:solidFill>
                  <a:srgbClr val="000000"/>
                </a:solidFill>
                <a:effectLst/>
                <a:latin typeface="Times New Roman" panose="02020603050405020304" pitchFamily="18" charset="0"/>
              </a:rPr>
              <a:t>7.</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в основному </a:t>
            </a:r>
            <a:r>
              <a:rPr lang="ru-RU" sz="1800" dirty="0" err="1">
                <a:solidFill>
                  <a:srgbClr val="000000"/>
                </a:solidFill>
                <a:effectLst/>
                <a:latin typeface="Times New Roman" panose="02020603050405020304" pitchFamily="18" charset="0"/>
              </a:rPr>
              <a:t>задоволений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тим</a:t>
            </a:r>
            <a:r>
              <a:rPr lang="ru-RU" sz="1800" dirty="0">
                <a:solidFill>
                  <a:srgbClr val="000000"/>
                </a:solidFill>
                <a:effectLst/>
                <a:latin typeface="Times New Roman" panose="02020603050405020304" pitchFamily="18" charset="0"/>
              </a:rPr>
              <a:t>, ким я є.</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втратив</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впевненість</a:t>
            </a:r>
            <a:r>
              <a:rPr lang="ru-RU" sz="1800" dirty="0">
                <a:solidFill>
                  <a:srgbClr val="000000"/>
                </a:solidFill>
                <a:effectLst/>
                <a:latin typeface="Times New Roman" panose="02020603050405020304" pitchFamily="18" charset="0"/>
              </a:rPr>
              <a:t> у </a:t>
            </a:r>
            <a:r>
              <a:rPr lang="ru-RU" sz="1800" dirty="0" err="1">
                <a:solidFill>
                  <a:srgbClr val="000000"/>
                </a:solidFill>
                <a:effectLst/>
                <a:latin typeface="Times New Roman" panose="02020603050405020304" pitchFamily="18" charset="0"/>
              </a:rPr>
              <a:t>собі</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розчарований</a:t>
            </a:r>
            <a:r>
              <a:rPr lang="ru-RU" sz="1800" dirty="0">
                <a:solidFill>
                  <a:srgbClr val="000000"/>
                </a:solidFill>
                <a:effectLst/>
                <a:latin typeface="Times New Roman" panose="02020603050405020304" pitchFamily="18" charset="0"/>
              </a:rPr>
              <a:t> в </a:t>
            </a:r>
            <a:r>
              <a:rPr lang="ru-RU" sz="1800" dirty="0" err="1">
                <a:solidFill>
                  <a:srgbClr val="000000"/>
                </a:solidFill>
                <a:effectLst/>
                <a:latin typeface="Times New Roman" panose="02020603050405020304" pitchFamily="18" charset="0"/>
              </a:rPr>
              <a:t>собі</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не люблю себе</a:t>
            </a:r>
            <a:endParaRPr lang="ru-RU" dirty="0">
              <a:effectLst/>
            </a:endParaRPr>
          </a:p>
          <a:p>
            <a:pPr>
              <a:spcBef>
                <a:spcPts val="0"/>
              </a:spcBef>
              <a:spcAft>
                <a:spcPts val="0"/>
              </a:spcAft>
            </a:pPr>
            <a:r>
              <a:rPr lang="ru-RU" dirty="0">
                <a:effectLst/>
              </a:rPr>
              <a:t> </a:t>
            </a:r>
          </a:p>
          <a:p>
            <a:pPr>
              <a:spcBef>
                <a:spcPts val="0"/>
              </a:spcBef>
              <a:spcAft>
                <a:spcPts val="0"/>
              </a:spcAft>
            </a:pPr>
            <a:r>
              <a:rPr lang="ru-RU" sz="1800" b="1" dirty="0">
                <a:solidFill>
                  <a:srgbClr val="000000"/>
                </a:solidFill>
                <a:effectLst/>
                <a:latin typeface="Times New Roman" panose="02020603050405020304" pitchFamily="18" charset="0"/>
              </a:rPr>
              <a:t>8. 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критикую і </a:t>
            </a:r>
            <a:r>
              <a:rPr lang="ru-RU" sz="1800" dirty="0" err="1">
                <a:solidFill>
                  <a:srgbClr val="000000"/>
                </a:solidFill>
                <a:effectLst/>
                <a:latin typeface="Times New Roman" panose="02020603050405020304" pitchFamily="18" charset="0"/>
              </a:rPr>
              <a:t>звинувачую</a:t>
            </a:r>
            <a:r>
              <a:rPr lang="ru-RU" sz="1800" dirty="0">
                <a:solidFill>
                  <a:srgbClr val="000000"/>
                </a:solidFill>
                <a:effectLst/>
                <a:latin typeface="Times New Roman" panose="02020603050405020304" pitchFamily="18" charset="0"/>
              </a:rPr>
              <a:t> себе не </a:t>
            </a:r>
            <a:r>
              <a:rPr lang="ru-RU" sz="1800" dirty="0" err="1">
                <a:solidFill>
                  <a:srgbClr val="000000"/>
                </a:solidFill>
                <a:effectLst/>
                <a:latin typeface="Times New Roman" panose="02020603050405020304" pitchFamily="18" charset="0"/>
              </a:rPr>
              <a:t>більше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зазвичай</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більш</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критичний</a:t>
            </a:r>
            <a:r>
              <a:rPr lang="ru-RU" sz="1800" dirty="0">
                <a:solidFill>
                  <a:srgbClr val="000000"/>
                </a:solidFill>
                <a:effectLst/>
                <a:latin typeface="Times New Roman" panose="02020603050405020304" pitchFamily="18" charset="0"/>
              </a:rPr>
              <a:t> до себе,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зазвичай</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критикую себе за </a:t>
            </a:r>
            <a:r>
              <a:rPr lang="ru-RU" sz="1800" dirty="0" err="1">
                <a:solidFill>
                  <a:srgbClr val="000000"/>
                </a:solidFill>
                <a:effectLst/>
                <a:latin typeface="Times New Roman" panose="02020603050405020304" pitchFamily="18" charset="0"/>
              </a:rPr>
              <a:t>всі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свої</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помилки</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звинувачую</a:t>
            </a:r>
            <a:r>
              <a:rPr lang="ru-RU" sz="1800" dirty="0">
                <a:solidFill>
                  <a:srgbClr val="000000"/>
                </a:solidFill>
                <a:effectLst/>
                <a:latin typeface="Times New Roman" panose="02020603050405020304" pitchFamily="18" charset="0"/>
              </a:rPr>
              <a:t> себе у </a:t>
            </a:r>
            <a:r>
              <a:rPr lang="ru-RU" sz="1800" dirty="0" err="1">
                <a:solidFill>
                  <a:srgbClr val="000000"/>
                </a:solidFill>
                <a:effectLst/>
                <a:latin typeface="Times New Roman" panose="02020603050405020304" pitchFamily="18" charset="0"/>
              </a:rPr>
              <a:t>всьому</a:t>
            </a:r>
            <a:r>
              <a:rPr lang="ru-RU" sz="1800" dirty="0">
                <a:solidFill>
                  <a:srgbClr val="000000"/>
                </a:solidFill>
                <a:effectLst/>
                <a:latin typeface="Times New Roman" panose="02020603050405020304" pitchFamily="18" charset="0"/>
              </a:rPr>
              <a:t> поганому,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відбувається</a:t>
            </a:r>
            <a:endParaRPr lang="ru-RU" dirty="0">
              <a:effectLst/>
            </a:endParaRPr>
          </a:p>
          <a:p>
            <a:pPr>
              <a:spcBef>
                <a:spcPts val="0"/>
              </a:spcBef>
              <a:spcAft>
                <a:spcPts val="0"/>
              </a:spcAft>
            </a:pPr>
            <a:r>
              <a:rPr lang="ru-RU" dirty="0">
                <a:effectLst/>
              </a:rPr>
              <a:t> </a:t>
            </a:r>
          </a:p>
          <a:p>
            <a:pPr>
              <a:spcBef>
                <a:spcPts val="0"/>
              </a:spcBef>
              <a:spcAft>
                <a:spcPts val="0"/>
              </a:spcAft>
            </a:pPr>
            <a:r>
              <a:rPr lang="ru-RU" sz="1800" b="1" dirty="0">
                <a:solidFill>
                  <a:srgbClr val="000000"/>
                </a:solidFill>
                <a:effectLst/>
                <a:latin typeface="Times New Roman" panose="02020603050405020304" pitchFamily="18" charset="0"/>
              </a:rPr>
              <a:t>9. 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У мене не </a:t>
            </a:r>
            <a:r>
              <a:rPr lang="ru-RU" sz="1800" dirty="0" err="1">
                <a:solidFill>
                  <a:srgbClr val="000000"/>
                </a:solidFill>
                <a:effectLst/>
                <a:latin typeface="Times New Roman" panose="02020603050405020304" pitchFamily="18" charset="0"/>
              </a:rPr>
              <a:t>виникає</a:t>
            </a:r>
            <a:r>
              <a:rPr lang="ru-RU" sz="1800" dirty="0">
                <a:solidFill>
                  <a:srgbClr val="000000"/>
                </a:solidFill>
                <a:effectLst/>
                <a:latin typeface="Times New Roman" panose="02020603050405020304" pitchFamily="18" charset="0"/>
              </a:rPr>
              <a:t> думок про </a:t>
            </a:r>
            <a:r>
              <a:rPr lang="ru-RU" sz="1800" dirty="0" err="1">
                <a:solidFill>
                  <a:srgbClr val="000000"/>
                </a:solidFill>
                <a:effectLst/>
                <a:latin typeface="Times New Roman" panose="02020603050405020304" pitchFamily="18" charset="0"/>
              </a:rPr>
              <a:t>самогубство</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У мене </a:t>
            </a:r>
            <a:r>
              <a:rPr lang="ru-RU" sz="1800" dirty="0" err="1">
                <a:solidFill>
                  <a:srgbClr val="000000"/>
                </a:solidFill>
                <a:effectLst/>
                <a:latin typeface="Times New Roman" panose="02020603050405020304" pitchFamily="18" charset="0"/>
              </a:rPr>
              <a:t>бувають</a:t>
            </a:r>
            <a:r>
              <a:rPr lang="ru-RU" sz="1800" dirty="0">
                <a:solidFill>
                  <a:srgbClr val="000000"/>
                </a:solidFill>
                <a:effectLst/>
                <a:latin typeface="Times New Roman" panose="02020603050405020304" pitchFamily="18" charset="0"/>
              </a:rPr>
              <a:t> думки про </a:t>
            </a:r>
            <a:r>
              <a:rPr lang="ru-RU" sz="1800" dirty="0" err="1">
                <a:solidFill>
                  <a:srgbClr val="000000"/>
                </a:solidFill>
                <a:effectLst/>
                <a:latin typeface="Times New Roman" panose="02020603050405020304" pitchFamily="18" charset="0"/>
              </a:rPr>
              <a:t>самогубство</a:t>
            </a:r>
            <a:r>
              <a:rPr lang="ru-RU" sz="1800" dirty="0">
                <a:solidFill>
                  <a:srgbClr val="000000"/>
                </a:solidFill>
                <a:effectLst/>
                <a:latin typeface="Times New Roman" panose="02020603050405020304" pitchFamily="18" charset="0"/>
              </a:rPr>
              <a:t>, але я знаю, </a:t>
            </a:r>
            <a:r>
              <a:rPr lang="ru-RU" sz="1800" dirty="0" err="1">
                <a:solidFill>
                  <a:srgbClr val="000000"/>
                </a:solidFill>
                <a:effectLst/>
                <a:latin typeface="Times New Roman" panose="02020603050405020304" pitchFamily="18" charset="0"/>
              </a:rPr>
              <a:t>що</a:t>
            </a:r>
            <a:r>
              <a:rPr lang="ru-RU" sz="1800" dirty="0">
                <a:solidFill>
                  <a:srgbClr val="000000"/>
                </a:solidFill>
                <a:effectLst/>
                <a:latin typeface="Times New Roman" panose="02020603050405020304" pitchFamily="18" charset="0"/>
              </a:rPr>
              <a:t> не </a:t>
            </a:r>
            <a:r>
              <a:rPr lang="ru-RU" sz="1800" dirty="0" err="1">
                <a:solidFill>
                  <a:srgbClr val="000000"/>
                </a:solidFill>
                <a:effectLst/>
                <a:latin typeface="Times New Roman" panose="02020603050405020304" pitchFamily="18" charset="0"/>
              </a:rPr>
              <a:t>зроблю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цього</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хочу </a:t>
            </a:r>
            <a:r>
              <a:rPr lang="ru-RU" sz="1800" dirty="0" err="1">
                <a:solidFill>
                  <a:srgbClr val="000000"/>
                </a:solidFill>
                <a:effectLst/>
                <a:latin typeface="Times New Roman" panose="02020603050405020304" pitchFamily="18" charset="0"/>
              </a:rPr>
              <a:t>вмерти</a:t>
            </a:r>
            <a:r>
              <a:rPr lang="ru-RU" sz="1800" dirty="0">
                <a:solidFill>
                  <a:srgbClr val="000000"/>
                </a:solidFill>
                <a:effectLst/>
                <a:latin typeface="Times New Roman" panose="02020603050405020304" pitchFamily="18" charset="0"/>
              </a:rPr>
              <a:t> і </a:t>
            </a:r>
            <a:r>
              <a:rPr lang="ru-RU" sz="1800" dirty="0" err="1">
                <a:solidFill>
                  <a:srgbClr val="000000"/>
                </a:solidFill>
                <a:effectLst/>
                <a:latin typeface="Times New Roman" panose="02020603050405020304" pitchFamily="18" charset="0"/>
              </a:rPr>
              <a:t>планую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самогубство</a:t>
            </a:r>
            <a:endParaRPr lang="ru-RU" dirty="0">
              <a:effectLst/>
            </a:endParaRPr>
          </a:p>
          <a:p>
            <a:pPr marL="228600" indent="-228600">
              <a:spcBef>
                <a:spcPts val="0"/>
              </a:spcBef>
              <a:spcAft>
                <a:spcPts val="0"/>
              </a:spcAft>
              <a:buFont typeface="+mj-lt"/>
              <a:buAutoNum type="arabicPeriod"/>
            </a:pPr>
            <a:r>
              <a:rPr lang="ru-RU" sz="1800" dirty="0" err="1">
                <a:solidFill>
                  <a:srgbClr val="000000"/>
                </a:solidFill>
                <a:effectLst/>
                <a:latin typeface="Times New Roman" panose="02020603050405020304" pitchFamily="18" charset="0"/>
              </a:rPr>
              <a:t>Якщо</a:t>
            </a:r>
            <a:r>
              <a:rPr lang="ru-RU" sz="1800" dirty="0">
                <a:solidFill>
                  <a:srgbClr val="000000"/>
                </a:solidFill>
                <a:effectLst/>
                <a:latin typeface="Times New Roman" panose="02020603050405020304" pitchFamily="18" charset="0"/>
              </a:rPr>
              <a:t> б </a:t>
            </a:r>
            <a:r>
              <a:rPr lang="ru-RU" sz="1800" dirty="0" err="1">
                <a:solidFill>
                  <a:srgbClr val="000000"/>
                </a:solidFill>
                <a:effectLst/>
                <a:latin typeface="Times New Roman" panose="02020603050405020304" pitchFamily="18" charset="0"/>
              </a:rPr>
              <a:t>була</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нагода</a:t>
            </a:r>
            <a:r>
              <a:rPr lang="ru-RU" sz="1800" dirty="0">
                <a:solidFill>
                  <a:srgbClr val="000000"/>
                </a:solidFill>
                <a:effectLst/>
                <a:latin typeface="Times New Roman" panose="02020603050405020304" pitchFamily="18" charset="0"/>
              </a:rPr>
              <a:t>, я б </a:t>
            </a:r>
            <a:r>
              <a:rPr lang="ru-RU" sz="1800" dirty="0" err="1">
                <a:solidFill>
                  <a:srgbClr val="000000"/>
                </a:solidFill>
                <a:effectLst/>
                <a:latin typeface="Times New Roman" panose="02020603050405020304" pitchFamily="18" charset="0"/>
              </a:rPr>
              <a:t>зкоїв</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самогубство</a:t>
            </a:r>
            <a:endParaRPr lang="ru-RU" dirty="0">
              <a:effectLst/>
            </a:endParaRPr>
          </a:p>
          <a:p>
            <a:pPr>
              <a:spcBef>
                <a:spcPts val="0"/>
              </a:spcBef>
              <a:spcAft>
                <a:spcPts val="0"/>
              </a:spcAft>
            </a:pPr>
            <a:r>
              <a:rPr lang="ru-RU" dirty="0">
                <a:effectLst/>
              </a:rPr>
              <a:t> </a:t>
            </a:r>
          </a:p>
          <a:p>
            <a:pPr>
              <a:spcBef>
                <a:spcPts val="0"/>
              </a:spcBef>
              <a:spcAft>
                <a:spcPts val="0"/>
              </a:spcAft>
            </a:pPr>
            <a:r>
              <a:rPr lang="ru-RU" sz="1800" b="1" dirty="0">
                <a:solidFill>
                  <a:srgbClr val="000000"/>
                </a:solidFill>
                <a:effectLst/>
                <a:latin typeface="Times New Roman" panose="02020603050405020304" pitchFamily="18" charset="0"/>
              </a:rPr>
              <a:t>10. 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не плачу </a:t>
            </a:r>
            <a:r>
              <a:rPr lang="ru-RU" sz="1800" dirty="0" err="1">
                <a:solidFill>
                  <a:srgbClr val="000000"/>
                </a:solidFill>
                <a:effectLst/>
                <a:latin typeface="Times New Roman" panose="02020603050405020304" pitchFamily="18" charset="0"/>
              </a:rPr>
              <a:t>більш</a:t>
            </a:r>
            <a:r>
              <a:rPr lang="ru-RU" sz="1800" dirty="0">
                <a:solidFill>
                  <a:srgbClr val="000000"/>
                </a:solidFill>
                <a:effectLst/>
                <a:latin typeface="Times New Roman" panose="02020603050405020304" pitchFamily="18" charset="0"/>
              </a:rPr>
              <a:t> часто,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звичайно</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плачу </a:t>
            </a:r>
            <a:r>
              <a:rPr lang="ru-RU" sz="1800" dirty="0" err="1">
                <a:solidFill>
                  <a:srgbClr val="000000"/>
                </a:solidFill>
                <a:effectLst/>
                <a:latin typeface="Times New Roman" panose="02020603050405020304" pitchFamily="18" charset="0"/>
              </a:rPr>
              <a:t>частіше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звичайно</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плáчу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кожен</a:t>
            </a:r>
            <a:r>
              <a:rPr lang="ru-RU" sz="1800" dirty="0">
                <a:solidFill>
                  <a:srgbClr val="000000"/>
                </a:solidFill>
                <a:effectLst/>
                <a:latin typeface="Times New Roman" panose="02020603050405020304" pitchFamily="18" charset="0"/>
              </a:rPr>
              <a:t> день по кожному </a:t>
            </a:r>
            <a:r>
              <a:rPr lang="ru-RU" sz="1800" dirty="0" err="1">
                <a:solidFill>
                  <a:srgbClr val="000000"/>
                </a:solidFill>
                <a:effectLst/>
                <a:latin typeface="Times New Roman" panose="02020603050405020304" pitchFamily="18" charset="0"/>
              </a:rPr>
              <a:t>незначному</a:t>
            </a:r>
            <a:r>
              <a:rPr lang="ru-RU" sz="1800" dirty="0">
                <a:solidFill>
                  <a:srgbClr val="000000"/>
                </a:solidFill>
                <a:effectLst/>
                <a:latin typeface="Times New Roman" panose="02020603050405020304" pitchFamily="18" charset="0"/>
              </a:rPr>
              <a:t> приводу</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хочу </a:t>
            </a:r>
            <a:r>
              <a:rPr lang="ru-RU" sz="1800" dirty="0" err="1">
                <a:solidFill>
                  <a:srgbClr val="000000"/>
                </a:solidFill>
                <a:effectLst/>
                <a:latin typeface="Times New Roman" panose="02020603050405020304" pitchFamily="18" charset="0"/>
              </a:rPr>
              <a:t>плакати</a:t>
            </a:r>
            <a:r>
              <a:rPr lang="ru-RU" sz="1800" dirty="0">
                <a:solidFill>
                  <a:srgbClr val="000000"/>
                </a:solidFill>
                <a:effectLst/>
                <a:latin typeface="Times New Roman" panose="02020603050405020304" pitchFamily="18" charset="0"/>
              </a:rPr>
              <a:t>, але не </a:t>
            </a:r>
            <a:r>
              <a:rPr lang="ru-RU" sz="1800" dirty="0" err="1">
                <a:solidFill>
                  <a:srgbClr val="000000"/>
                </a:solidFill>
                <a:effectLst/>
                <a:latin typeface="Times New Roman" panose="02020603050405020304" pitchFamily="18" charset="0"/>
              </a:rPr>
              <a:t>можу</a:t>
            </a:r>
            <a:endParaRPr lang="ru-RU" dirty="0">
              <a:effectLst/>
            </a:endParaRPr>
          </a:p>
        </p:txBody>
      </p:sp>
    </p:spTree>
    <p:extLst>
      <p:ext uri="{BB962C8B-B14F-4D97-AF65-F5344CB8AC3E}">
        <p14:creationId xmlns:p14="http://schemas.microsoft.com/office/powerpoint/2010/main" val="307172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37998D-AB4E-48D1-ABFD-CF92A3D30E4E}"/>
              </a:ext>
            </a:extLst>
          </p:cNvPr>
          <p:cNvSpPr txBox="1"/>
          <p:nvPr/>
        </p:nvSpPr>
        <p:spPr>
          <a:xfrm>
            <a:off x="192505" y="197346"/>
            <a:ext cx="10651958" cy="6463308"/>
          </a:xfrm>
          <a:prstGeom prst="rect">
            <a:avLst/>
          </a:prstGeom>
          <a:noFill/>
        </p:spPr>
        <p:txBody>
          <a:bodyPr wrap="square">
            <a:spAutoFit/>
          </a:bodyPr>
          <a:lstStyle/>
          <a:p>
            <a:pPr>
              <a:spcBef>
                <a:spcPts val="0"/>
              </a:spcBef>
              <a:spcAft>
                <a:spcPts val="0"/>
              </a:spcAft>
            </a:pPr>
            <a:r>
              <a:rPr lang="uk-UA" sz="1800" b="1" dirty="0">
                <a:solidFill>
                  <a:srgbClr val="000000"/>
                </a:solidFill>
                <a:effectLst/>
                <a:latin typeface="Times New Roman" panose="02020603050405020304" pitchFamily="18" charset="0"/>
              </a:rPr>
              <a:t>11.</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Я не більш неспокійний або збуджений, ніж зазвичай</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відчуваю більше занепокоєння і збудження, ніж зазвичай</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відчуваю таке занепокоєння і збудження, що мені важко сидіти спокійно</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відчуваю таке занепокоєння і збудження, що змушений весь час рухатися або щось робити</a:t>
            </a:r>
            <a:endParaRPr lang="uk-UA" dirty="0">
              <a:effectLst/>
            </a:endParaRPr>
          </a:p>
          <a:p>
            <a:pPr>
              <a:spcBef>
                <a:spcPts val="0"/>
              </a:spcBef>
              <a:spcAft>
                <a:spcPts val="0"/>
              </a:spcAft>
            </a:pPr>
            <a:r>
              <a:rPr lang="uk-UA" dirty="0">
                <a:effectLst/>
              </a:rPr>
              <a:t> </a:t>
            </a:r>
          </a:p>
          <a:p>
            <a:pPr>
              <a:spcBef>
                <a:spcPts val="0"/>
              </a:spcBef>
              <a:spcAft>
                <a:spcPts val="0"/>
              </a:spcAft>
            </a:pPr>
            <a:r>
              <a:rPr lang="uk-UA" sz="1800" b="1" dirty="0">
                <a:solidFill>
                  <a:srgbClr val="000000"/>
                </a:solidFill>
                <a:effectLst/>
                <a:latin typeface="Times New Roman" panose="02020603050405020304" pitchFamily="18" charset="0"/>
              </a:rPr>
              <a:t>12. </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Я не втратив цікавості до інших людей і занять</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Люди і речі цікавлять мене менше, ніж раніше.</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значною мірою втратив цікавість до інших людей і занять</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Мене важко чимось зацікавити</a:t>
            </a:r>
            <a:endParaRPr lang="uk-UA" dirty="0">
              <a:effectLst/>
            </a:endParaRPr>
          </a:p>
          <a:p>
            <a:pPr>
              <a:spcBef>
                <a:spcPts val="0"/>
              </a:spcBef>
              <a:spcAft>
                <a:spcPts val="0"/>
              </a:spcAft>
            </a:pPr>
            <a:r>
              <a:rPr lang="uk-UA" dirty="0">
                <a:effectLst/>
              </a:rPr>
              <a:t> </a:t>
            </a:r>
          </a:p>
          <a:p>
            <a:pPr>
              <a:spcBef>
                <a:spcPts val="0"/>
              </a:spcBef>
              <a:spcAft>
                <a:spcPts val="0"/>
              </a:spcAft>
            </a:pPr>
            <a:r>
              <a:rPr lang="uk-UA" sz="1800" b="1" dirty="0">
                <a:solidFill>
                  <a:srgbClr val="000000"/>
                </a:solidFill>
                <a:effectLst/>
                <a:latin typeface="Times New Roman" panose="02020603050405020304" pitchFamily="18" charset="0"/>
              </a:rPr>
              <a:t>13. </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Мені не є важче, ніж звичайно приймати рішення</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Тепер частіше, ніж раніше я зволікаю з прийняттям рішень</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Мені дуже важко прийняти будь-яке рішення</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У мене є проблеми з прийняттям рішень</a:t>
            </a:r>
            <a:endParaRPr lang="uk-UA" dirty="0">
              <a:effectLst/>
            </a:endParaRPr>
          </a:p>
          <a:p>
            <a:pPr>
              <a:spcBef>
                <a:spcPts val="0"/>
              </a:spcBef>
              <a:spcAft>
                <a:spcPts val="0"/>
              </a:spcAft>
            </a:pPr>
            <a:r>
              <a:rPr lang="uk-UA" dirty="0">
                <a:effectLst/>
              </a:rPr>
              <a:t> </a:t>
            </a:r>
          </a:p>
          <a:p>
            <a:pPr>
              <a:spcBef>
                <a:spcPts val="0"/>
              </a:spcBef>
              <a:spcAft>
                <a:spcPts val="0"/>
              </a:spcAft>
            </a:pPr>
            <a:r>
              <a:rPr lang="uk-UA" sz="1800" b="1" dirty="0">
                <a:solidFill>
                  <a:srgbClr val="000000"/>
                </a:solidFill>
                <a:effectLst/>
                <a:latin typeface="Times New Roman" panose="02020603050405020304" pitchFamily="18" charset="0"/>
              </a:rPr>
              <a:t>14. </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Я не відчуваю себе нікчемним</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не відчуваю себе таким же цінним і корисним, як завжди</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відчуваю себе менш цінним, ніж інші</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відчуваю себе повністю нікчемним</a:t>
            </a:r>
            <a:endParaRPr lang="uk-UA" dirty="0">
              <a:effectLst/>
            </a:endParaRPr>
          </a:p>
        </p:txBody>
      </p:sp>
    </p:spTree>
    <p:extLst>
      <p:ext uri="{BB962C8B-B14F-4D97-AF65-F5344CB8AC3E}">
        <p14:creationId xmlns:p14="http://schemas.microsoft.com/office/powerpoint/2010/main" val="4927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1449BE-40DB-4BAD-A329-32824B022002}"/>
              </a:ext>
            </a:extLst>
          </p:cNvPr>
          <p:cNvSpPr txBox="1"/>
          <p:nvPr/>
        </p:nvSpPr>
        <p:spPr>
          <a:xfrm>
            <a:off x="240632" y="201356"/>
            <a:ext cx="8903368" cy="5909310"/>
          </a:xfrm>
          <a:prstGeom prst="rect">
            <a:avLst/>
          </a:prstGeom>
          <a:noFill/>
        </p:spPr>
        <p:txBody>
          <a:bodyPr wrap="square">
            <a:spAutoFit/>
          </a:bodyPr>
          <a:lstStyle/>
          <a:p>
            <a:pPr>
              <a:spcBef>
                <a:spcPts val="0"/>
              </a:spcBef>
              <a:spcAft>
                <a:spcPts val="0"/>
              </a:spcAft>
            </a:pPr>
            <a:r>
              <a:rPr lang="uk-UA" sz="1800" b="1" dirty="0">
                <a:solidFill>
                  <a:srgbClr val="000000"/>
                </a:solidFill>
                <a:effectLst/>
                <a:latin typeface="Times New Roman" panose="02020603050405020304" pitchFamily="18" charset="0"/>
              </a:rPr>
              <a:t>15.</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Я так само енергійний, як зазвичай</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У мене менше енергії, ніж зазвичай</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У мене недостатньо енергії, щоб зробити багато чого з того, що потрібно</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У мене немає сил ні на що</a:t>
            </a:r>
            <a:endParaRPr lang="uk-UA" dirty="0">
              <a:effectLst/>
            </a:endParaRPr>
          </a:p>
          <a:p>
            <a:pPr>
              <a:spcBef>
                <a:spcPts val="0"/>
              </a:spcBef>
              <a:spcAft>
                <a:spcPts val="0"/>
              </a:spcAft>
            </a:pPr>
            <a:r>
              <a:rPr lang="uk-UA" dirty="0">
                <a:effectLst/>
              </a:rPr>
              <a:t> </a:t>
            </a:r>
          </a:p>
          <a:p>
            <a:pPr>
              <a:spcBef>
                <a:spcPts val="0"/>
              </a:spcBef>
              <a:spcAft>
                <a:spcPts val="0"/>
              </a:spcAft>
            </a:pPr>
            <a:r>
              <a:rPr lang="uk-UA" sz="1800" b="1" dirty="0">
                <a:solidFill>
                  <a:srgbClr val="000000"/>
                </a:solidFill>
                <a:effectLst/>
                <a:latin typeface="Times New Roman" panose="02020603050405020304" pitchFamily="18" charset="0"/>
              </a:rPr>
              <a:t>16.</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0. Я сплю так само, як завжди</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1а. Я сплю дещо більше, ніж зазвичай</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1б. Я сплю дещо менше, ніж зазвичай</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2а. Я сплю значно більше, ніж зазвичай</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2б. Я сплю значно менше, ніж зазвичай</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3а. Я сплю більшу частину дня</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 3б. Я просипаюся на 1-2 години раніше, ніж звичайно і мені важко знову заснути</a:t>
            </a:r>
            <a:endParaRPr lang="uk-UA" dirty="0">
              <a:effectLst/>
            </a:endParaRPr>
          </a:p>
          <a:p>
            <a:pPr>
              <a:spcBef>
                <a:spcPts val="0"/>
              </a:spcBef>
              <a:spcAft>
                <a:spcPts val="0"/>
              </a:spcAft>
            </a:pPr>
            <a:r>
              <a:rPr lang="uk-UA" dirty="0">
                <a:effectLst/>
              </a:rPr>
              <a:t> </a:t>
            </a:r>
          </a:p>
          <a:p>
            <a:pPr>
              <a:spcBef>
                <a:spcPts val="0"/>
              </a:spcBef>
              <a:spcAft>
                <a:spcPts val="0"/>
              </a:spcAft>
            </a:pPr>
            <a:r>
              <a:rPr lang="uk-UA" sz="1800" b="1" dirty="0">
                <a:solidFill>
                  <a:srgbClr val="000000"/>
                </a:solidFill>
                <a:effectLst/>
                <a:latin typeface="Times New Roman" panose="02020603050405020304" pitchFamily="18" charset="0"/>
              </a:rPr>
              <a:t>17.</a:t>
            </a:r>
            <a:endParaRPr lang="uk-UA" dirty="0">
              <a:effectLst/>
            </a:endParaRPr>
          </a:p>
          <a:p>
            <a:pPr>
              <a:spcBef>
                <a:spcPts val="0"/>
              </a:spcBef>
              <a:spcAft>
                <a:spcPts val="0"/>
              </a:spcAft>
            </a:pPr>
            <a:r>
              <a:rPr lang="uk-UA" sz="1800" dirty="0">
                <a:solidFill>
                  <a:srgbClr val="000000"/>
                </a:solidFill>
                <a:effectLst/>
                <a:latin typeface="Times New Roman" panose="02020603050405020304" pitchFamily="18" charset="0"/>
              </a:rPr>
              <a:t>0. Я не дратуюсь частіше, ніж звичайно</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дратуюся легше, ніж звичайно</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дратуюся значно легше, ніж звичайно</a:t>
            </a:r>
            <a:endParaRPr lang="uk-UA" dirty="0">
              <a:effectLst/>
            </a:endParaRPr>
          </a:p>
          <a:p>
            <a:pPr marL="228600"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Я постійно відчуваю роздратування</a:t>
            </a:r>
            <a:endParaRPr lang="uk-UA" dirty="0">
              <a:effectLst/>
            </a:endParaRPr>
          </a:p>
          <a:p>
            <a:pPr>
              <a:spcBef>
                <a:spcPts val="0"/>
              </a:spcBef>
              <a:spcAft>
                <a:spcPts val="0"/>
              </a:spcAft>
            </a:pPr>
            <a:r>
              <a:rPr lang="uk-UA" dirty="0">
                <a:effectLst/>
              </a:rPr>
              <a:t> </a:t>
            </a:r>
          </a:p>
        </p:txBody>
      </p:sp>
    </p:spTree>
    <p:extLst>
      <p:ext uri="{BB962C8B-B14F-4D97-AF65-F5344CB8AC3E}">
        <p14:creationId xmlns:p14="http://schemas.microsoft.com/office/powerpoint/2010/main" val="23206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ED8C1B-5771-4754-B640-093128323E4E}"/>
              </a:ext>
            </a:extLst>
          </p:cNvPr>
          <p:cNvSpPr txBox="1"/>
          <p:nvPr/>
        </p:nvSpPr>
        <p:spPr>
          <a:xfrm>
            <a:off x="128337" y="197346"/>
            <a:ext cx="10042358" cy="6463308"/>
          </a:xfrm>
          <a:prstGeom prst="rect">
            <a:avLst/>
          </a:prstGeom>
          <a:noFill/>
        </p:spPr>
        <p:txBody>
          <a:bodyPr wrap="square">
            <a:spAutoFit/>
          </a:bodyPr>
          <a:lstStyle/>
          <a:p>
            <a:pPr>
              <a:spcBef>
                <a:spcPts val="0"/>
              </a:spcBef>
              <a:spcAft>
                <a:spcPts val="0"/>
              </a:spcAft>
            </a:pPr>
            <a:r>
              <a:rPr lang="ru-RU" sz="1800" b="1" dirty="0">
                <a:solidFill>
                  <a:srgbClr val="000000"/>
                </a:solidFill>
                <a:effectLst/>
                <a:latin typeface="Times New Roman" panose="02020603050405020304" pitchFamily="18" charset="0"/>
              </a:rPr>
              <a:t>18.</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a:t>
            </a: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апетит</a:t>
            </a:r>
            <a:r>
              <a:rPr lang="ru-RU" sz="1800" dirty="0">
                <a:solidFill>
                  <a:srgbClr val="000000"/>
                </a:solidFill>
                <a:effectLst/>
                <a:latin typeface="Times New Roman" panose="02020603050405020304" pitchFamily="18" charset="0"/>
              </a:rPr>
              <a:t> не </a:t>
            </a:r>
            <a:r>
              <a:rPr lang="ru-RU" sz="1800" dirty="0" err="1">
                <a:solidFill>
                  <a:srgbClr val="000000"/>
                </a:solidFill>
                <a:effectLst/>
                <a:latin typeface="Times New Roman" panose="02020603050405020304" pitchFamily="18" charset="0"/>
              </a:rPr>
              <a:t>змінився</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1а. </a:t>
            </a: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апетит</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дещо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знижений</a:t>
            </a:r>
            <a:r>
              <a:rPr lang="ru-RU" sz="1800" dirty="0">
                <a:solidFill>
                  <a:srgbClr val="000000"/>
                </a:solidFill>
                <a:effectLst/>
                <a:latin typeface="Times New Roman" panose="02020603050405020304" pitchFamily="18" charset="0"/>
              </a:rPr>
              <a:t> у </a:t>
            </a:r>
            <a:r>
              <a:rPr lang="ru-RU" sz="1800" dirty="0" err="1">
                <a:solidFill>
                  <a:srgbClr val="000000"/>
                </a:solidFill>
                <a:effectLst/>
                <a:latin typeface="Times New Roman" panose="02020603050405020304" pitchFamily="18" charset="0"/>
              </a:rPr>
              <a:t>порівнянні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звичайним</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1б. </a:t>
            </a: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апетит</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дещо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підвищений</a:t>
            </a:r>
            <a:r>
              <a:rPr lang="ru-RU" sz="1800" dirty="0">
                <a:solidFill>
                  <a:srgbClr val="000000"/>
                </a:solidFill>
                <a:effectLst/>
                <a:latin typeface="Times New Roman" panose="02020603050405020304" pitchFamily="18" charset="0"/>
              </a:rPr>
              <a:t> в </a:t>
            </a:r>
            <a:r>
              <a:rPr lang="ru-RU" sz="1800" dirty="0" err="1">
                <a:solidFill>
                  <a:srgbClr val="000000"/>
                </a:solidFill>
                <a:effectLst/>
                <a:latin typeface="Times New Roman" panose="02020603050405020304" pitchFamily="18" charset="0"/>
              </a:rPr>
              <a:t>порівнянні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звичайним</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2а. </a:t>
            </a: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апетит</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значно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знижений</a:t>
            </a:r>
            <a:r>
              <a:rPr lang="ru-RU" sz="1800" dirty="0">
                <a:solidFill>
                  <a:srgbClr val="000000"/>
                </a:solidFill>
                <a:effectLst/>
                <a:latin typeface="Times New Roman" panose="02020603050405020304" pitchFamily="18" charset="0"/>
              </a:rPr>
              <a:t> в </a:t>
            </a:r>
            <a:r>
              <a:rPr lang="ru-RU" sz="1800" dirty="0" err="1">
                <a:solidFill>
                  <a:srgbClr val="000000"/>
                </a:solidFill>
                <a:effectLst/>
                <a:latin typeface="Times New Roman" panose="02020603050405020304" pitchFamily="18" charset="0"/>
              </a:rPr>
              <a:t>порівнянні</a:t>
            </a:r>
            <a:r>
              <a:rPr lang="ru-RU" sz="1800" dirty="0">
                <a:solidFill>
                  <a:srgbClr val="000000"/>
                </a:solidFill>
                <a:effectLst/>
                <a:latin typeface="Times New Roman" panose="02020603050405020304" pitchFamily="18" charset="0"/>
              </a:rPr>
              <a:t> з </a:t>
            </a:r>
            <a:r>
              <a:rPr lang="ru-RU" sz="1800" dirty="0" err="1">
                <a:solidFill>
                  <a:srgbClr val="000000"/>
                </a:solidFill>
                <a:effectLst/>
                <a:latin typeface="Times New Roman" panose="02020603050405020304" pitchFamily="18" charset="0"/>
              </a:rPr>
              <a:t>минулим</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2б. </a:t>
            </a: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апетит</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значно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підвищений</a:t>
            </a:r>
            <a:r>
              <a:rPr lang="ru-RU" sz="1800" dirty="0">
                <a:solidFill>
                  <a:srgbClr val="000000"/>
                </a:solidFill>
                <a:effectLst/>
                <a:latin typeface="Times New Roman" panose="02020603050405020304" pitchFamily="18" charset="0"/>
              </a:rPr>
              <a:t> в </a:t>
            </a:r>
            <a:r>
              <a:rPr lang="ru-RU" sz="1800" dirty="0" err="1">
                <a:solidFill>
                  <a:srgbClr val="000000"/>
                </a:solidFill>
                <a:effectLst/>
                <a:latin typeface="Times New Roman" panose="02020603050405020304" pitchFamily="18" charset="0"/>
              </a:rPr>
              <a:t>порівнянні</a:t>
            </a:r>
            <a:r>
              <a:rPr lang="ru-RU" sz="1800" dirty="0">
                <a:solidFill>
                  <a:srgbClr val="000000"/>
                </a:solidFill>
                <a:effectLst/>
                <a:latin typeface="Times New Roman" panose="02020603050405020304" pitchFamily="18" charset="0"/>
              </a:rPr>
              <a:t> з </a:t>
            </a:r>
            <a:r>
              <a:rPr lang="ru-RU" sz="1800" dirty="0" err="1">
                <a:solidFill>
                  <a:srgbClr val="000000"/>
                </a:solidFill>
                <a:effectLst/>
                <a:latin typeface="Times New Roman" panose="02020603050405020304" pitchFamily="18" charset="0"/>
              </a:rPr>
              <a:t>минулим</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3а. У мене </a:t>
            </a:r>
            <a:r>
              <a:rPr lang="ru-RU" sz="1800" dirty="0" err="1">
                <a:solidFill>
                  <a:srgbClr val="000000"/>
                </a:solidFill>
                <a:effectLst/>
                <a:latin typeface="Times New Roman" panose="02020603050405020304" pitchFamily="18" charset="0"/>
              </a:rPr>
              <a:t>зовсім</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немає</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апетиту</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3б. Я </a:t>
            </a:r>
            <a:r>
              <a:rPr lang="ru-RU" sz="1800" dirty="0" err="1">
                <a:solidFill>
                  <a:srgbClr val="000000"/>
                </a:solidFill>
                <a:effectLst/>
                <a:latin typeface="Times New Roman" panose="02020603050405020304" pitchFamily="18" charset="0"/>
              </a:rPr>
              <a:t>постійно</a:t>
            </a:r>
            <a:r>
              <a:rPr lang="ru-RU" sz="1800" dirty="0">
                <a:solidFill>
                  <a:srgbClr val="000000"/>
                </a:solidFill>
                <a:effectLst/>
                <a:latin typeface="Times New Roman" panose="02020603050405020304" pitchFamily="18" charset="0"/>
              </a:rPr>
              <a:t> хочу </a:t>
            </a:r>
            <a:r>
              <a:rPr lang="ru-RU" sz="1800" dirty="0" err="1">
                <a:solidFill>
                  <a:srgbClr val="000000"/>
                </a:solidFill>
                <a:effectLst/>
                <a:latin typeface="Times New Roman" panose="02020603050405020304" pitchFamily="18" charset="0"/>
              </a:rPr>
              <a:t>їсти</a:t>
            </a:r>
            <a:endParaRPr lang="ru-RU" dirty="0">
              <a:effectLst/>
            </a:endParaRPr>
          </a:p>
          <a:p>
            <a:pPr>
              <a:spcBef>
                <a:spcPts val="0"/>
              </a:spcBef>
              <a:spcAft>
                <a:spcPts val="0"/>
              </a:spcAft>
            </a:pPr>
            <a:r>
              <a:rPr lang="ru-RU" sz="1800" b="1" dirty="0">
                <a:solidFill>
                  <a:srgbClr val="000000"/>
                </a:solidFill>
                <a:effectLst/>
                <a:latin typeface="Times New Roman" panose="02020603050405020304" pitchFamily="18" charset="0"/>
              </a:rPr>
              <a:t>19.</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так само добре </a:t>
            </a:r>
            <a:r>
              <a:rPr lang="ru-RU" sz="1800" dirty="0" err="1">
                <a:solidFill>
                  <a:srgbClr val="000000"/>
                </a:solidFill>
                <a:effectLst/>
                <a:latin typeface="Times New Roman" panose="02020603050405020304" pitchFamily="18" charset="0"/>
              </a:rPr>
              <a:t>можу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зосередитися</a:t>
            </a:r>
            <a:r>
              <a:rPr lang="ru-RU" sz="1800" dirty="0">
                <a:solidFill>
                  <a:srgbClr val="000000"/>
                </a:solidFill>
                <a:effectLst/>
                <a:latin typeface="Times New Roman" panose="02020603050405020304" pitchFamily="18" charset="0"/>
              </a:rPr>
              <a:t>, як </a:t>
            </a:r>
            <a:r>
              <a:rPr lang="ru-RU" sz="1800" dirty="0" err="1">
                <a:solidFill>
                  <a:srgbClr val="000000"/>
                </a:solidFill>
                <a:effectLst/>
                <a:latin typeface="Times New Roman" panose="02020603050405020304" pitchFamily="18" charset="0"/>
              </a:rPr>
              <a:t>завжди</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не </a:t>
            </a:r>
            <a:r>
              <a:rPr lang="ru-RU" sz="1800" dirty="0" err="1">
                <a:solidFill>
                  <a:srgbClr val="000000"/>
                </a:solidFill>
                <a:effectLst/>
                <a:latin typeface="Times New Roman" panose="02020603050405020304" pitchFamily="18" charset="0"/>
              </a:rPr>
              <a:t>можу</a:t>
            </a:r>
            <a:r>
              <a:rPr lang="ru-RU" sz="1800" dirty="0">
                <a:solidFill>
                  <a:srgbClr val="000000"/>
                </a:solidFill>
                <a:effectLst/>
                <a:latin typeface="Times New Roman" panose="02020603050405020304" pitchFamily="18" charset="0"/>
              </a:rPr>
              <a:t> так само добре </a:t>
            </a:r>
            <a:r>
              <a:rPr lang="ru-RU" sz="1800" dirty="0" err="1">
                <a:solidFill>
                  <a:srgbClr val="000000"/>
                </a:solidFill>
                <a:effectLst/>
                <a:latin typeface="Times New Roman" panose="02020603050405020304" pitchFamily="18" charset="0"/>
              </a:rPr>
              <a:t>зосередитися</a:t>
            </a:r>
            <a:r>
              <a:rPr lang="ru-RU" sz="1800" dirty="0">
                <a:solidFill>
                  <a:srgbClr val="000000"/>
                </a:solidFill>
                <a:effectLst/>
                <a:latin typeface="Times New Roman" panose="02020603050405020304" pitchFamily="18" charset="0"/>
              </a:rPr>
              <a:t>, як </a:t>
            </a:r>
            <a:r>
              <a:rPr lang="ru-RU" sz="1800" dirty="0" err="1">
                <a:solidFill>
                  <a:srgbClr val="000000"/>
                </a:solidFill>
                <a:effectLst/>
                <a:latin typeface="Times New Roman" panose="02020603050405020304" pitchFamily="18" charset="0"/>
              </a:rPr>
              <a:t>завжди</a:t>
            </a:r>
            <a:endParaRPr lang="ru-RU" dirty="0">
              <a:effectLst/>
            </a:endParaRPr>
          </a:p>
          <a:p>
            <a:pPr marL="228600" indent="-228600">
              <a:spcBef>
                <a:spcPts val="0"/>
              </a:spcBef>
              <a:spcAft>
                <a:spcPts val="0"/>
              </a:spcAft>
              <a:buFont typeface="+mj-lt"/>
              <a:buAutoNum type="arabicPeriod"/>
            </a:pPr>
            <a:r>
              <a:rPr lang="ru-RU" sz="1800" dirty="0" err="1">
                <a:solidFill>
                  <a:srgbClr val="000000"/>
                </a:solidFill>
                <a:effectLst/>
                <a:latin typeface="Times New Roman" panose="02020603050405020304" pitchFamily="18" charset="0"/>
              </a:rPr>
              <a:t>Мені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важко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довго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утримувати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увагу</a:t>
            </a:r>
            <a:r>
              <a:rPr lang="ru-RU" sz="1800" dirty="0">
                <a:solidFill>
                  <a:srgbClr val="000000"/>
                </a:solidFill>
                <a:effectLst/>
                <a:latin typeface="Times New Roman" panose="02020603050405020304" pitchFamily="18" charset="0"/>
              </a:rPr>
              <a:t> на </a:t>
            </a:r>
            <a:r>
              <a:rPr lang="ru-RU" sz="1800" dirty="0" err="1">
                <a:solidFill>
                  <a:srgbClr val="000000"/>
                </a:solidFill>
                <a:effectLst/>
                <a:latin typeface="Times New Roman" panose="02020603050405020304" pitchFamily="18" charset="0"/>
              </a:rPr>
              <a:t>чому-небудь</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не </a:t>
            </a:r>
            <a:r>
              <a:rPr lang="ru-RU" sz="1800" dirty="0" err="1">
                <a:solidFill>
                  <a:srgbClr val="000000"/>
                </a:solidFill>
                <a:effectLst/>
                <a:latin typeface="Times New Roman" panose="02020603050405020304" pitchFamily="18" charset="0"/>
              </a:rPr>
              <a:t>можу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зосередитися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ні</a:t>
            </a:r>
            <a:r>
              <a:rPr lang="ru-RU" sz="1800" dirty="0">
                <a:solidFill>
                  <a:srgbClr val="000000"/>
                </a:solidFill>
                <a:effectLst/>
                <a:latin typeface="Times New Roman" panose="02020603050405020304" pitchFamily="18" charset="0"/>
              </a:rPr>
              <a:t> на </a:t>
            </a:r>
            <a:r>
              <a:rPr lang="ru-RU" sz="1800" dirty="0" err="1">
                <a:solidFill>
                  <a:srgbClr val="000000"/>
                </a:solidFill>
                <a:effectLst/>
                <a:latin typeface="Times New Roman" panose="02020603050405020304" pitchFamily="18" charset="0"/>
              </a:rPr>
              <a:t>чому</a:t>
            </a:r>
            <a:endParaRPr lang="ru-RU" dirty="0">
              <a:effectLst/>
            </a:endParaRPr>
          </a:p>
          <a:p>
            <a:pPr>
              <a:spcBef>
                <a:spcPts val="0"/>
              </a:spcBef>
              <a:spcAft>
                <a:spcPts val="0"/>
              </a:spcAft>
            </a:pPr>
            <a:r>
              <a:rPr lang="ru-RU" sz="1800" b="1" dirty="0">
                <a:solidFill>
                  <a:srgbClr val="000000"/>
                </a:solidFill>
                <a:effectLst/>
                <a:latin typeface="Times New Roman" panose="02020603050405020304" pitchFamily="18" charset="0"/>
              </a:rPr>
              <a:t>20. 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Я </a:t>
            </a:r>
            <a:r>
              <a:rPr lang="ru-RU" sz="1800" dirty="0" err="1">
                <a:solidFill>
                  <a:srgbClr val="000000"/>
                </a:solidFill>
                <a:effectLst/>
                <a:latin typeface="Times New Roman" panose="02020603050405020304" pitchFamily="18" charset="0"/>
              </a:rPr>
              <a:t>втомлююся</a:t>
            </a:r>
            <a:r>
              <a:rPr lang="ru-RU" sz="1800" dirty="0">
                <a:solidFill>
                  <a:srgbClr val="000000"/>
                </a:solidFill>
                <a:effectLst/>
                <a:latin typeface="Times New Roman" panose="02020603050405020304" pitchFamily="18" charset="0"/>
              </a:rPr>
              <a:t> не </a:t>
            </a:r>
            <a:r>
              <a:rPr lang="ru-RU" sz="1800" dirty="0" err="1">
                <a:solidFill>
                  <a:srgbClr val="000000"/>
                </a:solidFill>
                <a:effectLst/>
                <a:latin typeface="Times New Roman" panose="02020603050405020304" pitchFamily="18" charset="0"/>
              </a:rPr>
              <a:t>більш</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зазвичай</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втомлююся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значно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легше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раніше</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Через </a:t>
            </a:r>
            <a:r>
              <a:rPr lang="ru-RU" sz="1800" dirty="0" err="1">
                <a:solidFill>
                  <a:srgbClr val="000000"/>
                </a:solidFill>
                <a:effectLst/>
                <a:latin typeface="Times New Roman" panose="02020603050405020304" pitchFamily="18" charset="0"/>
              </a:rPr>
              <a:t>втому</a:t>
            </a:r>
            <a:r>
              <a:rPr lang="ru-RU" sz="1800" dirty="0">
                <a:solidFill>
                  <a:srgbClr val="000000"/>
                </a:solidFill>
                <a:effectLst/>
                <a:latin typeface="Times New Roman" panose="02020603050405020304" pitchFamily="18" charset="0"/>
              </a:rPr>
              <a:t> я не </a:t>
            </a:r>
            <a:r>
              <a:rPr lang="ru-RU" sz="1800" dirty="0" err="1">
                <a:solidFill>
                  <a:srgbClr val="000000"/>
                </a:solidFill>
                <a:effectLst/>
                <a:latin typeface="Times New Roman" panose="02020603050405020304" pitchFamily="18" charset="0"/>
              </a:rPr>
              <a:t>можу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виконувати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багато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звичних</a:t>
            </a:r>
            <a:r>
              <a:rPr lang="ru-RU" sz="1800" dirty="0">
                <a:solidFill>
                  <a:srgbClr val="000000"/>
                </a:solidFill>
                <a:effectLst/>
                <a:latin typeface="Times New Roman" panose="02020603050405020304" pitchFamily="18" charset="0"/>
              </a:rPr>
              <a:t> для мене справа</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Через </a:t>
            </a:r>
            <a:r>
              <a:rPr lang="ru-RU" sz="1800" dirty="0" err="1">
                <a:solidFill>
                  <a:srgbClr val="000000"/>
                </a:solidFill>
                <a:effectLst/>
                <a:latin typeface="Times New Roman" panose="02020603050405020304" pitchFamily="18" charset="0"/>
              </a:rPr>
              <a:t>втому</a:t>
            </a:r>
            <a:r>
              <a:rPr lang="ru-RU" sz="1800" dirty="0">
                <a:solidFill>
                  <a:srgbClr val="000000"/>
                </a:solidFill>
                <a:effectLst/>
                <a:latin typeface="Times New Roman" panose="02020603050405020304" pitchFamily="18" charset="0"/>
              </a:rPr>
              <a:t> я не </a:t>
            </a:r>
            <a:r>
              <a:rPr lang="ru-RU" sz="1800" dirty="0" err="1">
                <a:solidFill>
                  <a:srgbClr val="000000"/>
                </a:solidFill>
                <a:effectLst/>
                <a:latin typeface="Times New Roman" panose="02020603050405020304" pitchFamily="18" charset="0"/>
              </a:rPr>
              <a:t>можу</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виконувати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більшість</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звичних</a:t>
            </a:r>
            <a:r>
              <a:rPr lang="ru-RU" sz="1800" dirty="0">
                <a:solidFill>
                  <a:srgbClr val="000000"/>
                </a:solidFill>
                <a:effectLst/>
                <a:latin typeface="Times New Roman" panose="02020603050405020304" pitchFamily="18" charset="0"/>
              </a:rPr>
              <a:t> для мене справа</a:t>
            </a:r>
            <a:endParaRPr lang="ru-RU" dirty="0">
              <a:effectLst/>
            </a:endParaRPr>
          </a:p>
          <a:p>
            <a:pPr>
              <a:spcBef>
                <a:spcPts val="0"/>
              </a:spcBef>
              <a:spcAft>
                <a:spcPts val="0"/>
              </a:spcAft>
            </a:pPr>
            <a:r>
              <a:rPr lang="ru-RU" sz="1800" b="1" dirty="0">
                <a:solidFill>
                  <a:srgbClr val="000000"/>
                </a:solidFill>
                <a:effectLst/>
                <a:latin typeface="Times New Roman" panose="02020603050405020304" pitchFamily="18" charset="0"/>
              </a:rPr>
              <a:t>21. </a:t>
            </a:r>
            <a:endParaRPr lang="ru-RU" dirty="0">
              <a:effectLst/>
            </a:endParaRPr>
          </a:p>
          <a:p>
            <a:pPr>
              <a:spcBef>
                <a:spcPts val="0"/>
              </a:spcBef>
              <a:spcAft>
                <a:spcPts val="0"/>
              </a:spcAft>
            </a:pPr>
            <a:r>
              <a:rPr lang="ru-RU" sz="1800" dirty="0">
                <a:solidFill>
                  <a:srgbClr val="000000"/>
                </a:solidFill>
                <a:effectLst/>
                <a:latin typeface="Times New Roman" panose="02020603050405020304" pitchFamily="18" charset="0"/>
              </a:rPr>
              <a:t>0. </a:t>
            </a: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інтерес</a:t>
            </a:r>
            <a:r>
              <a:rPr lang="ru-RU" sz="1800" dirty="0">
                <a:solidFill>
                  <a:srgbClr val="000000"/>
                </a:solidFill>
                <a:effectLst/>
                <a:latin typeface="Times New Roman" panose="02020603050405020304" pitchFamily="18" charset="0"/>
              </a:rPr>
              <a:t> до </a:t>
            </a:r>
            <a:r>
              <a:rPr lang="ru-RU" sz="1800" dirty="0" err="1">
                <a:solidFill>
                  <a:srgbClr val="000000"/>
                </a:solidFill>
                <a:effectLst/>
                <a:latin typeface="Times New Roman" panose="02020603050405020304" pitchFamily="18" charset="0"/>
              </a:rPr>
              <a:t>статевого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життя</a:t>
            </a:r>
            <a:r>
              <a:rPr lang="ru-RU" sz="1800" dirty="0">
                <a:solidFill>
                  <a:srgbClr val="000000"/>
                </a:solidFill>
                <a:effectLst/>
                <a:latin typeface="Times New Roman" panose="02020603050405020304" pitchFamily="18" charset="0"/>
              </a:rPr>
              <a:t> за </a:t>
            </a:r>
            <a:r>
              <a:rPr lang="ru-RU" sz="1800" dirty="0" err="1">
                <a:solidFill>
                  <a:srgbClr val="000000"/>
                </a:solidFill>
                <a:effectLst/>
                <a:latin typeface="Times New Roman" panose="02020603050405020304" pitchFamily="18" charset="0"/>
              </a:rPr>
              <a:t>останній</a:t>
            </a:r>
            <a:r>
              <a:rPr lang="ru-RU" sz="1800" dirty="0">
                <a:solidFill>
                  <a:srgbClr val="000000"/>
                </a:solidFill>
                <a:effectLst/>
                <a:latin typeface="Times New Roman" panose="02020603050405020304" pitchFamily="18" charset="0"/>
              </a:rPr>
              <a:t> час не </a:t>
            </a:r>
            <a:r>
              <a:rPr lang="ru-RU" sz="1800" dirty="0" err="1">
                <a:solidFill>
                  <a:srgbClr val="000000"/>
                </a:solidFill>
                <a:effectLst/>
                <a:latin typeface="Times New Roman" panose="02020603050405020304" pitchFamily="18" charset="0"/>
              </a:rPr>
              <a:t>зменшився</a:t>
            </a:r>
            <a:endParaRPr lang="ru-RU" dirty="0">
              <a:effectLst/>
            </a:endParaRPr>
          </a:p>
          <a:p>
            <a:pPr marL="228600" indent="-228600">
              <a:spcBef>
                <a:spcPts val="0"/>
              </a:spcBef>
              <a:spcAft>
                <a:spcPts val="0"/>
              </a:spcAft>
              <a:buFont typeface="+mj-lt"/>
              <a:buAutoNum type="arabicPeriod"/>
            </a:pPr>
            <a:r>
              <a:rPr lang="ru-RU" sz="1800" dirty="0" err="1">
                <a:solidFill>
                  <a:srgbClr val="000000"/>
                </a:solidFill>
                <a:effectLst/>
                <a:latin typeface="Times New Roman" panose="02020603050405020304" pitchFamily="18" charset="0"/>
              </a:rPr>
              <a:t>Статеве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життя</a:t>
            </a:r>
            <a:r>
              <a:rPr lang="ru-RU" sz="1800" dirty="0">
                <a:solidFill>
                  <a:srgbClr val="000000"/>
                </a:solidFill>
                <a:effectLst/>
                <a:latin typeface="Times New Roman" panose="02020603050405020304" pitchFamily="18" charset="0"/>
              </a:rPr>
              <a:t> мене </a:t>
            </a:r>
            <a:r>
              <a:rPr lang="ru-RU" sz="1800" dirty="0" err="1">
                <a:solidFill>
                  <a:srgbClr val="000000"/>
                </a:solidFill>
                <a:effectLst/>
                <a:latin typeface="Times New Roman" panose="02020603050405020304" pitchFamily="18" charset="0"/>
              </a:rPr>
              <a:t>цікавить</a:t>
            </a:r>
            <a:r>
              <a:rPr lang="ru-RU" sz="1800" dirty="0">
                <a:solidFill>
                  <a:srgbClr val="000000"/>
                </a:solidFill>
                <a:effectLst/>
                <a:latin typeface="Times New Roman" panose="02020603050405020304" pitchFamily="18" charset="0"/>
              </a:rPr>
              <a:t> зараз </a:t>
            </a:r>
            <a:r>
              <a:rPr lang="ru-RU" sz="1800" dirty="0" err="1">
                <a:solidFill>
                  <a:srgbClr val="000000"/>
                </a:solidFill>
                <a:effectLst/>
                <a:latin typeface="Times New Roman" panose="02020603050405020304" pitchFamily="18" charset="0"/>
              </a:rPr>
              <a:t>менше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ніж</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звичайно</a:t>
            </a:r>
            <a:endParaRPr lang="ru-RU" dirty="0">
              <a:effectLst/>
            </a:endParaRPr>
          </a:p>
          <a:p>
            <a:pPr marL="228600" indent="-228600">
              <a:spcBef>
                <a:spcPts val="0"/>
              </a:spcBef>
              <a:spcAft>
                <a:spcPts val="0"/>
              </a:spcAft>
              <a:buFont typeface="+mj-lt"/>
              <a:buAutoNum type="arabicPeriod"/>
            </a:pPr>
            <a:r>
              <a:rPr lang="ru-RU" sz="1800" dirty="0" err="1">
                <a:solidFill>
                  <a:srgbClr val="000000"/>
                </a:solidFill>
                <a:effectLst/>
                <a:latin typeface="Times New Roman" panose="02020603050405020304" pitchFamily="18" charset="0"/>
              </a:rPr>
              <a:t>Мій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інтерес</a:t>
            </a:r>
            <a:r>
              <a:rPr lang="ru-RU" sz="1800" dirty="0">
                <a:solidFill>
                  <a:srgbClr val="000000"/>
                </a:solidFill>
                <a:effectLst/>
                <a:latin typeface="Times New Roman" panose="02020603050405020304" pitchFamily="18" charset="0"/>
              </a:rPr>
              <a:t> до </a:t>
            </a:r>
            <a:r>
              <a:rPr lang="ru-RU" sz="1800" dirty="0" err="1">
                <a:solidFill>
                  <a:srgbClr val="000000"/>
                </a:solidFill>
                <a:effectLst/>
                <a:latin typeface="Times New Roman" panose="02020603050405020304" pitchFamily="18" charset="0"/>
              </a:rPr>
              <a:t>статевого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життя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значно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зменшився</a:t>
            </a:r>
            <a:endParaRPr lang="ru-RU" dirty="0">
              <a:effectLst/>
            </a:endParaRPr>
          </a:p>
          <a:p>
            <a:pPr marL="228600" indent="-228600">
              <a:spcBef>
                <a:spcPts val="0"/>
              </a:spcBef>
              <a:spcAft>
                <a:spcPts val="0"/>
              </a:spcAft>
              <a:buFont typeface="+mj-lt"/>
              <a:buAutoNum type="arabicPeriod"/>
            </a:pPr>
            <a:r>
              <a:rPr lang="ru-RU" sz="1800" dirty="0">
                <a:solidFill>
                  <a:srgbClr val="000000"/>
                </a:solidFill>
                <a:effectLst/>
                <a:latin typeface="Times New Roman" panose="02020603050405020304" pitchFamily="18" charset="0"/>
              </a:rPr>
              <a:t>Я </a:t>
            </a:r>
            <a:r>
              <a:rPr lang="ru-RU" sz="1800" dirty="0" err="1">
                <a:solidFill>
                  <a:srgbClr val="000000"/>
                </a:solidFill>
                <a:effectLst/>
                <a:latin typeface="Times New Roman" panose="02020603050405020304" pitchFamily="18" charset="0"/>
              </a:rPr>
              <a:t>повністю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втратив</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інтерес</a:t>
            </a:r>
            <a:r>
              <a:rPr lang="ru-RU" sz="1800" dirty="0">
                <a:solidFill>
                  <a:srgbClr val="000000"/>
                </a:solidFill>
                <a:effectLst/>
                <a:latin typeface="Times New Roman" panose="02020603050405020304" pitchFamily="18" charset="0"/>
              </a:rPr>
              <a:t> до </a:t>
            </a:r>
            <a:r>
              <a:rPr lang="ru-RU" sz="1800" dirty="0" err="1">
                <a:solidFill>
                  <a:srgbClr val="000000"/>
                </a:solidFill>
                <a:effectLst/>
                <a:latin typeface="Times New Roman" panose="02020603050405020304" pitchFamily="18" charset="0"/>
              </a:rPr>
              <a:t>статевого</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життя</a:t>
            </a:r>
            <a:endParaRPr lang="ru-RU" dirty="0">
              <a:effectLst/>
            </a:endParaRPr>
          </a:p>
        </p:txBody>
      </p:sp>
    </p:spTree>
    <p:extLst>
      <p:ext uri="{BB962C8B-B14F-4D97-AF65-F5344CB8AC3E}">
        <p14:creationId xmlns:p14="http://schemas.microsoft.com/office/powerpoint/2010/main" val="25248188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1792</Words>
  <Application>Microsoft Office PowerPoint</Application>
  <PresentationFormat>Широкоэкранный</PresentationFormat>
  <Paragraphs>294</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inherit</vt:lpstr>
      <vt:lpstr>Times New Roman</vt:lpstr>
      <vt:lpstr>Тема Office</vt:lpstr>
      <vt:lpstr>Самотність. Депресія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Самотність. Депресія</dc:title>
  <dc:creator>vlad232362@gmail.com</dc:creator>
  <cp:lastModifiedBy>vlad232362@gmail.com</cp:lastModifiedBy>
  <cp:revision>3</cp:revision>
  <dcterms:created xsi:type="dcterms:W3CDTF">2021-04-19T07:52:41Z</dcterms:created>
  <dcterms:modified xsi:type="dcterms:W3CDTF">2021-04-23T06:46:14Z</dcterms:modified>
</cp:coreProperties>
</file>