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8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1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4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3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9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4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3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70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36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19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68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BC1E-1966-4D1E-A0D1-87D103B450B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58CB-0497-4FA5-B3B5-B080F0A2AC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00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Классификация сталей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1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22964" y="-492896"/>
            <a:ext cx="6586104" cy="8064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732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38"/>
            <a:ext cx="7848872" cy="653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91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93658" y="-1156565"/>
            <a:ext cx="6048672" cy="882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685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89886" y="-1017678"/>
            <a:ext cx="5502189" cy="8634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76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825" y="188640"/>
            <a:ext cx="5064898" cy="268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481527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88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86219" y="-1190074"/>
            <a:ext cx="6248902" cy="8862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100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52" y="188640"/>
            <a:ext cx="428137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4222"/>
            <a:ext cx="4248472" cy="265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29000"/>
            <a:ext cx="526757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28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0"/>
            <a:ext cx="489585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7" y="2492896"/>
            <a:ext cx="29813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4077072"/>
            <a:ext cx="40767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7917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Классификация сталей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сталей</dc:title>
  <dc:creator>МЧМ</dc:creator>
  <cp:lastModifiedBy>МЧМ</cp:lastModifiedBy>
  <cp:revision>1</cp:revision>
  <dcterms:created xsi:type="dcterms:W3CDTF">2020-10-31T12:17:25Z</dcterms:created>
  <dcterms:modified xsi:type="dcterms:W3CDTF">2020-10-31T12:24:36Z</dcterms:modified>
</cp:coreProperties>
</file>