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935E00BB-5EFD-45B3-9002-33DAF4827455}"/>
    <pc:docChg chg="modSld">
      <pc:chgData name="E. T." userId="153c89370fdd1022" providerId="LiveId" clId="{935E00BB-5EFD-45B3-9002-33DAF4827455}" dt="2019-10-31T07:16:42.928" v="8" actId="20577"/>
      <pc:docMkLst>
        <pc:docMk/>
      </pc:docMkLst>
      <pc:sldChg chg="modSp">
        <pc:chgData name="E. T." userId="153c89370fdd1022" providerId="LiveId" clId="{935E00BB-5EFD-45B3-9002-33DAF4827455}" dt="2019-10-31T07:16:42.928" v="8" actId="20577"/>
        <pc:sldMkLst>
          <pc:docMk/>
          <pc:sldMk cId="2552773318" sldId="256"/>
        </pc:sldMkLst>
        <pc:spChg chg="mod">
          <ac:chgData name="E. T." userId="153c89370fdd1022" providerId="LiveId" clId="{935E00BB-5EFD-45B3-9002-33DAF4827455}" dt="2019-10-31T07:16:42.928" v="8" actId="20577"/>
          <ac:spMkLst>
            <pc:docMk/>
            <pc:sldMk cId="2552773318" sldId="256"/>
            <ac:spMk id="2" creationId="{08DD0C10-9843-43B8-A66F-B3E5DD099AC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F92C-082B-4130-B6D8-2705A71CD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62BBFA-4E2E-46D4-A3FB-212C0C893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FFD52-1CC1-41DE-98FB-1C9D7376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52DE2-9229-4F77-A0E7-EE9160D8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8BF42-02B8-4E3B-A0D9-9013FFA8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ECA03-E734-455B-B71D-4D516D52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9D2320-028D-45A4-AF7E-842E4616F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475948-BA6C-414A-97AE-A60CB745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3186C-EF58-4F3B-ADC2-92EBFE19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4EA2A-C0C6-432D-BF94-B618E4AE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6E77E9-5BCA-4319-8AAC-C2D0E3940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1BCF71-94FB-4455-BF76-CB1C170D6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9D79F-0BA4-4F3D-A843-BA7107F5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ED8A2-EC2A-4EE4-A996-C842E674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704B55-7291-44C9-A5FF-D7E83807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3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21C1F-DA9D-46E2-8BA1-7C95B54A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058DC-B9DD-48DF-A48D-76FC66A5D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54180-51BA-43F1-8132-6755A85C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A6955A-1EBC-4C54-8FCB-57B9A1663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FBA0B-C24C-4C22-A606-0F6B27E3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89D7A-6C5E-4A24-A706-5AFF2A67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41F7A7-42ED-48ED-8592-CEF00F34B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C8051-F22A-473C-B082-5944A965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F5B3A6-B20E-405C-A138-4FCBE2C1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813406-6056-405D-978E-52640855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9D024-88B0-4459-966C-AB84531D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DAB0E5-5EF7-4FE8-B506-081B57B9D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FBEAF5-2A51-4097-A6EF-04D6F0263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86972-40F2-4D80-ACF8-98C8A431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B79E56-7EA3-4138-9880-6E9BF0E7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F8ED27-B3DE-4A3F-8EC8-F4FFD628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0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885E1-84ED-4F6D-8A5E-16B4B8FE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2587CB-3663-4499-900B-F8CF5035B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A4B64B-2AC5-4A72-87F5-851BE1E6D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51E1B50-9A65-4456-809A-657B6A072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1D1657-FBD2-4289-96AA-584787B89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78357C-4919-4484-B024-ADC8FFF8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EE810A-07AA-4F20-B1CF-24F143F8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36D0B4-C2BA-4C02-A2CB-65AFB8DC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8134F-3297-4E5C-B500-21CEBBA5B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5A0E33-220B-4EA8-8125-3203257B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7CF8FC-42DB-4085-A0E3-8117C66F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3275F5-E15A-4D58-A5E6-BB3840F8C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6B4640-F6A5-452F-B2D3-E2B307853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390E64-C663-41B4-B0F1-E001871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E8D4E6-5940-4FA7-BB64-07C7F9DB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95ED9-C955-4366-817C-160C85CE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47CCC-75A5-474E-AAD2-56F948FA2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4700D-DE22-437A-B607-56893EF8B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9C4594-49BB-4D5F-BA74-4F87E3C5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00B69-651A-477C-A9F9-F9043D46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564C1A-FCE9-4B6F-A3D6-EEEB8946D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8DB1D-2E9F-40CA-8FB6-D43C81F7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85D259-F0C0-49E4-BA54-DA442EFA3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A41F5C-E5C6-48B8-B6DD-8B7787FC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46C284-BDE6-4B83-AAAE-BA61D9C3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12840-676C-4F7C-B1FC-49C6BF3C0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B8C025-9F3A-4908-9755-93272EB5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F04D3-FC83-4A67-96D8-864A68F0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701E6-5D5A-42B2-A573-6AA3E0682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2283FA-019F-417C-953F-696F7B8CB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C877-371A-4A7E-BC0D-B59F3BC3078E}" type="datetimeFigureOut">
              <a:rPr lang="en-US" smtClean="0"/>
              <a:t>31-Oct-19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2DAA3-198D-4314-8B34-CD9E1EE1A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B0D4D-087A-4ECF-83E9-4D1012B33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8050-59CC-4A6D-9E5B-0F9A1365A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D0C10-9843-43B8-A66F-B3E5DD099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00" y="1871345"/>
            <a:ext cx="7589519" cy="2387600"/>
          </a:xfrm>
        </p:spPr>
        <p:txBody>
          <a:bodyPr>
            <a:normAutofit/>
          </a:bodyPr>
          <a:lstStyle/>
          <a:p>
            <a:r>
              <a:rPr lang="en-US" sz="5200" dirty="0"/>
              <a:t>Storyboard That</a:t>
            </a:r>
            <a:r>
              <a:rPr lang="uk-UA" sz="5200" dirty="0"/>
              <a:t> </a:t>
            </a:r>
            <a:br>
              <a:rPr lang="uk-UA" sz="5200" dirty="0"/>
            </a:br>
            <a:r>
              <a:rPr lang="uk-UA" sz="5200" dirty="0"/>
              <a:t>на </a:t>
            </a:r>
            <a:r>
              <a:rPr lang="uk-UA" sz="5200" dirty="0" err="1"/>
              <a:t>уроці</a:t>
            </a:r>
            <a:r>
              <a:rPr lang="uk-UA" sz="5200" dirty="0"/>
              <a:t> літератури</a:t>
            </a:r>
            <a:br>
              <a:rPr lang="en-US" sz="5200" dirty="0"/>
            </a:br>
            <a:endParaRPr lang="en-US" sz="5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4245D6-EDEB-4511-B50F-CA266438F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7872" y="3784918"/>
            <a:ext cx="7292973" cy="1655762"/>
          </a:xfrm>
        </p:spPr>
        <p:txBody>
          <a:bodyPr/>
          <a:lstStyle/>
          <a:p>
            <a:r>
              <a:rPr lang="uk-UA" dirty="0"/>
              <a:t>Основні можливості </a:t>
            </a:r>
          </a:p>
          <a:p>
            <a:r>
              <a:rPr lang="uk-UA" dirty="0"/>
              <a:t>Функціонал безкоштовної версії </a:t>
            </a:r>
          </a:p>
          <a:p>
            <a:r>
              <a:rPr lang="uk-UA" dirty="0"/>
              <a:t>Проекти на основі </a:t>
            </a:r>
            <a:r>
              <a:rPr lang="en-US"/>
              <a:t>Storyboard That</a:t>
            </a:r>
            <a:endParaRPr lang="en-US" dirty="0"/>
          </a:p>
        </p:txBody>
      </p:sp>
      <p:pic>
        <p:nvPicPr>
          <p:cNvPr id="1026" name="Picture 2" descr="Картинки по запросу &quot;storyboard that logo&quot;&quot;">
            <a:extLst>
              <a:ext uri="{FF2B5EF4-FFF2-40B4-BE49-F238E27FC236}">
                <a16:creationId xmlns:a16="http://schemas.microsoft.com/office/drawing/2014/main" id="{CF834343-281E-42D6-BB79-1D99A448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020278"/>
            <a:ext cx="4237522" cy="423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0B241087-5D03-463D-82EF-D9671DF23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27" y="613215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147CCB6-B2E3-46E4-BD92-DEE77D067E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7437120" y="426622"/>
            <a:ext cx="2137829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7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A4138-8CF9-40DA-B29D-96CAFBB7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Проекти на основі </a:t>
            </a:r>
            <a:r>
              <a:rPr lang="en-US" dirty="0"/>
              <a:t>Storyboard That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18D22E-900E-4A18-A060-6DBAA9E1C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642803"/>
          </a:xfrm>
        </p:spPr>
        <p:txBody>
          <a:bodyPr>
            <a:normAutofit/>
          </a:bodyPr>
          <a:lstStyle/>
          <a:p>
            <a:r>
              <a:rPr lang="uk-UA" dirty="0"/>
              <a:t>Перекажіть зміст твору у трьох</a:t>
            </a:r>
            <a:r>
              <a:rPr lang="en-US" dirty="0"/>
              <a:t>/</a:t>
            </a:r>
            <a:r>
              <a:rPr lang="uk-UA" dirty="0"/>
              <a:t>шести кадрах </a:t>
            </a:r>
          </a:p>
          <a:p>
            <a:r>
              <a:rPr lang="uk-UA" dirty="0"/>
              <a:t>Перенесіть дію твору у минуле/сучасність/майбутнє/фантастичний або казковий світ </a:t>
            </a:r>
          </a:p>
          <a:p>
            <a:r>
              <a:rPr lang="uk-UA" dirty="0"/>
              <a:t>Розкадруйте конкретний епізод твору</a:t>
            </a:r>
          </a:p>
          <a:p>
            <a:r>
              <a:rPr lang="uk-UA" dirty="0"/>
              <a:t>Виділіть і проілюструйте основні елементи сюжетної побудови: експозицію, зав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, розвиток дії, кульмінацію, </a:t>
            </a:r>
            <a:r>
              <a:rPr lang="uk-UA" dirty="0" err="1"/>
              <a:t>розв</a:t>
            </a:r>
            <a:r>
              <a:rPr lang="en-US" dirty="0"/>
              <a:t>’</a:t>
            </a:r>
            <a:r>
              <a:rPr lang="uk-UA" dirty="0" err="1"/>
              <a:t>язку</a:t>
            </a:r>
            <a:r>
              <a:rPr lang="uk-UA" dirty="0"/>
              <a:t>, епілог (або </a:t>
            </a:r>
            <a:r>
              <a:rPr lang="uk-UA" dirty="0" err="1"/>
              <a:t>гібріс</a:t>
            </a:r>
            <a:r>
              <a:rPr lang="uk-UA" dirty="0"/>
              <a:t>, </a:t>
            </a:r>
            <a:r>
              <a:rPr lang="uk-UA" dirty="0" err="1"/>
              <a:t>гамартію</a:t>
            </a:r>
            <a:r>
              <a:rPr lang="uk-UA" dirty="0"/>
              <a:t>, перипетії, </a:t>
            </a:r>
            <a:r>
              <a:rPr lang="uk-UA" dirty="0" err="1"/>
              <a:t>анагноризм</a:t>
            </a:r>
            <a:r>
              <a:rPr lang="uk-UA" dirty="0"/>
              <a:t>, </a:t>
            </a:r>
            <a:r>
              <a:rPr lang="uk-UA" dirty="0" err="1"/>
              <a:t>немезис</a:t>
            </a:r>
            <a:r>
              <a:rPr lang="uk-UA" dirty="0"/>
              <a:t>, катарсис)</a:t>
            </a:r>
          </a:p>
          <a:p>
            <a:r>
              <a:rPr lang="uk-UA" dirty="0"/>
              <a:t>Розкадруйте сюжетну лінію окремого персонажа </a:t>
            </a:r>
          </a:p>
          <a:p>
            <a:r>
              <a:rPr lang="uk-UA" dirty="0"/>
              <a:t>Створіть галерею персонажів і порівняйте своє бачення із іншими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89F392D-E7F7-43A8-B753-3F2754268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C918E87-228D-434E-9AA3-4C539975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8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CBFA0D-1939-4E82-9CC0-74A0B486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240" y="2283359"/>
            <a:ext cx="4368800" cy="4788535"/>
          </a:xfrm>
        </p:spPr>
        <p:txBody>
          <a:bodyPr>
            <a:normAutofit lnSpcReduction="10000"/>
          </a:bodyPr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r>
              <a:rPr lang="uk-UA" dirty="0"/>
              <a:t>«Ромео і Джульєтта»: аналіз поетичних категорій трагедії</a:t>
            </a:r>
            <a:endParaRPr lang="en-US" dirty="0"/>
          </a:p>
        </p:txBody>
      </p:sp>
      <p:pic>
        <p:nvPicPr>
          <p:cNvPr id="3074" name="Picture 2" descr="Картинки по запросу &quot;hybris hamartia anagnorisis hamlet storyboard&quot;&quot;">
            <a:extLst>
              <a:ext uri="{FF2B5EF4-FFF2-40B4-BE49-F238E27FC236}">
                <a16:creationId xmlns:a16="http://schemas.microsoft.com/office/drawing/2014/main" id="{63CBE574-0AC7-4ECF-BC6F-0641D4BFB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0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4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1D3B2-C47C-4EF2-84B8-232A29F2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680" y="1015365"/>
            <a:ext cx="4477702" cy="1325563"/>
          </a:xfrm>
        </p:spPr>
        <p:txBody>
          <a:bodyPr/>
          <a:lstStyle/>
          <a:p>
            <a:pPr algn="ctr"/>
            <a:r>
              <a:rPr lang="en-US" dirty="0"/>
              <a:t>Storyboard That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D38EA-195C-4DB4-8B8C-96860AB9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9680" y="2194559"/>
            <a:ext cx="4477702" cy="3982403"/>
          </a:xfrm>
        </p:spPr>
        <p:txBody>
          <a:bodyPr/>
          <a:lstStyle/>
          <a:p>
            <a:r>
              <a:rPr lang="uk-UA" dirty="0"/>
              <a:t>Виділяємо основні структурні елементи тексту</a:t>
            </a:r>
          </a:p>
          <a:p>
            <a:r>
              <a:rPr lang="uk-UA" dirty="0"/>
              <a:t>Аналізуємо логіку розвитку </a:t>
            </a:r>
            <a:r>
              <a:rPr lang="uk-UA" dirty="0" err="1"/>
              <a:t>наративу</a:t>
            </a:r>
            <a:r>
              <a:rPr lang="uk-UA" dirty="0"/>
              <a:t> </a:t>
            </a:r>
          </a:p>
          <a:p>
            <a:r>
              <a:rPr lang="uk-UA" dirty="0"/>
              <a:t>Візуалізуємо героїв і простір дії </a:t>
            </a:r>
          </a:p>
          <a:p>
            <a:r>
              <a:rPr lang="uk-UA" dirty="0"/>
              <a:t>Створюємо комікси на основі тексту </a:t>
            </a:r>
          </a:p>
        </p:txBody>
      </p:sp>
      <p:pic>
        <p:nvPicPr>
          <p:cNvPr id="2052" name="Picture 4" descr="Картинки по запросу &quot;storyboard that hamlet&quot;&quot;">
            <a:extLst>
              <a:ext uri="{FF2B5EF4-FFF2-40B4-BE49-F238E27FC236}">
                <a16:creationId xmlns:a16="http://schemas.microsoft.com/office/drawing/2014/main" id="{96A1E66D-404D-4036-832A-A6DA8FE98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8" y="0"/>
            <a:ext cx="7350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F9AF7606-3C4A-45AD-9089-8B8026C7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DE5428B-E0CB-4BAA-A782-0D5E2803DD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005411" y="118024"/>
            <a:ext cx="1666240" cy="11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0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25F2B-399B-4629-B9DD-C21CB311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295E34-52A7-4896-9709-0BB0475F4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1528"/>
            <a:ext cx="10515600" cy="1106905"/>
          </a:xfrm>
        </p:spPr>
        <p:txBody>
          <a:bodyPr/>
          <a:lstStyle/>
          <a:p>
            <a:pPr algn="ctr"/>
            <a:r>
              <a:rPr lang="uk-UA" dirty="0"/>
              <a:t>Оберіть місце дії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CA75D2-97EC-43E3-A553-1AC5E62E2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41" b="8888"/>
          <a:stretch/>
        </p:blipFill>
        <p:spPr>
          <a:xfrm>
            <a:off x="0" y="0"/>
            <a:ext cx="12192000" cy="537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BBD6A-74BC-4C00-B60B-2C400E7CD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DFC2EB87-BC09-4CE2-8574-EBF37E03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1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19A26-451E-463A-9756-7F7C1CAB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7D6B5-C9CD-4737-A178-FFB60426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3401"/>
            <a:ext cx="10515600" cy="818148"/>
          </a:xfrm>
        </p:spPr>
        <p:txBody>
          <a:bodyPr/>
          <a:lstStyle/>
          <a:p>
            <a:pPr algn="ctr"/>
            <a:r>
              <a:rPr lang="uk-UA" dirty="0"/>
              <a:t>Змінюйте кольори та розташування предметів на власний розсуд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1FE09-7D31-4EFE-9759-6EB0BF21D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9" b="8593"/>
          <a:stretch/>
        </p:blipFill>
        <p:spPr>
          <a:xfrm>
            <a:off x="0" y="0"/>
            <a:ext cx="12192000" cy="538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A06808-761B-4144-8870-B2A08FD96A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FBB3338-A9F0-4EE6-A9E9-A2CF20C3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4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77929-88F1-41D5-B462-E800566C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325F3-680B-49A8-864F-FB36C54D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4525"/>
            <a:ext cx="10515600" cy="958350"/>
          </a:xfrm>
        </p:spPr>
        <p:txBody>
          <a:bodyPr/>
          <a:lstStyle/>
          <a:p>
            <a:pPr algn="ctr"/>
            <a:r>
              <a:rPr lang="uk-UA" dirty="0"/>
              <a:t>Оберіть персонажа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CEA2E7-231D-4489-8876-9C4443C79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9" b="8889"/>
          <a:stretch/>
        </p:blipFill>
        <p:spPr>
          <a:xfrm>
            <a:off x="0" y="0"/>
            <a:ext cx="12192000" cy="536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FB3380-08B3-41B1-9267-A2349C9009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2268CBEF-71B0-4C12-9E53-0FBE7086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4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C31FB-5E1E-47F8-8391-60E94404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41A44-2133-40FC-AEE6-728BCFEF0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2277"/>
            <a:ext cx="10515600" cy="900598"/>
          </a:xfrm>
        </p:spPr>
        <p:txBody>
          <a:bodyPr/>
          <a:lstStyle/>
          <a:p>
            <a:pPr algn="ctr"/>
            <a:r>
              <a:rPr lang="uk-UA" dirty="0"/>
              <a:t>Візуалізуйте персонажа відповідно до тексту і власної уяви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A8E6A3-12F4-4C49-B736-DAC7BCB66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9" b="8740"/>
          <a:stretch/>
        </p:blipFill>
        <p:spPr>
          <a:xfrm>
            <a:off x="0" y="1"/>
            <a:ext cx="12192000" cy="5374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2D5123-90B6-4A99-81B6-7353C98520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213A072F-752D-424D-8D57-98F9C2587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9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C66E1-AE6B-42A0-8A78-1B8B659B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93D9F-54AA-430E-A440-4810387F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1999"/>
            <a:ext cx="10515600" cy="650876"/>
          </a:xfrm>
        </p:spPr>
        <p:txBody>
          <a:bodyPr>
            <a:normAutofit fontScale="92500"/>
          </a:bodyPr>
          <a:lstStyle/>
          <a:p>
            <a:pPr algn="ctr"/>
            <a:r>
              <a:rPr lang="uk-UA" dirty="0"/>
              <a:t>Змінюйте позу і вираз обличчя персонажа відповідно до обраної сцени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387BF5-1E02-484D-B366-DA28FE666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56" b="5324"/>
          <a:stretch/>
        </p:blipFill>
        <p:spPr>
          <a:xfrm>
            <a:off x="0" y="0"/>
            <a:ext cx="12192000" cy="5700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9AED-AA8E-48C0-B4E7-89DA3C5CA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996539"/>
            <a:ext cx="1318165" cy="890802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44F793D3-8E32-452E-B933-28FD453E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3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CA9C-9606-4D8F-A29C-B31595EC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3FE7B-D6D5-49CC-AECA-61B936B10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34525"/>
            <a:ext cx="10515600" cy="642437"/>
          </a:xfrm>
        </p:spPr>
        <p:txBody>
          <a:bodyPr/>
          <a:lstStyle/>
          <a:p>
            <a:pPr algn="ctr"/>
            <a:r>
              <a:rPr lang="uk-UA" dirty="0"/>
              <a:t>«Озвучте» персонажа 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BB129E-678D-4440-A4BB-4888C6FC6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89" b="8889"/>
          <a:stretch/>
        </p:blipFill>
        <p:spPr>
          <a:xfrm>
            <a:off x="0" y="0"/>
            <a:ext cx="12192000" cy="536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54B41-E53C-44C4-BD87-FFBD75D9B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6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F583B7E7-B3C1-4A7A-9D5C-F07D6D01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7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6A52B-F903-4D19-85D5-FE0252B0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99AD1-2C40-4D9D-81DD-29EC5B0CA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27039"/>
            <a:ext cx="10845800" cy="64992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/>
              <a:t>За потреби додайте назви кадрів та/або «</a:t>
            </a:r>
            <a:r>
              <a:rPr lang="uk-UA" dirty="0" err="1"/>
              <a:t>позакадровий</a:t>
            </a:r>
            <a:r>
              <a:rPr lang="uk-UA" dirty="0"/>
              <a:t>» пояснювальний текст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6C3DF6-111C-4532-BC59-D64CA7328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7" t="31703" r="16333" b="13778"/>
          <a:stretch/>
        </p:blipFill>
        <p:spPr>
          <a:xfrm>
            <a:off x="838200" y="274319"/>
            <a:ext cx="10845800" cy="4891243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7FAD9E7-B1B4-4893-9173-6A1726A6D7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0" y="5780436"/>
            <a:ext cx="1637943" cy="1106905"/>
          </a:xfrm>
          <a:prstGeom prst="rect">
            <a:avLst/>
          </a:prstGeom>
        </p:spPr>
      </p:pic>
      <p:pic>
        <p:nvPicPr>
          <p:cNvPr id="7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709C2943-F890-41DA-9DD5-01A0DB46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806" y="6311900"/>
            <a:ext cx="2413819" cy="5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18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173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Storyboard That  на уроці літератури </vt:lpstr>
      <vt:lpstr>Storyboard That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Проекти на основі Storyboard That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That  для викладачів літератури </dc:title>
  <dc:creator>E. T.</dc:creator>
  <cp:lastModifiedBy>E. T.</cp:lastModifiedBy>
  <cp:revision>10</cp:revision>
  <dcterms:created xsi:type="dcterms:W3CDTF">2019-10-30T21:12:07Z</dcterms:created>
  <dcterms:modified xsi:type="dcterms:W3CDTF">2019-10-31T07:16:51Z</dcterms:modified>
</cp:coreProperties>
</file>