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7" r:id="rId3"/>
    <p:sldId id="436" r:id="rId4"/>
    <p:sldId id="411" r:id="rId5"/>
    <p:sldId id="437" r:id="rId6"/>
    <p:sldId id="426" r:id="rId7"/>
    <p:sldId id="412" r:id="rId8"/>
    <p:sldId id="439" r:id="rId9"/>
    <p:sldId id="438" r:id="rId10"/>
    <p:sldId id="413" r:id="rId11"/>
    <p:sldId id="440" r:id="rId12"/>
    <p:sldId id="441" r:id="rId13"/>
    <p:sldId id="442" r:id="rId14"/>
    <p:sldId id="443" r:id="rId15"/>
    <p:sldId id="370" r:id="rId16"/>
    <p:sldId id="416" r:id="rId17"/>
    <p:sldId id="444" r:id="rId18"/>
    <p:sldId id="445" r:id="rId19"/>
    <p:sldId id="32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1406" y="-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AEC78-DD4C-4160-8A09-7CDDBE5FF77B}" type="doc">
      <dgm:prSet loTypeId="urn:microsoft.com/office/officeart/2005/8/layout/pyramid2" loCatId="list" qsTypeId="urn:microsoft.com/office/officeart/2005/8/quickstyle/simple4" qsCatId="simple" csTypeId="urn:microsoft.com/office/officeart/2005/8/colors/colorful5" csCatId="colorful" phldr="1"/>
      <dgm:spPr/>
    </dgm:pt>
    <dgm:pt modelId="{571AA801-8994-49B4-AABE-EBD03FB0D998}">
      <dgm:prSet phldrT="[Текст]" custT="1"/>
      <dgm:spPr/>
      <dgm:t>
        <a:bodyPr/>
        <a:lstStyle/>
        <a:p>
          <a:r>
            <a:rPr lang="uk-UA" sz="2400" b="1" i="1" dirty="0" smtClean="0"/>
            <a:t>Назва та логотип</a:t>
          </a:r>
          <a:endParaRPr lang="uk-UA" sz="2400" b="1" i="1" dirty="0"/>
        </a:p>
      </dgm:t>
    </dgm:pt>
    <dgm:pt modelId="{DDA6092C-5440-4786-BCAD-AA32348F5F2F}" type="parTrans" cxnId="{DD261E22-4D60-4B6F-9616-13CF89C7184A}">
      <dgm:prSet/>
      <dgm:spPr/>
      <dgm:t>
        <a:bodyPr/>
        <a:lstStyle/>
        <a:p>
          <a:endParaRPr lang="uk-UA" sz="2200" b="1" i="1"/>
        </a:p>
      </dgm:t>
    </dgm:pt>
    <dgm:pt modelId="{C9576CFB-4DC7-4319-8AF4-7B9D752A9475}" type="sibTrans" cxnId="{DD261E22-4D60-4B6F-9616-13CF89C7184A}">
      <dgm:prSet/>
      <dgm:spPr/>
      <dgm:t>
        <a:bodyPr/>
        <a:lstStyle/>
        <a:p>
          <a:endParaRPr lang="uk-UA" sz="2200" b="1" i="1"/>
        </a:p>
      </dgm:t>
    </dgm:pt>
    <dgm:pt modelId="{A6C8BC20-53BC-4810-BEDE-F415FAE2D2CA}">
      <dgm:prSet custT="1"/>
      <dgm:spPr/>
      <dgm:t>
        <a:bodyPr/>
        <a:lstStyle/>
        <a:p>
          <a:r>
            <a:rPr lang="uk-UA" sz="2400" b="1" i="1" dirty="0" smtClean="0"/>
            <a:t>Візуальний стиль</a:t>
          </a:r>
          <a:endParaRPr lang="uk-UA" sz="2400" b="1" i="1" dirty="0"/>
        </a:p>
      </dgm:t>
    </dgm:pt>
    <dgm:pt modelId="{971C79F5-05F2-4E6E-BAD0-BF8080BBEF8C}" type="parTrans" cxnId="{8CF72983-7D21-4BF4-BA24-535028C22489}">
      <dgm:prSet/>
      <dgm:spPr/>
      <dgm:t>
        <a:bodyPr/>
        <a:lstStyle/>
        <a:p>
          <a:endParaRPr lang="uk-UA" sz="2200" b="1" i="1"/>
        </a:p>
      </dgm:t>
    </dgm:pt>
    <dgm:pt modelId="{BD3FCFB4-DDFA-47DC-9725-5C51A9807FC6}" type="sibTrans" cxnId="{8CF72983-7D21-4BF4-BA24-535028C22489}">
      <dgm:prSet/>
      <dgm:spPr/>
      <dgm:t>
        <a:bodyPr/>
        <a:lstStyle/>
        <a:p>
          <a:endParaRPr lang="uk-UA" sz="2200" b="1" i="1"/>
        </a:p>
      </dgm:t>
    </dgm:pt>
    <dgm:pt modelId="{ECD6E8CC-ACD3-47B0-BBB1-C04D1F42514F}">
      <dgm:prSet custT="1"/>
      <dgm:spPr/>
      <dgm:t>
        <a:bodyPr/>
        <a:lstStyle/>
        <a:p>
          <a:r>
            <a:rPr lang="uk-UA" sz="2400" b="1" i="1" smtClean="0"/>
            <a:t>Меседж та тон комунікації</a:t>
          </a:r>
          <a:endParaRPr lang="uk-UA" sz="2400" b="1" i="1"/>
        </a:p>
      </dgm:t>
    </dgm:pt>
    <dgm:pt modelId="{BD25D32A-E1A6-44A5-AA1E-640108FCE82A}" type="parTrans" cxnId="{A13566C1-7442-47BF-9CFF-89FCA3ED44D4}">
      <dgm:prSet/>
      <dgm:spPr/>
      <dgm:t>
        <a:bodyPr/>
        <a:lstStyle/>
        <a:p>
          <a:endParaRPr lang="uk-UA" sz="2200" b="1" i="1"/>
        </a:p>
      </dgm:t>
    </dgm:pt>
    <dgm:pt modelId="{92D363FA-FA83-4FA0-B195-6231DFA3F1B7}" type="sibTrans" cxnId="{A13566C1-7442-47BF-9CFF-89FCA3ED44D4}">
      <dgm:prSet/>
      <dgm:spPr/>
      <dgm:t>
        <a:bodyPr/>
        <a:lstStyle/>
        <a:p>
          <a:endParaRPr lang="uk-UA" sz="2200" b="1" i="1"/>
        </a:p>
      </dgm:t>
    </dgm:pt>
    <dgm:pt modelId="{15035FD4-BCCF-4D44-B391-A51FDA5054C3}">
      <dgm:prSet custT="1"/>
      <dgm:spPr/>
      <dgm:t>
        <a:bodyPr/>
        <a:lstStyle/>
        <a:p>
          <a:r>
            <a:rPr lang="uk-UA" sz="2400" b="1" i="1" dirty="0" smtClean="0"/>
            <a:t>Репутація</a:t>
          </a:r>
          <a:endParaRPr lang="uk-UA" sz="2400" b="1" i="1" dirty="0"/>
        </a:p>
      </dgm:t>
    </dgm:pt>
    <dgm:pt modelId="{0437834A-F626-4010-A4EF-234BAE857653}" type="parTrans" cxnId="{B4A0D1D0-1862-449F-A742-55190E106C44}">
      <dgm:prSet/>
      <dgm:spPr/>
      <dgm:t>
        <a:bodyPr/>
        <a:lstStyle/>
        <a:p>
          <a:endParaRPr lang="uk-UA" sz="2200" b="1" i="1"/>
        </a:p>
      </dgm:t>
    </dgm:pt>
    <dgm:pt modelId="{1AD479D7-8332-4317-AC65-A469018F2BAC}" type="sibTrans" cxnId="{B4A0D1D0-1862-449F-A742-55190E106C44}">
      <dgm:prSet/>
      <dgm:spPr/>
      <dgm:t>
        <a:bodyPr/>
        <a:lstStyle/>
        <a:p>
          <a:endParaRPr lang="uk-UA" sz="2200" b="1" i="1"/>
        </a:p>
      </dgm:t>
    </dgm:pt>
    <dgm:pt modelId="{1742508D-0F26-48E6-8384-BB63A04350BB}">
      <dgm:prSet custT="1"/>
      <dgm:spPr/>
      <dgm:t>
        <a:bodyPr/>
        <a:lstStyle/>
        <a:p>
          <a:r>
            <a:rPr lang="uk-UA" sz="2400" b="1" i="1" smtClean="0"/>
            <a:t>Унікальна ціннісна пропозиція</a:t>
          </a:r>
          <a:endParaRPr lang="uk-UA" sz="2400" b="1" i="1"/>
        </a:p>
      </dgm:t>
    </dgm:pt>
    <dgm:pt modelId="{FC5FCAFD-8929-41CC-9AF3-5E6E96CAF9EF}" type="parTrans" cxnId="{4A4DD824-9B4C-4F30-AC83-64B7986F71E4}">
      <dgm:prSet/>
      <dgm:spPr/>
      <dgm:t>
        <a:bodyPr/>
        <a:lstStyle/>
        <a:p>
          <a:endParaRPr lang="uk-UA" sz="2200" b="1" i="1"/>
        </a:p>
      </dgm:t>
    </dgm:pt>
    <dgm:pt modelId="{96F2C28D-47B7-40DD-B6FB-D73FD68AF254}" type="sibTrans" cxnId="{4A4DD824-9B4C-4F30-AC83-64B7986F71E4}">
      <dgm:prSet/>
      <dgm:spPr/>
      <dgm:t>
        <a:bodyPr/>
        <a:lstStyle/>
        <a:p>
          <a:endParaRPr lang="uk-UA" sz="2200" b="1" i="1"/>
        </a:p>
      </dgm:t>
    </dgm:pt>
    <dgm:pt modelId="{691DDA31-14AD-4C3E-B727-FEEFE5EB7410}" type="pres">
      <dgm:prSet presAssocID="{166AEC78-DD4C-4160-8A09-7CDDBE5FF77B}" presName="compositeShape" presStyleCnt="0">
        <dgm:presLayoutVars>
          <dgm:dir/>
          <dgm:resizeHandles/>
        </dgm:presLayoutVars>
      </dgm:prSet>
      <dgm:spPr/>
    </dgm:pt>
    <dgm:pt modelId="{7AE35549-414A-4106-96ED-BCBCA3E0484A}" type="pres">
      <dgm:prSet presAssocID="{166AEC78-DD4C-4160-8A09-7CDDBE5FF77B}" presName="pyramid" presStyleLbl="node1" presStyleIdx="0" presStyleCnt="1"/>
      <dgm:spPr/>
    </dgm:pt>
    <dgm:pt modelId="{674D2A64-EA0D-4260-94B7-C68A2B5E0E3A}" type="pres">
      <dgm:prSet presAssocID="{166AEC78-DD4C-4160-8A09-7CDDBE5FF77B}" presName="theList" presStyleCnt="0"/>
      <dgm:spPr/>
    </dgm:pt>
    <dgm:pt modelId="{1C6D6270-0CCC-463B-89BA-D6BF66316927}" type="pres">
      <dgm:prSet presAssocID="{571AA801-8994-49B4-AABE-EBD03FB0D99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92DB45-08EC-4D52-8B19-51B867E03565}" type="pres">
      <dgm:prSet presAssocID="{571AA801-8994-49B4-AABE-EBD03FB0D998}" presName="aSpace" presStyleCnt="0"/>
      <dgm:spPr/>
    </dgm:pt>
    <dgm:pt modelId="{11A043EA-E936-4D98-9D70-B2DE53755D73}" type="pres">
      <dgm:prSet presAssocID="{A6C8BC20-53BC-4810-BEDE-F415FAE2D2CA}" presName="aNode" presStyleLbl="fgAcc1" presStyleIdx="1" presStyleCnt="5">
        <dgm:presLayoutVars>
          <dgm:bulletEnabled val="1"/>
        </dgm:presLayoutVars>
      </dgm:prSet>
      <dgm:spPr/>
    </dgm:pt>
    <dgm:pt modelId="{968B1D95-D252-409C-A534-CDB2D702D121}" type="pres">
      <dgm:prSet presAssocID="{A6C8BC20-53BC-4810-BEDE-F415FAE2D2CA}" presName="aSpace" presStyleCnt="0"/>
      <dgm:spPr/>
    </dgm:pt>
    <dgm:pt modelId="{2200140C-BD7A-41A3-9E76-A1BFBC249F6C}" type="pres">
      <dgm:prSet presAssocID="{ECD6E8CC-ACD3-47B0-BBB1-C04D1F42514F}" presName="aNode" presStyleLbl="fgAcc1" presStyleIdx="2" presStyleCnt="5">
        <dgm:presLayoutVars>
          <dgm:bulletEnabled val="1"/>
        </dgm:presLayoutVars>
      </dgm:prSet>
      <dgm:spPr/>
    </dgm:pt>
    <dgm:pt modelId="{8A21772D-A31D-4958-AC79-7D781E388B81}" type="pres">
      <dgm:prSet presAssocID="{ECD6E8CC-ACD3-47B0-BBB1-C04D1F42514F}" presName="aSpace" presStyleCnt="0"/>
      <dgm:spPr/>
    </dgm:pt>
    <dgm:pt modelId="{09A702F5-9C2B-454E-B310-BFF3D564481E}" type="pres">
      <dgm:prSet presAssocID="{15035FD4-BCCF-4D44-B391-A51FDA5054C3}" presName="aNode" presStyleLbl="fgAcc1" presStyleIdx="3" presStyleCnt="5">
        <dgm:presLayoutVars>
          <dgm:bulletEnabled val="1"/>
        </dgm:presLayoutVars>
      </dgm:prSet>
      <dgm:spPr/>
    </dgm:pt>
    <dgm:pt modelId="{7072C31E-EAF7-4A06-9015-65706F77173D}" type="pres">
      <dgm:prSet presAssocID="{15035FD4-BCCF-4D44-B391-A51FDA5054C3}" presName="aSpace" presStyleCnt="0"/>
      <dgm:spPr/>
    </dgm:pt>
    <dgm:pt modelId="{3B477039-EDE4-4D3F-B215-2C89F21F28A8}" type="pres">
      <dgm:prSet presAssocID="{1742508D-0F26-48E6-8384-BB63A04350BB}" presName="aNode" presStyleLbl="fgAcc1" presStyleIdx="4" presStyleCnt="5">
        <dgm:presLayoutVars>
          <dgm:bulletEnabled val="1"/>
        </dgm:presLayoutVars>
      </dgm:prSet>
      <dgm:spPr/>
    </dgm:pt>
    <dgm:pt modelId="{3D387DB6-A454-461A-A729-76587727F27A}" type="pres">
      <dgm:prSet presAssocID="{1742508D-0F26-48E6-8384-BB63A04350BB}" presName="aSpace" presStyleCnt="0"/>
      <dgm:spPr/>
    </dgm:pt>
  </dgm:ptLst>
  <dgm:cxnLst>
    <dgm:cxn modelId="{2C2EFC9E-7BB3-4D04-BBC8-58086C92BACD}" type="presOf" srcId="{1742508D-0F26-48E6-8384-BB63A04350BB}" destId="{3B477039-EDE4-4D3F-B215-2C89F21F28A8}" srcOrd="0" destOrd="0" presId="urn:microsoft.com/office/officeart/2005/8/layout/pyramid2"/>
    <dgm:cxn modelId="{8CF72983-7D21-4BF4-BA24-535028C22489}" srcId="{166AEC78-DD4C-4160-8A09-7CDDBE5FF77B}" destId="{A6C8BC20-53BC-4810-BEDE-F415FAE2D2CA}" srcOrd="1" destOrd="0" parTransId="{971C79F5-05F2-4E6E-BAD0-BF8080BBEF8C}" sibTransId="{BD3FCFB4-DDFA-47DC-9725-5C51A9807FC6}"/>
    <dgm:cxn modelId="{4A4DD824-9B4C-4F30-AC83-64B7986F71E4}" srcId="{166AEC78-DD4C-4160-8A09-7CDDBE5FF77B}" destId="{1742508D-0F26-48E6-8384-BB63A04350BB}" srcOrd="4" destOrd="0" parTransId="{FC5FCAFD-8929-41CC-9AF3-5E6E96CAF9EF}" sibTransId="{96F2C28D-47B7-40DD-B6FB-D73FD68AF254}"/>
    <dgm:cxn modelId="{5AF87361-FDD3-45A6-B405-7055C2EA5DE8}" type="presOf" srcId="{ECD6E8CC-ACD3-47B0-BBB1-C04D1F42514F}" destId="{2200140C-BD7A-41A3-9E76-A1BFBC249F6C}" srcOrd="0" destOrd="0" presId="urn:microsoft.com/office/officeart/2005/8/layout/pyramid2"/>
    <dgm:cxn modelId="{2A1AF707-2693-48F8-BC0B-E6652119675E}" type="presOf" srcId="{A6C8BC20-53BC-4810-BEDE-F415FAE2D2CA}" destId="{11A043EA-E936-4D98-9D70-B2DE53755D73}" srcOrd="0" destOrd="0" presId="urn:microsoft.com/office/officeart/2005/8/layout/pyramid2"/>
    <dgm:cxn modelId="{B4A0D1D0-1862-449F-A742-55190E106C44}" srcId="{166AEC78-DD4C-4160-8A09-7CDDBE5FF77B}" destId="{15035FD4-BCCF-4D44-B391-A51FDA5054C3}" srcOrd="3" destOrd="0" parTransId="{0437834A-F626-4010-A4EF-234BAE857653}" sibTransId="{1AD479D7-8332-4317-AC65-A469018F2BAC}"/>
    <dgm:cxn modelId="{CA654D93-9B54-496D-A9CD-CC97CF47891D}" type="presOf" srcId="{571AA801-8994-49B4-AABE-EBD03FB0D998}" destId="{1C6D6270-0CCC-463B-89BA-D6BF66316927}" srcOrd="0" destOrd="0" presId="urn:microsoft.com/office/officeart/2005/8/layout/pyramid2"/>
    <dgm:cxn modelId="{A13566C1-7442-47BF-9CFF-89FCA3ED44D4}" srcId="{166AEC78-DD4C-4160-8A09-7CDDBE5FF77B}" destId="{ECD6E8CC-ACD3-47B0-BBB1-C04D1F42514F}" srcOrd="2" destOrd="0" parTransId="{BD25D32A-E1A6-44A5-AA1E-640108FCE82A}" sibTransId="{92D363FA-FA83-4FA0-B195-6231DFA3F1B7}"/>
    <dgm:cxn modelId="{DD261E22-4D60-4B6F-9616-13CF89C7184A}" srcId="{166AEC78-DD4C-4160-8A09-7CDDBE5FF77B}" destId="{571AA801-8994-49B4-AABE-EBD03FB0D998}" srcOrd="0" destOrd="0" parTransId="{DDA6092C-5440-4786-BCAD-AA32348F5F2F}" sibTransId="{C9576CFB-4DC7-4319-8AF4-7B9D752A9475}"/>
    <dgm:cxn modelId="{BDF90D93-DAC7-47F7-8ED9-C67CEA8E8DC3}" type="presOf" srcId="{166AEC78-DD4C-4160-8A09-7CDDBE5FF77B}" destId="{691DDA31-14AD-4C3E-B727-FEEFE5EB7410}" srcOrd="0" destOrd="0" presId="urn:microsoft.com/office/officeart/2005/8/layout/pyramid2"/>
    <dgm:cxn modelId="{EB9B4468-8A71-4FD1-83A0-AECDB8F2DB1D}" type="presOf" srcId="{15035FD4-BCCF-4D44-B391-A51FDA5054C3}" destId="{09A702F5-9C2B-454E-B310-BFF3D564481E}" srcOrd="0" destOrd="0" presId="urn:microsoft.com/office/officeart/2005/8/layout/pyramid2"/>
    <dgm:cxn modelId="{0E018848-83A4-47F7-AB0C-43DA524FD09F}" type="presParOf" srcId="{691DDA31-14AD-4C3E-B727-FEEFE5EB7410}" destId="{7AE35549-414A-4106-96ED-BCBCA3E0484A}" srcOrd="0" destOrd="0" presId="urn:microsoft.com/office/officeart/2005/8/layout/pyramid2"/>
    <dgm:cxn modelId="{B6921AE1-9D37-48B1-80F5-07B194FA1F48}" type="presParOf" srcId="{691DDA31-14AD-4C3E-B727-FEEFE5EB7410}" destId="{674D2A64-EA0D-4260-94B7-C68A2B5E0E3A}" srcOrd="1" destOrd="0" presId="urn:microsoft.com/office/officeart/2005/8/layout/pyramid2"/>
    <dgm:cxn modelId="{7A33A5CC-4BE1-4427-A938-E7A895E63205}" type="presParOf" srcId="{674D2A64-EA0D-4260-94B7-C68A2B5E0E3A}" destId="{1C6D6270-0CCC-463B-89BA-D6BF66316927}" srcOrd="0" destOrd="0" presId="urn:microsoft.com/office/officeart/2005/8/layout/pyramid2"/>
    <dgm:cxn modelId="{6ADC969F-1B27-4A60-AF05-DF1A1B458B29}" type="presParOf" srcId="{674D2A64-EA0D-4260-94B7-C68A2B5E0E3A}" destId="{CF92DB45-08EC-4D52-8B19-51B867E03565}" srcOrd="1" destOrd="0" presId="urn:microsoft.com/office/officeart/2005/8/layout/pyramid2"/>
    <dgm:cxn modelId="{0E9B16D8-D5DB-4FFF-9B77-AC6E943B2C95}" type="presParOf" srcId="{674D2A64-EA0D-4260-94B7-C68A2B5E0E3A}" destId="{11A043EA-E936-4D98-9D70-B2DE53755D73}" srcOrd="2" destOrd="0" presId="urn:microsoft.com/office/officeart/2005/8/layout/pyramid2"/>
    <dgm:cxn modelId="{669018EF-9CC6-4DBB-BAFE-1F73D23368E8}" type="presParOf" srcId="{674D2A64-EA0D-4260-94B7-C68A2B5E0E3A}" destId="{968B1D95-D252-409C-A534-CDB2D702D121}" srcOrd="3" destOrd="0" presId="urn:microsoft.com/office/officeart/2005/8/layout/pyramid2"/>
    <dgm:cxn modelId="{0B9310C2-1DF7-4718-BD77-87AA1BB9C5B4}" type="presParOf" srcId="{674D2A64-EA0D-4260-94B7-C68A2B5E0E3A}" destId="{2200140C-BD7A-41A3-9E76-A1BFBC249F6C}" srcOrd="4" destOrd="0" presId="urn:microsoft.com/office/officeart/2005/8/layout/pyramid2"/>
    <dgm:cxn modelId="{4A4860A7-FF07-419D-AC73-336A1A66BE21}" type="presParOf" srcId="{674D2A64-EA0D-4260-94B7-C68A2B5E0E3A}" destId="{8A21772D-A31D-4958-AC79-7D781E388B81}" srcOrd="5" destOrd="0" presId="urn:microsoft.com/office/officeart/2005/8/layout/pyramid2"/>
    <dgm:cxn modelId="{D4FE6B59-ADDA-4D33-8F7E-B0870064109A}" type="presParOf" srcId="{674D2A64-EA0D-4260-94B7-C68A2B5E0E3A}" destId="{09A702F5-9C2B-454E-B310-BFF3D564481E}" srcOrd="6" destOrd="0" presId="urn:microsoft.com/office/officeart/2005/8/layout/pyramid2"/>
    <dgm:cxn modelId="{ACDC0B20-30DF-4C3E-9423-4E49F9C02A2B}" type="presParOf" srcId="{674D2A64-EA0D-4260-94B7-C68A2B5E0E3A}" destId="{7072C31E-EAF7-4A06-9015-65706F77173D}" srcOrd="7" destOrd="0" presId="urn:microsoft.com/office/officeart/2005/8/layout/pyramid2"/>
    <dgm:cxn modelId="{DA8FC927-6DDA-415C-BD8C-EAEAFC410A5B}" type="presParOf" srcId="{674D2A64-EA0D-4260-94B7-C68A2B5E0E3A}" destId="{3B477039-EDE4-4D3F-B215-2C89F21F28A8}" srcOrd="8" destOrd="0" presId="urn:microsoft.com/office/officeart/2005/8/layout/pyramid2"/>
    <dgm:cxn modelId="{E07B54C9-140E-48A9-AA3C-9185BBB275D6}" type="presParOf" srcId="{674D2A64-EA0D-4260-94B7-C68A2B5E0E3A}" destId="{3D387DB6-A454-461A-A729-76587727F27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DAA65-323B-4199-9199-0A12FE98CDF6}" type="doc">
      <dgm:prSet loTypeId="urn:microsoft.com/office/officeart/2009/3/layout/PlusandMinus" loCatId="relationship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B37A2FF7-94EA-4F73-9DF0-0B28D4326DD9}">
      <dgm:prSet phldrT="[Текст]"/>
      <dgm:spPr/>
      <dgm:t>
        <a:bodyPr/>
        <a:lstStyle/>
        <a:p>
          <a:pPr algn="ctr"/>
          <a:r>
            <a:rPr lang="uk-UA" i="1" noProof="0" dirty="0" smtClean="0"/>
            <a:t>Позитивний імідж сприяє залученню учасників та партнерів</a:t>
          </a:r>
          <a:endParaRPr lang="uk-UA" i="1" noProof="0" dirty="0"/>
        </a:p>
      </dgm:t>
    </dgm:pt>
    <dgm:pt modelId="{F749BEBE-6144-489D-B01F-EDC0F832FAFB}" type="parTrans" cxnId="{FB112980-6525-4606-9326-B3DF2005C95B}">
      <dgm:prSet/>
      <dgm:spPr/>
      <dgm:t>
        <a:bodyPr/>
        <a:lstStyle/>
        <a:p>
          <a:endParaRPr lang="uk-UA"/>
        </a:p>
      </dgm:t>
    </dgm:pt>
    <dgm:pt modelId="{6041B85A-6A9D-4135-B1B2-3C15E8C386BC}" type="sibTrans" cxnId="{FB112980-6525-4606-9326-B3DF2005C95B}">
      <dgm:prSet/>
      <dgm:spPr/>
      <dgm:t>
        <a:bodyPr/>
        <a:lstStyle/>
        <a:p>
          <a:endParaRPr lang="uk-UA"/>
        </a:p>
      </dgm:t>
    </dgm:pt>
    <dgm:pt modelId="{0296E689-33D8-493F-9C44-462991199E26}">
      <dgm:prSet phldrT="[Текст]"/>
      <dgm:spPr/>
      <dgm:t>
        <a:bodyPr/>
        <a:lstStyle/>
        <a:p>
          <a:pPr algn="ctr"/>
          <a:r>
            <a:rPr lang="uk-UA" i="1" noProof="0" dirty="0" smtClean="0"/>
            <a:t>Негативний </a:t>
          </a:r>
          <a:r>
            <a:rPr lang="uk-UA" i="1" noProof="0" dirty="0" err="1" smtClean="0"/>
            <a:t>брендинг</a:t>
          </a:r>
          <a:r>
            <a:rPr lang="uk-UA" i="1" noProof="0" dirty="0" smtClean="0"/>
            <a:t> може призвести до провалу події</a:t>
          </a:r>
          <a:endParaRPr lang="uk-UA" i="1" noProof="0" dirty="0"/>
        </a:p>
      </dgm:t>
    </dgm:pt>
    <dgm:pt modelId="{A117022C-9021-43F8-9EB8-20536675FD36}" type="parTrans" cxnId="{7360E98D-BC98-48FC-99FE-CF1C8CCA5638}">
      <dgm:prSet/>
      <dgm:spPr/>
      <dgm:t>
        <a:bodyPr/>
        <a:lstStyle/>
        <a:p>
          <a:endParaRPr lang="uk-UA"/>
        </a:p>
      </dgm:t>
    </dgm:pt>
    <dgm:pt modelId="{AB16DA40-38B5-4883-A1CC-1AE7FBBE4326}" type="sibTrans" cxnId="{7360E98D-BC98-48FC-99FE-CF1C8CCA5638}">
      <dgm:prSet/>
      <dgm:spPr/>
      <dgm:t>
        <a:bodyPr/>
        <a:lstStyle/>
        <a:p>
          <a:endParaRPr lang="uk-UA"/>
        </a:p>
      </dgm:t>
    </dgm:pt>
    <dgm:pt modelId="{38BD7475-7293-432E-A87A-92E4833C2793}" type="pres">
      <dgm:prSet presAssocID="{2C5DAA65-323B-4199-9199-0A12FE98CDF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C984B96-8893-4BC8-BD71-CB91D86A47EE}" type="pres">
      <dgm:prSet presAssocID="{2C5DAA65-323B-4199-9199-0A12FE98CDF6}" presName="Background" presStyleLbl="bgImgPlace1" presStyleIdx="0" presStyleCnt="1"/>
      <dgm:spPr/>
    </dgm:pt>
    <dgm:pt modelId="{CF25FCB6-D366-4784-A8AB-2A18A98232F6}" type="pres">
      <dgm:prSet presAssocID="{2C5DAA65-323B-4199-9199-0A12FE98CDF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372C3C-BFCD-4110-AC24-BCF76C72DDF0}" type="pres">
      <dgm:prSet presAssocID="{2C5DAA65-323B-4199-9199-0A12FE98CDF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9DD400-6DE0-4488-A90D-8F58E016BC40}" type="pres">
      <dgm:prSet presAssocID="{2C5DAA65-323B-4199-9199-0A12FE98CDF6}" presName="Plus" presStyleLbl="alignNode1" presStyleIdx="0" presStyleCnt="2"/>
      <dgm:spPr/>
    </dgm:pt>
    <dgm:pt modelId="{7E7E881F-B526-46B3-BBAD-B662D6E43223}" type="pres">
      <dgm:prSet presAssocID="{2C5DAA65-323B-4199-9199-0A12FE98CDF6}" presName="Minus" presStyleLbl="alignNode1" presStyleIdx="1" presStyleCnt="2"/>
      <dgm:spPr/>
    </dgm:pt>
    <dgm:pt modelId="{C57D29B7-09FC-4908-A244-728EF3DC60DB}" type="pres">
      <dgm:prSet presAssocID="{2C5DAA65-323B-4199-9199-0A12FE98CDF6}" presName="Divider" presStyleLbl="parChTrans1D1" presStyleIdx="0" presStyleCnt="1"/>
      <dgm:spPr/>
    </dgm:pt>
  </dgm:ptLst>
  <dgm:cxnLst>
    <dgm:cxn modelId="{E53BAFAB-E37F-49A0-9B60-A43F991746E1}" type="presOf" srcId="{0296E689-33D8-493F-9C44-462991199E26}" destId="{25372C3C-BFCD-4110-AC24-BCF76C72DDF0}" srcOrd="0" destOrd="0" presId="urn:microsoft.com/office/officeart/2009/3/layout/PlusandMinus"/>
    <dgm:cxn modelId="{7360E98D-BC98-48FC-99FE-CF1C8CCA5638}" srcId="{2C5DAA65-323B-4199-9199-0A12FE98CDF6}" destId="{0296E689-33D8-493F-9C44-462991199E26}" srcOrd="1" destOrd="0" parTransId="{A117022C-9021-43F8-9EB8-20536675FD36}" sibTransId="{AB16DA40-38B5-4883-A1CC-1AE7FBBE4326}"/>
    <dgm:cxn modelId="{5C66DA5D-DF51-40B7-9A4A-FC9130FAF691}" type="presOf" srcId="{B37A2FF7-94EA-4F73-9DF0-0B28D4326DD9}" destId="{CF25FCB6-D366-4784-A8AB-2A18A98232F6}" srcOrd="0" destOrd="0" presId="urn:microsoft.com/office/officeart/2009/3/layout/PlusandMinus"/>
    <dgm:cxn modelId="{FB112980-6525-4606-9326-B3DF2005C95B}" srcId="{2C5DAA65-323B-4199-9199-0A12FE98CDF6}" destId="{B37A2FF7-94EA-4F73-9DF0-0B28D4326DD9}" srcOrd="0" destOrd="0" parTransId="{F749BEBE-6144-489D-B01F-EDC0F832FAFB}" sibTransId="{6041B85A-6A9D-4135-B1B2-3C15E8C386BC}"/>
    <dgm:cxn modelId="{E5F0B782-118C-4D28-9ED7-E795C7E25D2F}" type="presOf" srcId="{2C5DAA65-323B-4199-9199-0A12FE98CDF6}" destId="{38BD7475-7293-432E-A87A-92E4833C2793}" srcOrd="0" destOrd="0" presId="urn:microsoft.com/office/officeart/2009/3/layout/PlusandMinus"/>
    <dgm:cxn modelId="{1E923F9B-DE8E-4FB3-8D73-F9712AAD1E8A}" type="presParOf" srcId="{38BD7475-7293-432E-A87A-92E4833C2793}" destId="{DC984B96-8893-4BC8-BD71-CB91D86A47EE}" srcOrd="0" destOrd="0" presId="urn:microsoft.com/office/officeart/2009/3/layout/PlusandMinus"/>
    <dgm:cxn modelId="{7A49CC45-F41D-4CFA-A813-23B77EA9CCC7}" type="presParOf" srcId="{38BD7475-7293-432E-A87A-92E4833C2793}" destId="{CF25FCB6-D366-4784-A8AB-2A18A98232F6}" srcOrd="1" destOrd="0" presId="urn:microsoft.com/office/officeart/2009/3/layout/PlusandMinus"/>
    <dgm:cxn modelId="{C0D080CA-7ED7-4055-B138-07051D0AE67E}" type="presParOf" srcId="{38BD7475-7293-432E-A87A-92E4833C2793}" destId="{25372C3C-BFCD-4110-AC24-BCF76C72DDF0}" srcOrd="2" destOrd="0" presId="urn:microsoft.com/office/officeart/2009/3/layout/PlusandMinus"/>
    <dgm:cxn modelId="{D6025CC3-10A7-406F-B9EB-36D861C4CE71}" type="presParOf" srcId="{38BD7475-7293-432E-A87A-92E4833C2793}" destId="{C29DD400-6DE0-4488-A90D-8F58E016BC40}" srcOrd="3" destOrd="0" presId="urn:microsoft.com/office/officeart/2009/3/layout/PlusandMinus"/>
    <dgm:cxn modelId="{D12BDE59-CC70-4C63-ABA4-4BF585441662}" type="presParOf" srcId="{38BD7475-7293-432E-A87A-92E4833C2793}" destId="{7E7E881F-B526-46B3-BBAD-B662D6E43223}" srcOrd="4" destOrd="0" presId="urn:microsoft.com/office/officeart/2009/3/layout/PlusandMinus"/>
    <dgm:cxn modelId="{22BC9E0A-4AC8-4791-870F-2B1D921283DF}" type="presParOf" srcId="{38BD7475-7293-432E-A87A-92E4833C2793}" destId="{C57D29B7-09FC-4908-A244-728EF3DC60D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1A4BB7-A967-4117-8C46-4C9465F251D0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B00F729-D178-4122-972D-D1F4E6A09C9C}">
      <dgm:prSet phldrT="[Текст]"/>
      <dgm:spPr/>
      <dgm:t>
        <a:bodyPr/>
        <a:lstStyle/>
        <a:p>
          <a:r>
            <a:rPr lang="uk-UA" b="1" dirty="0" smtClean="0"/>
            <a:t>Визначте місію та цілі події</a:t>
          </a:r>
          <a:endParaRPr lang="uk-UA" dirty="0"/>
        </a:p>
      </dgm:t>
    </dgm:pt>
    <dgm:pt modelId="{F954A91D-7314-4A78-820E-82698B3EEF50}" type="parTrans" cxnId="{C547C8CC-24C7-4E66-B849-8C12AA20CDD9}">
      <dgm:prSet/>
      <dgm:spPr/>
      <dgm:t>
        <a:bodyPr/>
        <a:lstStyle/>
        <a:p>
          <a:endParaRPr lang="uk-UA"/>
        </a:p>
      </dgm:t>
    </dgm:pt>
    <dgm:pt modelId="{04561469-9BEB-4108-AEBB-4BE3C36C9EB2}" type="sibTrans" cxnId="{C547C8CC-24C7-4E66-B849-8C12AA20CDD9}">
      <dgm:prSet/>
      <dgm:spPr/>
      <dgm:t>
        <a:bodyPr/>
        <a:lstStyle/>
        <a:p>
          <a:endParaRPr lang="uk-UA"/>
        </a:p>
      </dgm:t>
    </dgm:pt>
    <dgm:pt modelId="{4738B6A7-D214-4A24-8CC7-D8A6A4206F14}">
      <dgm:prSet custT="1"/>
      <dgm:spPr/>
      <dgm:t>
        <a:bodyPr/>
        <a:lstStyle/>
        <a:p>
          <a:r>
            <a:rPr lang="uk-UA" sz="1800" dirty="0" smtClean="0"/>
            <a:t>Зрозумійте, чому організовуєте подію, які цілі ви хочете досягти. Це можуть бути соціальні ініціативи, бізнесові досягнення чи культурні заходи. </a:t>
          </a:r>
          <a:endParaRPr lang="uk-UA" sz="1800" dirty="0"/>
        </a:p>
      </dgm:t>
    </dgm:pt>
    <dgm:pt modelId="{C2886BC6-EAA8-4705-96CE-998B8F005F57}" type="parTrans" cxnId="{78B1EB5E-C8FE-43EC-BD13-BA8358407F58}">
      <dgm:prSet/>
      <dgm:spPr/>
      <dgm:t>
        <a:bodyPr/>
        <a:lstStyle/>
        <a:p>
          <a:endParaRPr lang="uk-UA"/>
        </a:p>
      </dgm:t>
    </dgm:pt>
    <dgm:pt modelId="{163BB4A7-992F-4A09-86A9-6A0815C5AF47}" type="sibTrans" cxnId="{78B1EB5E-C8FE-43EC-BD13-BA8358407F58}">
      <dgm:prSet/>
      <dgm:spPr/>
      <dgm:t>
        <a:bodyPr/>
        <a:lstStyle/>
        <a:p>
          <a:endParaRPr lang="uk-UA"/>
        </a:p>
      </dgm:t>
    </dgm:pt>
    <dgm:pt modelId="{FBA798C4-FFB3-46AE-AD55-938ED17B8149}">
      <dgm:prSet/>
      <dgm:spPr/>
      <dgm:t>
        <a:bodyPr/>
        <a:lstStyle/>
        <a:p>
          <a:r>
            <a:rPr lang="uk-UA" b="1" dirty="0" smtClean="0"/>
            <a:t>Створіть унікальне візуальне оформлення</a:t>
          </a:r>
          <a:endParaRPr lang="uk-UA" dirty="0"/>
        </a:p>
      </dgm:t>
    </dgm:pt>
    <dgm:pt modelId="{277AE655-DDC0-4228-A3F9-164D0A3B43C4}" type="parTrans" cxnId="{E574BE9F-F0C9-495C-A8EF-C13D51F3C156}">
      <dgm:prSet/>
      <dgm:spPr/>
      <dgm:t>
        <a:bodyPr/>
        <a:lstStyle/>
        <a:p>
          <a:endParaRPr lang="uk-UA"/>
        </a:p>
      </dgm:t>
    </dgm:pt>
    <dgm:pt modelId="{C127E4E6-FED9-4394-9ECF-CDFE073A4816}" type="sibTrans" cxnId="{E574BE9F-F0C9-495C-A8EF-C13D51F3C156}">
      <dgm:prSet/>
      <dgm:spPr/>
      <dgm:t>
        <a:bodyPr/>
        <a:lstStyle/>
        <a:p>
          <a:endParaRPr lang="uk-UA"/>
        </a:p>
      </dgm:t>
    </dgm:pt>
    <dgm:pt modelId="{2F4D1FAA-FA8B-47C1-8360-AA3587246274}">
      <dgm:prSet custT="1"/>
      <dgm:spPr/>
      <dgm:t>
        <a:bodyPr/>
        <a:lstStyle/>
        <a:p>
          <a:r>
            <a:rPr lang="ru-RU" sz="1800" dirty="0" smtClean="0"/>
            <a:t>Логотип, </a:t>
          </a:r>
          <a:r>
            <a:rPr lang="uk-UA" sz="1800" noProof="0" dirty="0" smtClean="0"/>
            <a:t>кольори, шрифт і стиль повинні бути привабливими та легко </a:t>
          </a:r>
          <a:r>
            <a:rPr lang="uk-UA" sz="1800" noProof="0" dirty="0" err="1" smtClean="0"/>
            <a:t>впізнаваними</a:t>
          </a:r>
          <a:r>
            <a:rPr lang="uk-UA" sz="1800" noProof="0" dirty="0" smtClean="0"/>
            <a:t>.</a:t>
          </a:r>
          <a:endParaRPr lang="uk-UA" sz="1800" noProof="0" dirty="0"/>
        </a:p>
      </dgm:t>
    </dgm:pt>
    <dgm:pt modelId="{0BC632C5-3CE4-452E-8781-18B31061B0D1}" type="parTrans" cxnId="{6D35B06A-C64B-4893-9DB4-FA2459C66457}">
      <dgm:prSet/>
      <dgm:spPr/>
      <dgm:t>
        <a:bodyPr/>
        <a:lstStyle/>
        <a:p>
          <a:endParaRPr lang="uk-UA"/>
        </a:p>
      </dgm:t>
    </dgm:pt>
    <dgm:pt modelId="{ED133B6A-74F8-4F42-BAB0-E3B51D51051E}" type="sibTrans" cxnId="{6D35B06A-C64B-4893-9DB4-FA2459C66457}">
      <dgm:prSet/>
      <dgm:spPr/>
      <dgm:t>
        <a:bodyPr/>
        <a:lstStyle/>
        <a:p>
          <a:endParaRPr lang="uk-UA"/>
        </a:p>
      </dgm:t>
    </dgm:pt>
    <dgm:pt modelId="{4247DCF5-648E-40ED-896F-7DB39AB214D2}">
      <dgm:prSet custT="1"/>
      <dgm:spPr/>
      <dgm:t>
        <a:bodyPr/>
        <a:lstStyle/>
        <a:p>
          <a:r>
            <a:rPr lang="uk-UA" sz="1800" dirty="0" smtClean="0"/>
            <a:t>Візуальний стиль має відповідати концепції події та її місії, підкреслюючи її унікальність.</a:t>
          </a:r>
          <a:endParaRPr lang="uk-UA" sz="1800" dirty="0"/>
        </a:p>
      </dgm:t>
    </dgm:pt>
    <dgm:pt modelId="{4FAE53E5-C040-4A89-8199-BAB0E9646D57}" type="parTrans" cxnId="{A3393C5C-58E1-4BF9-BCB0-13C28D9BC0DF}">
      <dgm:prSet/>
      <dgm:spPr/>
      <dgm:t>
        <a:bodyPr/>
        <a:lstStyle/>
        <a:p>
          <a:endParaRPr lang="uk-UA"/>
        </a:p>
      </dgm:t>
    </dgm:pt>
    <dgm:pt modelId="{C7CA4004-4A57-4416-AFC3-1FC44DB87F70}" type="sibTrans" cxnId="{A3393C5C-58E1-4BF9-BCB0-13C28D9BC0DF}">
      <dgm:prSet/>
      <dgm:spPr/>
      <dgm:t>
        <a:bodyPr/>
        <a:lstStyle/>
        <a:p>
          <a:endParaRPr lang="uk-UA"/>
        </a:p>
      </dgm:t>
    </dgm:pt>
    <dgm:pt modelId="{2E19FDBA-0F85-46E8-9394-204197B7DBDE}">
      <dgm:prSet/>
      <dgm:spPr/>
      <dgm:t>
        <a:bodyPr/>
        <a:lstStyle/>
        <a:p>
          <a:r>
            <a:rPr lang="uk-UA" b="1" dirty="0" smtClean="0"/>
            <a:t>Позитивна комунікація</a:t>
          </a:r>
          <a:endParaRPr lang="uk-UA" dirty="0"/>
        </a:p>
      </dgm:t>
    </dgm:pt>
    <dgm:pt modelId="{2EF7D9CC-99E6-43AA-8F6A-9608897AA7F5}" type="parTrans" cxnId="{7B3D9A54-11A5-44D5-9F86-5112E1444F2B}">
      <dgm:prSet/>
      <dgm:spPr/>
      <dgm:t>
        <a:bodyPr/>
        <a:lstStyle/>
        <a:p>
          <a:endParaRPr lang="uk-UA"/>
        </a:p>
      </dgm:t>
    </dgm:pt>
    <dgm:pt modelId="{A00671FE-7254-4ADD-BC18-03243F20E12E}" type="sibTrans" cxnId="{7B3D9A54-11A5-44D5-9F86-5112E1444F2B}">
      <dgm:prSet/>
      <dgm:spPr/>
      <dgm:t>
        <a:bodyPr/>
        <a:lstStyle/>
        <a:p>
          <a:endParaRPr lang="uk-UA"/>
        </a:p>
      </dgm:t>
    </dgm:pt>
    <dgm:pt modelId="{DB9CF54D-90BC-4B22-A0B9-858847E7E646}">
      <dgm:prSet custT="1"/>
      <dgm:spPr/>
      <dgm:t>
        <a:bodyPr/>
        <a:lstStyle/>
        <a:p>
          <a:r>
            <a:rPr lang="uk-UA" sz="1800" noProof="0" dirty="0" smtClean="0"/>
            <a:t>Використовуйте позитивний тон у всіх матеріалах – від соціальних мереж до рекламних банерів.</a:t>
          </a:r>
          <a:endParaRPr lang="uk-UA" sz="1800" noProof="0" dirty="0"/>
        </a:p>
      </dgm:t>
    </dgm:pt>
    <dgm:pt modelId="{0B371F7E-3F94-4C74-B92F-6D606C38D00A}" type="parTrans" cxnId="{E1121117-BFA3-4DE8-BE3E-BBFE5C4415B0}">
      <dgm:prSet/>
      <dgm:spPr/>
      <dgm:t>
        <a:bodyPr/>
        <a:lstStyle/>
        <a:p>
          <a:endParaRPr lang="uk-UA"/>
        </a:p>
      </dgm:t>
    </dgm:pt>
    <dgm:pt modelId="{92C132F4-544B-444A-AEAF-9B2A562E0A50}" type="sibTrans" cxnId="{E1121117-BFA3-4DE8-BE3E-BBFE5C4415B0}">
      <dgm:prSet/>
      <dgm:spPr/>
      <dgm:t>
        <a:bodyPr/>
        <a:lstStyle/>
        <a:p>
          <a:endParaRPr lang="uk-UA"/>
        </a:p>
      </dgm:t>
    </dgm:pt>
    <dgm:pt modelId="{7FA9508A-2DF2-46B5-AA8E-AE9336DE869D}">
      <dgm:prSet custT="1"/>
      <dgm:spPr/>
      <dgm:t>
        <a:bodyPr/>
        <a:lstStyle/>
        <a:p>
          <a:r>
            <a:rPr lang="uk-UA" sz="1800" dirty="0" smtClean="0"/>
            <a:t>Публікуйте історії успіху попередніх подій, діліться відгуками учасників, залучайте лідерів думок.</a:t>
          </a:r>
          <a:endParaRPr lang="uk-UA" sz="1800" dirty="0"/>
        </a:p>
      </dgm:t>
    </dgm:pt>
    <dgm:pt modelId="{D6550D24-8064-4CF1-AFE5-F2481EE9FA90}" type="parTrans" cxnId="{61328216-963D-4751-926A-991A7E2D0A98}">
      <dgm:prSet/>
      <dgm:spPr/>
      <dgm:t>
        <a:bodyPr/>
        <a:lstStyle/>
        <a:p>
          <a:endParaRPr lang="uk-UA"/>
        </a:p>
      </dgm:t>
    </dgm:pt>
    <dgm:pt modelId="{728A86C8-506B-41CA-8445-91BFD1002C28}" type="sibTrans" cxnId="{61328216-963D-4751-926A-991A7E2D0A98}">
      <dgm:prSet/>
      <dgm:spPr/>
      <dgm:t>
        <a:bodyPr/>
        <a:lstStyle/>
        <a:p>
          <a:endParaRPr lang="uk-UA"/>
        </a:p>
      </dgm:t>
    </dgm:pt>
    <dgm:pt modelId="{FE3BE661-7E99-49EE-9423-19007310F711}" type="pres">
      <dgm:prSet presAssocID="{921A4BB7-A967-4117-8C46-4C9465F251D0}" presName="Name0" presStyleCnt="0">
        <dgm:presLayoutVars>
          <dgm:dir/>
          <dgm:animLvl val="lvl"/>
          <dgm:resizeHandles val="exact"/>
        </dgm:presLayoutVars>
      </dgm:prSet>
      <dgm:spPr/>
    </dgm:pt>
    <dgm:pt modelId="{0F2AD913-00AF-49B2-AE0D-1BB404EA55AD}" type="pres">
      <dgm:prSet presAssocID="{6B00F729-D178-4122-972D-D1F4E6A09C9C}" presName="linNode" presStyleCnt="0"/>
      <dgm:spPr/>
    </dgm:pt>
    <dgm:pt modelId="{EDA01027-5D21-49BA-840D-54FC1B613296}" type="pres">
      <dgm:prSet presAssocID="{6B00F729-D178-4122-972D-D1F4E6A09C9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E19E4E-6C33-41C9-A5F1-80D7AE9C5A48}" type="pres">
      <dgm:prSet presAssocID="{6B00F729-D178-4122-972D-D1F4E6A09C9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D5F7C4-A5F3-4567-888A-FB7E208191EC}" type="pres">
      <dgm:prSet presAssocID="{04561469-9BEB-4108-AEBB-4BE3C36C9EB2}" presName="sp" presStyleCnt="0"/>
      <dgm:spPr/>
    </dgm:pt>
    <dgm:pt modelId="{CD2FDEBE-453E-4B26-81C6-B7CA29779C53}" type="pres">
      <dgm:prSet presAssocID="{FBA798C4-FFB3-46AE-AD55-938ED17B8149}" presName="linNode" presStyleCnt="0"/>
      <dgm:spPr/>
    </dgm:pt>
    <dgm:pt modelId="{19A0403A-D27E-4A14-8F76-3D4AA4FA0D7F}" type="pres">
      <dgm:prSet presAssocID="{FBA798C4-FFB3-46AE-AD55-938ED17B814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567172-E50B-4F86-A1EC-96B71C398625}" type="pres">
      <dgm:prSet presAssocID="{FBA798C4-FFB3-46AE-AD55-938ED17B8149}" presName="descendantText" presStyleLbl="alignAccFollowNode1" presStyleIdx="1" presStyleCnt="3">
        <dgm:presLayoutVars>
          <dgm:bulletEnabled val="1"/>
        </dgm:presLayoutVars>
      </dgm:prSet>
      <dgm:spPr/>
    </dgm:pt>
    <dgm:pt modelId="{02BA4596-AF57-40EB-93CE-7CFAECA05B51}" type="pres">
      <dgm:prSet presAssocID="{C127E4E6-FED9-4394-9ECF-CDFE073A4816}" presName="sp" presStyleCnt="0"/>
      <dgm:spPr/>
    </dgm:pt>
    <dgm:pt modelId="{68F1086F-159D-497D-A2A2-C3E54505024D}" type="pres">
      <dgm:prSet presAssocID="{2E19FDBA-0F85-46E8-9394-204197B7DBDE}" presName="linNode" presStyleCnt="0"/>
      <dgm:spPr/>
    </dgm:pt>
    <dgm:pt modelId="{EA8759BB-2443-4D08-BCC8-9FE89D2EE62B}" type="pres">
      <dgm:prSet presAssocID="{2E19FDBA-0F85-46E8-9394-204197B7DBD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7C7102-EB4F-4792-8E4E-72BB40946F51}" type="pres">
      <dgm:prSet presAssocID="{2E19FDBA-0F85-46E8-9394-204197B7DBD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3826070-EF4F-461D-B104-F708190652AA}" type="presOf" srcId="{2F4D1FAA-FA8B-47C1-8360-AA3587246274}" destId="{A5567172-E50B-4F86-A1EC-96B71C398625}" srcOrd="0" destOrd="0" presId="urn:microsoft.com/office/officeart/2005/8/layout/vList5"/>
    <dgm:cxn modelId="{A11A6390-D4E5-4905-A68F-58F6A6B8E637}" type="presOf" srcId="{DB9CF54D-90BC-4B22-A0B9-858847E7E646}" destId="{027C7102-EB4F-4792-8E4E-72BB40946F51}" srcOrd="0" destOrd="0" presId="urn:microsoft.com/office/officeart/2005/8/layout/vList5"/>
    <dgm:cxn modelId="{3BED4EC6-FB17-40E7-8333-1C45B9F9F7A4}" type="presOf" srcId="{2E19FDBA-0F85-46E8-9394-204197B7DBDE}" destId="{EA8759BB-2443-4D08-BCC8-9FE89D2EE62B}" srcOrd="0" destOrd="0" presId="urn:microsoft.com/office/officeart/2005/8/layout/vList5"/>
    <dgm:cxn modelId="{E574BE9F-F0C9-495C-A8EF-C13D51F3C156}" srcId="{921A4BB7-A967-4117-8C46-4C9465F251D0}" destId="{FBA798C4-FFB3-46AE-AD55-938ED17B8149}" srcOrd="1" destOrd="0" parTransId="{277AE655-DDC0-4228-A3F9-164D0A3B43C4}" sibTransId="{C127E4E6-FED9-4394-9ECF-CDFE073A4816}"/>
    <dgm:cxn modelId="{E1121117-BFA3-4DE8-BE3E-BBFE5C4415B0}" srcId="{2E19FDBA-0F85-46E8-9394-204197B7DBDE}" destId="{DB9CF54D-90BC-4B22-A0B9-858847E7E646}" srcOrd="0" destOrd="0" parTransId="{0B371F7E-3F94-4C74-B92F-6D606C38D00A}" sibTransId="{92C132F4-544B-444A-AEAF-9B2A562E0A50}"/>
    <dgm:cxn modelId="{2A239E86-CA8E-4AFD-9BA3-28FCD35EBA13}" type="presOf" srcId="{6B00F729-D178-4122-972D-D1F4E6A09C9C}" destId="{EDA01027-5D21-49BA-840D-54FC1B613296}" srcOrd="0" destOrd="0" presId="urn:microsoft.com/office/officeart/2005/8/layout/vList5"/>
    <dgm:cxn modelId="{728A4476-2940-43E2-8806-B2030981AABE}" type="presOf" srcId="{4738B6A7-D214-4A24-8CC7-D8A6A4206F14}" destId="{17E19E4E-6C33-41C9-A5F1-80D7AE9C5A48}" srcOrd="0" destOrd="0" presId="urn:microsoft.com/office/officeart/2005/8/layout/vList5"/>
    <dgm:cxn modelId="{61328216-963D-4751-926A-991A7E2D0A98}" srcId="{2E19FDBA-0F85-46E8-9394-204197B7DBDE}" destId="{7FA9508A-2DF2-46B5-AA8E-AE9336DE869D}" srcOrd="1" destOrd="0" parTransId="{D6550D24-8064-4CF1-AFE5-F2481EE9FA90}" sibTransId="{728A86C8-506B-41CA-8445-91BFD1002C28}"/>
    <dgm:cxn modelId="{CD902D2C-9E07-47BA-981D-BDCB953971D4}" type="presOf" srcId="{7FA9508A-2DF2-46B5-AA8E-AE9336DE869D}" destId="{027C7102-EB4F-4792-8E4E-72BB40946F51}" srcOrd="0" destOrd="1" presId="urn:microsoft.com/office/officeart/2005/8/layout/vList5"/>
    <dgm:cxn modelId="{400F98FC-185A-4CFB-B635-92B1586F226E}" type="presOf" srcId="{FBA798C4-FFB3-46AE-AD55-938ED17B8149}" destId="{19A0403A-D27E-4A14-8F76-3D4AA4FA0D7F}" srcOrd="0" destOrd="0" presId="urn:microsoft.com/office/officeart/2005/8/layout/vList5"/>
    <dgm:cxn modelId="{A3393C5C-58E1-4BF9-BCB0-13C28D9BC0DF}" srcId="{FBA798C4-FFB3-46AE-AD55-938ED17B8149}" destId="{4247DCF5-648E-40ED-896F-7DB39AB214D2}" srcOrd="1" destOrd="0" parTransId="{4FAE53E5-C040-4A89-8199-BAB0E9646D57}" sibTransId="{C7CA4004-4A57-4416-AFC3-1FC44DB87F70}"/>
    <dgm:cxn modelId="{124FD875-C204-4916-B16E-DC5E0344CA98}" type="presOf" srcId="{921A4BB7-A967-4117-8C46-4C9465F251D0}" destId="{FE3BE661-7E99-49EE-9423-19007310F711}" srcOrd="0" destOrd="0" presId="urn:microsoft.com/office/officeart/2005/8/layout/vList5"/>
    <dgm:cxn modelId="{C547C8CC-24C7-4E66-B849-8C12AA20CDD9}" srcId="{921A4BB7-A967-4117-8C46-4C9465F251D0}" destId="{6B00F729-D178-4122-972D-D1F4E6A09C9C}" srcOrd="0" destOrd="0" parTransId="{F954A91D-7314-4A78-820E-82698B3EEF50}" sibTransId="{04561469-9BEB-4108-AEBB-4BE3C36C9EB2}"/>
    <dgm:cxn modelId="{6E09C51B-C051-4ED0-A093-D0A06025953D}" type="presOf" srcId="{4247DCF5-648E-40ED-896F-7DB39AB214D2}" destId="{A5567172-E50B-4F86-A1EC-96B71C398625}" srcOrd="0" destOrd="1" presId="urn:microsoft.com/office/officeart/2005/8/layout/vList5"/>
    <dgm:cxn modelId="{78B1EB5E-C8FE-43EC-BD13-BA8358407F58}" srcId="{6B00F729-D178-4122-972D-D1F4E6A09C9C}" destId="{4738B6A7-D214-4A24-8CC7-D8A6A4206F14}" srcOrd="0" destOrd="0" parTransId="{C2886BC6-EAA8-4705-96CE-998B8F005F57}" sibTransId="{163BB4A7-992F-4A09-86A9-6A0815C5AF47}"/>
    <dgm:cxn modelId="{7B3D9A54-11A5-44D5-9F86-5112E1444F2B}" srcId="{921A4BB7-A967-4117-8C46-4C9465F251D0}" destId="{2E19FDBA-0F85-46E8-9394-204197B7DBDE}" srcOrd="2" destOrd="0" parTransId="{2EF7D9CC-99E6-43AA-8F6A-9608897AA7F5}" sibTransId="{A00671FE-7254-4ADD-BC18-03243F20E12E}"/>
    <dgm:cxn modelId="{6D35B06A-C64B-4893-9DB4-FA2459C66457}" srcId="{FBA798C4-FFB3-46AE-AD55-938ED17B8149}" destId="{2F4D1FAA-FA8B-47C1-8360-AA3587246274}" srcOrd="0" destOrd="0" parTransId="{0BC632C5-3CE4-452E-8781-18B31061B0D1}" sibTransId="{ED133B6A-74F8-4F42-BAB0-E3B51D51051E}"/>
    <dgm:cxn modelId="{E4E48395-BC9F-420B-ABE5-90657F91A4D1}" type="presParOf" srcId="{FE3BE661-7E99-49EE-9423-19007310F711}" destId="{0F2AD913-00AF-49B2-AE0D-1BB404EA55AD}" srcOrd="0" destOrd="0" presId="urn:microsoft.com/office/officeart/2005/8/layout/vList5"/>
    <dgm:cxn modelId="{FD09F56C-F225-4DF0-9AA8-565EABEE1DCA}" type="presParOf" srcId="{0F2AD913-00AF-49B2-AE0D-1BB404EA55AD}" destId="{EDA01027-5D21-49BA-840D-54FC1B613296}" srcOrd="0" destOrd="0" presId="urn:microsoft.com/office/officeart/2005/8/layout/vList5"/>
    <dgm:cxn modelId="{768336F9-1345-428E-8C77-35EBA968325B}" type="presParOf" srcId="{0F2AD913-00AF-49B2-AE0D-1BB404EA55AD}" destId="{17E19E4E-6C33-41C9-A5F1-80D7AE9C5A48}" srcOrd="1" destOrd="0" presId="urn:microsoft.com/office/officeart/2005/8/layout/vList5"/>
    <dgm:cxn modelId="{5CD0349C-903B-4161-AF7D-517FB6354B95}" type="presParOf" srcId="{FE3BE661-7E99-49EE-9423-19007310F711}" destId="{ADD5F7C4-A5F3-4567-888A-FB7E208191EC}" srcOrd="1" destOrd="0" presId="urn:microsoft.com/office/officeart/2005/8/layout/vList5"/>
    <dgm:cxn modelId="{A158B8AA-264F-4767-B74F-337268C8C80E}" type="presParOf" srcId="{FE3BE661-7E99-49EE-9423-19007310F711}" destId="{CD2FDEBE-453E-4B26-81C6-B7CA29779C53}" srcOrd="2" destOrd="0" presId="urn:microsoft.com/office/officeart/2005/8/layout/vList5"/>
    <dgm:cxn modelId="{DB9A84CB-229E-42DF-9B3D-E8624CED7500}" type="presParOf" srcId="{CD2FDEBE-453E-4B26-81C6-B7CA29779C53}" destId="{19A0403A-D27E-4A14-8F76-3D4AA4FA0D7F}" srcOrd="0" destOrd="0" presId="urn:microsoft.com/office/officeart/2005/8/layout/vList5"/>
    <dgm:cxn modelId="{1D66E9E1-6D44-429D-9100-3AED90019BE5}" type="presParOf" srcId="{CD2FDEBE-453E-4B26-81C6-B7CA29779C53}" destId="{A5567172-E50B-4F86-A1EC-96B71C398625}" srcOrd="1" destOrd="0" presId="urn:microsoft.com/office/officeart/2005/8/layout/vList5"/>
    <dgm:cxn modelId="{6DF3EFE9-A1D4-41DA-9091-230D18B57308}" type="presParOf" srcId="{FE3BE661-7E99-49EE-9423-19007310F711}" destId="{02BA4596-AF57-40EB-93CE-7CFAECA05B51}" srcOrd="3" destOrd="0" presId="urn:microsoft.com/office/officeart/2005/8/layout/vList5"/>
    <dgm:cxn modelId="{8DF5E603-B613-497C-87C8-2EEB5B0E5452}" type="presParOf" srcId="{FE3BE661-7E99-49EE-9423-19007310F711}" destId="{68F1086F-159D-497D-A2A2-C3E54505024D}" srcOrd="4" destOrd="0" presId="urn:microsoft.com/office/officeart/2005/8/layout/vList5"/>
    <dgm:cxn modelId="{65860550-3278-43B0-AFA9-889FE121D2CE}" type="presParOf" srcId="{68F1086F-159D-497D-A2A2-C3E54505024D}" destId="{EA8759BB-2443-4D08-BCC8-9FE89D2EE62B}" srcOrd="0" destOrd="0" presId="urn:microsoft.com/office/officeart/2005/8/layout/vList5"/>
    <dgm:cxn modelId="{7559D302-BDEB-4D9D-9ECD-DBD048BC3AD9}" type="presParOf" srcId="{68F1086F-159D-497D-A2A2-C3E54505024D}" destId="{027C7102-EB4F-4792-8E4E-72BB40946F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1A4BB7-A967-4117-8C46-4C9465F251D0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5A2E3A2-A842-470F-9F5D-EE77DAF1F917}">
      <dgm:prSet custT="1"/>
      <dgm:spPr/>
      <dgm:t>
        <a:bodyPr/>
        <a:lstStyle/>
        <a:p>
          <a:r>
            <a:rPr lang="uk-UA" sz="2400" b="1" dirty="0" smtClean="0"/>
            <a:t>Активність у соціальних мережах</a:t>
          </a:r>
          <a:endParaRPr lang="uk-UA" sz="2400" dirty="0"/>
        </a:p>
      </dgm:t>
    </dgm:pt>
    <dgm:pt modelId="{7487123B-A9AF-4D23-BE37-6043028B3C9E}" type="parTrans" cxnId="{475EE5D6-D80F-4AF4-ACF6-159A62F23AE2}">
      <dgm:prSet/>
      <dgm:spPr/>
      <dgm:t>
        <a:bodyPr/>
        <a:lstStyle/>
        <a:p>
          <a:endParaRPr lang="uk-UA"/>
        </a:p>
      </dgm:t>
    </dgm:pt>
    <dgm:pt modelId="{4C4B6773-FAB1-4254-A007-F86A391E5775}" type="sibTrans" cxnId="{475EE5D6-D80F-4AF4-ACF6-159A62F23AE2}">
      <dgm:prSet/>
      <dgm:spPr/>
      <dgm:t>
        <a:bodyPr/>
        <a:lstStyle/>
        <a:p>
          <a:endParaRPr lang="uk-UA"/>
        </a:p>
      </dgm:t>
    </dgm:pt>
    <dgm:pt modelId="{14EA23C6-A25C-47D0-8CFB-9B3E2F6D3F1B}">
      <dgm:prSet custT="1"/>
      <dgm:spPr/>
      <dgm:t>
        <a:bodyPr/>
        <a:lstStyle/>
        <a:p>
          <a:r>
            <a:rPr lang="uk-UA" sz="1600" noProof="0" dirty="0" smtClean="0"/>
            <a:t>Регулярно оновлюйте контент, взаємодійте з </a:t>
          </a:r>
          <a:r>
            <a:rPr lang="uk-UA" sz="1600" noProof="0" dirty="0" err="1" smtClean="0"/>
            <a:t>підписниками</a:t>
          </a:r>
          <a:r>
            <a:rPr lang="uk-UA" sz="1600" noProof="0" dirty="0" smtClean="0"/>
            <a:t>, організовуйте конкурси та опитування, що допоможе збільшити зацікавленість.</a:t>
          </a:r>
          <a:endParaRPr lang="uk-UA" sz="1600" noProof="0" dirty="0"/>
        </a:p>
      </dgm:t>
    </dgm:pt>
    <dgm:pt modelId="{851F3693-2E16-4951-8ACD-AC165D1F4C32}" type="parTrans" cxnId="{F5DAD623-15FE-4C83-8994-9FDCC2340E58}">
      <dgm:prSet/>
      <dgm:spPr/>
      <dgm:t>
        <a:bodyPr/>
        <a:lstStyle/>
        <a:p>
          <a:endParaRPr lang="uk-UA"/>
        </a:p>
      </dgm:t>
    </dgm:pt>
    <dgm:pt modelId="{5E59BBDC-EC48-4E5A-AA54-529F98B49800}" type="sibTrans" cxnId="{F5DAD623-15FE-4C83-8994-9FDCC2340E58}">
      <dgm:prSet/>
      <dgm:spPr/>
      <dgm:t>
        <a:bodyPr/>
        <a:lstStyle/>
        <a:p>
          <a:endParaRPr lang="uk-UA"/>
        </a:p>
      </dgm:t>
    </dgm:pt>
    <dgm:pt modelId="{E774F0B7-B1C8-458D-AD67-CD1C988A1C80}">
      <dgm:prSet custT="1"/>
      <dgm:spPr/>
      <dgm:t>
        <a:bodyPr/>
        <a:lstStyle/>
        <a:p>
          <a:r>
            <a:rPr lang="uk-UA" sz="1600" noProof="0" dirty="0" smtClean="0"/>
            <a:t>Використовуйте </a:t>
          </a:r>
          <a:r>
            <a:rPr lang="uk-UA" sz="1600" noProof="0" dirty="0" err="1" smtClean="0"/>
            <a:t>хештеги</a:t>
          </a:r>
          <a:r>
            <a:rPr lang="uk-UA" sz="1600" noProof="0" dirty="0" smtClean="0"/>
            <a:t>, які допоможуть зібрати всю інформацію про подію в одному місці.</a:t>
          </a:r>
          <a:endParaRPr lang="uk-UA" sz="1600" noProof="0" dirty="0"/>
        </a:p>
      </dgm:t>
    </dgm:pt>
    <dgm:pt modelId="{01EEFBD3-36FD-47B3-89A4-79ED98C1EFD2}" type="parTrans" cxnId="{7AC47695-687F-43F0-A257-F0DB8A2FD6E3}">
      <dgm:prSet/>
      <dgm:spPr/>
      <dgm:t>
        <a:bodyPr/>
        <a:lstStyle/>
        <a:p>
          <a:endParaRPr lang="uk-UA"/>
        </a:p>
      </dgm:t>
    </dgm:pt>
    <dgm:pt modelId="{AD697F9B-9553-4A23-85FE-15675F0508B7}" type="sibTrans" cxnId="{7AC47695-687F-43F0-A257-F0DB8A2FD6E3}">
      <dgm:prSet/>
      <dgm:spPr/>
      <dgm:t>
        <a:bodyPr/>
        <a:lstStyle/>
        <a:p>
          <a:endParaRPr lang="uk-UA"/>
        </a:p>
      </dgm:t>
    </dgm:pt>
    <dgm:pt modelId="{F1205314-5DEB-4FCD-ACF5-593E0A1BD2FA}">
      <dgm:prSet custT="1"/>
      <dgm:spPr/>
      <dgm:t>
        <a:bodyPr/>
        <a:lstStyle/>
        <a:p>
          <a:r>
            <a:rPr lang="uk-UA" sz="2400" b="1" dirty="0" smtClean="0"/>
            <a:t>Залучення партнерів та спонсорів</a:t>
          </a:r>
          <a:endParaRPr lang="uk-UA" sz="2400" dirty="0"/>
        </a:p>
      </dgm:t>
    </dgm:pt>
    <dgm:pt modelId="{9535F515-71EF-4C54-86AC-A3DDAAA80AE4}" type="parTrans" cxnId="{AE802265-9120-43A6-B1F9-240EB7E0F281}">
      <dgm:prSet/>
      <dgm:spPr/>
      <dgm:t>
        <a:bodyPr/>
        <a:lstStyle/>
        <a:p>
          <a:endParaRPr lang="uk-UA"/>
        </a:p>
      </dgm:t>
    </dgm:pt>
    <dgm:pt modelId="{A8CA16E2-7C80-4785-BAF3-EA8857C6B660}" type="sibTrans" cxnId="{AE802265-9120-43A6-B1F9-240EB7E0F281}">
      <dgm:prSet/>
      <dgm:spPr/>
      <dgm:t>
        <a:bodyPr/>
        <a:lstStyle/>
        <a:p>
          <a:endParaRPr lang="uk-UA"/>
        </a:p>
      </dgm:t>
    </dgm:pt>
    <dgm:pt modelId="{CE7B3DA0-E616-40F0-99E2-5AF0D5E3DF69}">
      <dgm:prSet custT="1"/>
      <dgm:spPr/>
      <dgm:t>
        <a:bodyPr/>
        <a:lstStyle/>
        <a:p>
          <a:r>
            <a:rPr lang="uk-UA" sz="1800" dirty="0" smtClean="0"/>
            <a:t>Підтримка відомих брендів або організацій може підвищити довіру до вашої події і додати їй ваги.</a:t>
          </a:r>
          <a:endParaRPr lang="uk-UA" sz="1800" dirty="0"/>
        </a:p>
      </dgm:t>
    </dgm:pt>
    <dgm:pt modelId="{989AC9F5-13B5-47F5-B25E-F54CBB654FF8}" type="parTrans" cxnId="{4873C7B9-33DB-4451-A8BA-BB41573BACE6}">
      <dgm:prSet/>
      <dgm:spPr/>
      <dgm:t>
        <a:bodyPr/>
        <a:lstStyle/>
        <a:p>
          <a:endParaRPr lang="uk-UA"/>
        </a:p>
      </dgm:t>
    </dgm:pt>
    <dgm:pt modelId="{F27A5A14-314B-4D79-A01F-98BB0BFA9D52}" type="sibTrans" cxnId="{4873C7B9-33DB-4451-A8BA-BB41573BACE6}">
      <dgm:prSet/>
      <dgm:spPr/>
      <dgm:t>
        <a:bodyPr/>
        <a:lstStyle/>
        <a:p>
          <a:endParaRPr lang="uk-UA"/>
        </a:p>
      </dgm:t>
    </dgm:pt>
    <dgm:pt modelId="{77D1B8DE-8BDC-4193-94C5-DD198819643C}">
      <dgm:prSet custT="1"/>
      <dgm:spPr/>
      <dgm:t>
        <a:bodyPr/>
        <a:lstStyle/>
        <a:p>
          <a:r>
            <a:rPr lang="uk-UA" sz="1800" noProof="0" dirty="0" smtClean="0"/>
            <a:t>Обирайте партнерів, які розділяють ваші цінності та цілі.</a:t>
          </a:r>
          <a:endParaRPr lang="uk-UA" sz="1800" noProof="0" dirty="0"/>
        </a:p>
      </dgm:t>
    </dgm:pt>
    <dgm:pt modelId="{55CBAE70-D7C6-4150-8787-F809150B94A8}" type="parTrans" cxnId="{7C67643B-C2F0-4DC5-A456-542EFE7698B7}">
      <dgm:prSet/>
      <dgm:spPr/>
      <dgm:t>
        <a:bodyPr/>
        <a:lstStyle/>
        <a:p>
          <a:endParaRPr lang="uk-UA"/>
        </a:p>
      </dgm:t>
    </dgm:pt>
    <dgm:pt modelId="{0932C1AC-2DFB-46D1-BBDD-8FA3E632987F}" type="sibTrans" cxnId="{7C67643B-C2F0-4DC5-A456-542EFE7698B7}">
      <dgm:prSet/>
      <dgm:spPr/>
      <dgm:t>
        <a:bodyPr/>
        <a:lstStyle/>
        <a:p>
          <a:endParaRPr lang="uk-UA"/>
        </a:p>
      </dgm:t>
    </dgm:pt>
    <dgm:pt modelId="{E5A17392-AEF9-4687-8283-962BD958FE69}">
      <dgm:prSet custT="1"/>
      <dgm:spPr/>
      <dgm:t>
        <a:bodyPr/>
        <a:lstStyle/>
        <a:p>
          <a:r>
            <a:rPr lang="uk-UA" sz="2400" b="1" dirty="0" smtClean="0"/>
            <a:t>Управління репутацією</a:t>
          </a:r>
          <a:endParaRPr lang="uk-UA" sz="2400" dirty="0"/>
        </a:p>
      </dgm:t>
    </dgm:pt>
    <dgm:pt modelId="{794821D5-EB60-4A46-9700-D161118AB77A}" type="parTrans" cxnId="{8DC33C75-9C21-44AC-8A8C-0CA2A98F0E40}">
      <dgm:prSet/>
      <dgm:spPr/>
      <dgm:t>
        <a:bodyPr/>
        <a:lstStyle/>
        <a:p>
          <a:endParaRPr lang="uk-UA"/>
        </a:p>
      </dgm:t>
    </dgm:pt>
    <dgm:pt modelId="{A33E14D9-B86D-4481-9D5F-FCD2D98C36F0}" type="sibTrans" cxnId="{8DC33C75-9C21-44AC-8A8C-0CA2A98F0E40}">
      <dgm:prSet/>
      <dgm:spPr/>
      <dgm:t>
        <a:bodyPr/>
        <a:lstStyle/>
        <a:p>
          <a:endParaRPr lang="uk-UA"/>
        </a:p>
      </dgm:t>
    </dgm:pt>
    <dgm:pt modelId="{CED251D2-8B70-4E80-B025-E6FD8F28264B}">
      <dgm:prSet custT="1"/>
      <dgm:spPr/>
      <dgm:t>
        <a:bodyPr/>
        <a:lstStyle/>
        <a:p>
          <a:r>
            <a:rPr lang="uk-UA" sz="1700" noProof="0" dirty="0" smtClean="0"/>
            <a:t>Слідкуйте за відгуками та коментарями, реагуйте на негативні ситуації швидко.</a:t>
          </a:r>
          <a:endParaRPr lang="uk-UA" sz="1700" noProof="0" dirty="0"/>
        </a:p>
      </dgm:t>
    </dgm:pt>
    <dgm:pt modelId="{8AFF74F8-C6CB-4012-9A4E-352697ADB5B9}" type="parTrans" cxnId="{9096E74F-7881-46FC-9C53-824EF0DA4527}">
      <dgm:prSet/>
      <dgm:spPr/>
      <dgm:t>
        <a:bodyPr/>
        <a:lstStyle/>
        <a:p>
          <a:endParaRPr lang="uk-UA"/>
        </a:p>
      </dgm:t>
    </dgm:pt>
    <dgm:pt modelId="{5C94AF00-5FE9-417A-914B-3844FA6E4506}" type="sibTrans" cxnId="{9096E74F-7881-46FC-9C53-824EF0DA4527}">
      <dgm:prSet/>
      <dgm:spPr/>
      <dgm:t>
        <a:bodyPr/>
        <a:lstStyle/>
        <a:p>
          <a:endParaRPr lang="uk-UA"/>
        </a:p>
      </dgm:t>
    </dgm:pt>
    <dgm:pt modelId="{680CC423-97E3-43C7-B0DF-245090884EA9}">
      <dgm:prSet custT="1"/>
      <dgm:spPr/>
      <dgm:t>
        <a:bodyPr/>
        <a:lstStyle/>
        <a:p>
          <a:r>
            <a:rPr lang="uk-UA" sz="1700" noProof="0" dirty="0" smtClean="0"/>
            <a:t>Приділяйте увагу деталям під час проведення події, щоб учасники залишилися задоволені</a:t>
          </a:r>
          <a:r>
            <a:rPr lang="ru-RU" sz="1500" dirty="0" smtClean="0"/>
            <a:t>.</a:t>
          </a:r>
          <a:endParaRPr lang="ru-RU" sz="1500" dirty="0"/>
        </a:p>
      </dgm:t>
    </dgm:pt>
    <dgm:pt modelId="{BAECAFE3-76AD-405C-9719-F5FA27A853A4}" type="parTrans" cxnId="{1D207AC4-8827-448E-8904-1F0E16742089}">
      <dgm:prSet/>
      <dgm:spPr/>
      <dgm:t>
        <a:bodyPr/>
        <a:lstStyle/>
        <a:p>
          <a:endParaRPr lang="uk-UA"/>
        </a:p>
      </dgm:t>
    </dgm:pt>
    <dgm:pt modelId="{FCA573F8-8846-4DD8-B08D-D42BB33B52AA}" type="sibTrans" cxnId="{1D207AC4-8827-448E-8904-1F0E16742089}">
      <dgm:prSet/>
      <dgm:spPr/>
      <dgm:t>
        <a:bodyPr/>
        <a:lstStyle/>
        <a:p>
          <a:endParaRPr lang="uk-UA"/>
        </a:p>
      </dgm:t>
    </dgm:pt>
    <dgm:pt modelId="{9105B9B2-B7F3-43C0-8C4E-C48658D17CD9}">
      <dgm:prSet custT="1"/>
      <dgm:spPr/>
      <dgm:t>
        <a:bodyPr/>
        <a:lstStyle/>
        <a:p>
          <a:r>
            <a:rPr lang="uk-UA" sz="2400" b="1" dirty="0" smtClean="0"/>
            <a:t>Створіть ексклюзивність та емоційний зв’язок</a:t>
          </a:r>
          <a:endParaRPr lang="uk-UA" sz="2400" dirty="0"/>
        </a:p>
      </dgm:t>
    </dgm:pt>
    <dgm:pt modelId="{8D6CD1C5-29EB-4114-BC63-D824514DBBF3}" type="parTrans" cxnId="{E66973B5-F052-4B9D-AD99-5AD874838C28}">
      <dgm:prSet/>
      <dgm:spPr/>
      <dgm:t>
        <a:bodyPr/>
        <a:lstStyle/>
        <a:p>
          <a:endParaRPr lang="uk-UA"/>
        </a:p>
      </dgm:t>
    </dgm:pt>
    <dgm:pt modelId="{5D7A5013-0732-4878-9773-6FAB2AB13759}" type="sibTrans" cxnId="{E66973B5-F052-4B9D-AD99-5AD874838C28}">
      <dgm:prSet/>
      <dgm:spPr/>
      <dgm:t>
        <a:bodyPr/>
        <a:lstStyle/>
        <a:p>
          <a:endParaRPr lang="uk-UA"/>
        </a:p>
      </dgm:t>
    </dgm:pt>
    <dgm:pt modelId="{6C98ED11-807A-4336-8871-A9C2C601EEF4}">
      <dgm:prSet custT="1"/>
      <dgm:spPr/>
      <dgm:t>
        <a:bodyPr/>
        <a:lstStyle/>
        <a:p>
          <a:r>
            <a:rPr lang="uk-UA" sz="1600" dirty="0" smtClean="0"/>
            <a:t>Пропонуйте унікальні враження або переваги для учасників, які залишають емоційний слід (наприклад, спеціальні активності або сертифікати).</a:t>
          </a:r>
          <a:endParaRPr lang="uk-UA" sz="1600" dirty="0"/>
        </a:p>
      </dgm:t>
    </dgm:pt>
    <dgm:pt modelId="{479AE8B7-FEBF-492F-9E6B-DF693C9FEB7D}" type="parTrans" cxnId="{446FF6B0-A24C-4A3F-9B67-71A19A2BBCA4}">
      <dgm:prSet/>
      <dgm:spPr/>
      <dgm:t>
        <a:bodyPr/>
        <a:lstStyle/>
        <a:p>
          <a:endParaRPr lang="uk-UA"/>
        </a:p>
      </dgm:t>
    </dgm:pt>
    <dgm:pt modelId="{3669F35D-A786-4068-825B-A325767EBB39}" type="sibTrans" cxnId="{446FF6B0-A24C-4A3F-9B67-71A19A2BBCA4}">
      <dgm:prSet/>
      <dgm:spPr/>
      <dgm:t>
        <a:bodyPr/>
        <a:lstStyle/>
        <a:p>
          <a:endParaRPr lang="uk-UA"/>
        </a:p>
      </dgm:t>
    </dgm:pt>
    <dgm:pt modelId="{CAC5FE8C-DB42-4431-8FC5-FB7D3D4F4A7C}">
      <dgm:prSet custT="1"/>
      <dgm:spPr/>
      <dgm:t>
        <a:bodyPr/>
        <a:lstStyle/>
        <a:p>
          <a:r>
            <a:rPr lang="uk-UA" sz="1600" noProof="0" dirty="0" smtClean="0"/>
            <a:t>Підкреслюйте важливість події для локальної громади чи конкретної аудиторії</a:t>
          </a:r>
          <a:r>
            <a:rPr lang="ru-RU" sz="1600" dirty="0" smtClean="0"/>
            <a:t>.</a:t>
          </a:r>
          <a:endParaRPr lang="ru-RU" sz="1600" dirty="0"/>
        </a:p>
      </dgm:t>
    </dgm:pt>
    <dgm:pt modelId="{E10E1041-1C99-4738-A451-CFE468CD1ACD}" type="parTrans" cxnId="{08B20B6F-352B-48A1-AF2D-02FF2ED893F2}">
      <dgm:prSet/>
      <dgm:spPr/>
      <dgm:t>
        <a:bodyPr/>
        <a:lstStyle/>
        <a:p>
          <a:endParaRPr lang="uk-UA"/>
        </a:p>
      </dgm:t>
    </dgm:pt>
    <dgm:pt modelId="{562FBB05-FA7D-4B2C-A29A-9343225CF603}" type="sibTrans" cxnId="{08B20B6F-352B-48A1-AF2D-02FF2ED893F2}">
      <dgm:prSet/>
      <dgm:spPr/>
      <dgm:t>
        <a:bodyPr/>
        <a:lstStyle/>
        <a:p>
          <a:endParaRPr lang="uk-UA"/>
        </a:p>
      </dgm:t>
    </dgm:pt>
    <dgm:pt modelId="{FE3BE661-7E99-49EE-9423-19007310F711}" type="pres">
      <dgm:prSet presAssocID="{921A4BB7-A967-4117-8C46-4C9465F251D0}" presName="Name0" presStyleCnt="0">
        <dgm:presLayoutVars>
          <dgm:dir/>
          <dgm:animLvl val="lvl"/>
          <dgm:resizeHandles val="exact"/>
        </dgm:presLayoutVars>
      </dgm:prSet>
      <dgm:spPr/>
    </dgm:pt>
    <dgm:pt modelId="{76F7EE06-B5EA-41F7-82EC-2E5F961000C8}" type="pres">
      <dgm:prSet presAssocID="{05A2E3A2-A842-470F-9F5D-EE77DAF1F917}" presName="linNode" presStyleCnt="0"/>
      <dgm:spPr/>
    </dgm:pt>
    <dgm:pt modelId="{81623DD7-8DFD-4010-B79B-BFAC09613DFB}" type="pres">
      <dgm:prSet presAssocID="{05A2E3A2-A842-470F-9F5D-EE77DAF1F91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75A47E-F774-4A39-ABDA-5305ACE5C847}" type="pres">
      <dgm:prSet presAssocID="{05A2E3A2-A842-470F-9F5D-EE77DAF1F917}" presName="descendantText" presStyleLbl="alignAccFollowNode1" presStyleIdx="0" presStyleCnt="4">
        <dgm:presLayoutVars>
          <dgm:bulletEnabled val="1"/>
        </dgm:presLayoutVars>
      </dgm:prSet>
      <dgm:spPr/>
    </dgm:pt>
    <dgm:pt modelId="{757228A8-99ED-41EB-A302-DC60F9FCDE88}" type="pres">
      <dgm:prSet presAssocID="{4C4B6773-FAB1-4254-A007-F86A391E5775}" presName="sp" presStyleCnt="0"/>
      <dgm:spPr/>
    </dgm:pt>
    <dgm:pt modelId="{B009C392-AE80-42C5-AE07-C0F5DDC97A6A}" type="pres">
      <dgm:prSet presAssocID="{F1205314-5DEB-4FCD-ACF5-593E0A1BD2FA}" presName="linNode" presStyleCnt="0"/>
      <dgm:spPr/>
    </dgm:pt>
    <dgm:pt modelId="{D28AE38A-CD95-43EC-8D1C-0542FD2CB908}" type="pres">
      <dgm:prSet presAssocID="{F1205314-5DEB-4FCD-ACF5-593E0A1BD2F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43198F-8B90-436D-8FF1-534F901AB8FE}" type="pres">
      <dgm:prSet presAssocID="{F1205314-5DEB-4FCD-ACF5-593E0A1BD2FA}" presName="descendantText" presStyleLbl="alignAccFollowNode1" presStyleIdx="1" presStyleCnt="4">
        <dgm:presLayoutVars>
          <dgm:bulletEnabled val="1"/>
        </dgm:presLayoutVars>
      </dgm:prSet>
      <dgm:spPr/>
    </dgm:pt>
    <dgm:pt modelId="{68E16BA4-D711-4AD3-98BC-EA191FF6202F}" type="pres">
      <dgm:prSet presAssocID="{A8CA16E2-7C80-4785-BAF3-EA8857C6B660}" presName="sp" presStyleCnt="0"/>
      <dgm:spPr/>
    </dgm:pt>
    <dgm:pt modelId="{5BD39BC9-0C91-47B9-91D2-2E60C73EFCE9}" type="pres">
      <dgm:prSet presAssocID="{E5A17392-AEF9-4687-8283-962BD958FE69}" presName="linNode" presStyleCnt="0"/>
      <dgm:spPr/>
    </dgm:pt>
    <dgm:pt modelId="{3FDE0098-031E-43A5-9468-855C1687B460}" type="pres">
      <dgm:prSet presAssocID="{E5A17392-AEF9-4687-8283-962BD958FE6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53754-502B-4D0E-A703-796E6D93CB2D}" type="pres">
      <dgm:prSet presAssocID="{E5A17392-AEF9-4687-8283-962BD958FE6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A58155-E631-4401-B8EE-97A135F0FADA}" type="pres">
      <dgm:prSet presAssocID="{A33E14D9-B86D-4481-9D5F-FCD2D98C36F0}" presName="sp" presStyleCnt="0"/>
      <dgm:spPr/>
    </dgm:pt>
    <dgm:pt modelId="{549F8DA4-3B61-4D02-B7E2-9B408CA8142E}" type="pres">
      <dgm:prSet presAssocID="{9105B9B2-B7F3-43C0-8C4E-C48658D17CD9}" presName="linNode" presStyleCnt="0"/>
      <dgm:spPr/>
    </dgm:pt>
    <dgm:pt modelId="{D89B3BFA-0711-4305-A914-2991809C3F30}" type="pres">
      <dgm:prSet presAssocID="{9105B9B2-B7F3-43C0-8C4E-C48658D17CD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CED1B9-BD46-44E0-8F7A-0E10D2FAE85C}" type="pres">
      <dgm:prSet presAssocID="{9105B9B2-B7F3-43C0-8C4E-C48658D17CD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DC33C75-9C21-44AC-8A8C-0CA2A98F0E40}" srcId="{921A4BB7-A967-4117-8C46-4C9465F251D0}" destId="{E5A17392-AEF9-4687-8283-962BD958FE69}" srcOrd="2" destOrd="0" parTransId="{794821D5-EB60-4A46-9700-D161118AB77A}" sibTransId="{A33E14D9-B86D-4481-9D5F-FCD2D98C36F0}"/>
    <dgm:cxn modelId="{E66973B5-F052-4B9D-AD99-5AD874838C28}" srcId="{921A4BB7-A967-4117-8C46-4C9465F251D0}" destId="{9105B9B2-B7F3-43C0-8C4E-C48658D17CD9}" srcOrd="3" destOrd="0" parTransId="{8D6CD1C5-29EB-4114-BC63-D824514DBBF3}" sibTransId="{5D7A5013-0732-4878-9773-6FAB2AB13759}"/>
    <dgm:cxn modelId="{B2687DB2-29BE-4DB8-ABF1-ADF7F7BF83B2}" type="presOf" srcId="{CE7B3DA0-E616-40F0-99E2-5AF0D5E3DF69}" destId="{0443198F-8B90-436D-8FF1-534F901AB8FE}" srcOrd="0" destOrd="0" presId="urn:microsoft.com/office/officeart/2005/8/layout/vList5"/>
    <dgm:cxn modelId="{EDC2A405-0FFB-42AF-B937-44751F5E59F7}" type="presOf" srcId="{E5A17392-AEF9-4687-8283-962BD958FE69}" destId="{3FDE0098-031E-43A5-9468-855C1687B460}" srcOrd="0" destOrd="0" presId="urn:microsoft.com/office/officeart/2005/8/layout/vList5"/>
    <dgm:cxn modelId="{08B20B6F-352B-48A1-AF2D-02FF2ED893F2}" srcId="{9105B9B2-B7F3-43C0-8C4E-C48658D17CD9}" destId="{CAC5FE8C-DB42-4431-8FC5-FB7D3D4F4A7C}" srcOrd="1" destOrd="0" parTransId="{E10E1041-1C99-4738-A451-CFE468CD1ACD}" sibTransId="{562FBB05-FA7D-4B2C-A29A-9343225CF603}"/>
    <dgm:cxn modelId="{B4A5A516-AB33-4B7E-BCDD-5181FCF945D6}" type="presOf" srcId="{921A4BB7-A967-4117-8C46-4C9465F251D0}" destId="{FE3BE661-7E99-49EE-9423-19007310F711}" srcOrd="0" destOrd="0" presId="urn:microsoft.com/office/officeart/2005/8/layout/vList5"/>
    <dgm:cxn modelId="{D4194543-1920-4432-B095-D9412C202878}" type="presOf" srcId="{14EA23C6-A25C-47D0-8CFB-9B3E2F6D3F1B}" destId="{0675A47E-F774-4A39-ABDA-5305ACE5C847}" srcOrd="0" destOrd="0" presId="urn:microsoft.com/office/officeart/2005/8/layout/vList5"/>
    <dgm:cxn modelId="{142A9DA7-4C95-4DA9-AE7C-E42D949D5E6E}" type="presOf" srcId="{CED251D2-8B70-4E80-B025-E6FD8F28264B}" destId="{FE153754-502B-4D0E-A703-796E6D93CB2D}" srcOrd="0" destOrd="0" presId="urn:microsoft.com/office/officeart/2005/8/layout/vList5"/>
    <dgm:cxn modelId="{7AC47695-687F-43F0-A257-F0DB8A2FD6E3}" srcId="{05A2E3A2-A842-470F-9F5D-EE77DAF1F917}" destId="{E774F0B7-B1C8-458D-AD67-CD1C988A1C80}" srcOrd="1" destOrd="0" parTransId="{01EEFBD3-36FD-47B3-89A4-79ED98C1EFD2}" sibTransId="{AD697F9B-9553-4A23-85FE-15675F0508B7}"/>
    <dgm:cxn modelId="{7853F169-BA28-47B8-AF11-9FC5464D4F1E}" type="presOf" srcId="{CAC5FE8C-DB42-4431-8FC5-FB7D3D4F4A7C}" destId="{78CED1B9-BD46-44E0-8F7A-0E10D2FAE85C}" srcOrd="0" destOrd="1" presId="urn:microsoft.com/office/officeart/2005/8/layout/vList5"/>
    <dgm:cxn modelId="{FCD9B62F-AB95-4F73-AA4F-9CE566BF9A36}" type="presOf" srcId="{05A2E3A2-A842-470F-9F5D-EE77DAF1F917}" destId="{81623DD7-8DFD-4010-B79B-BFAC09613DFB}" srcOrd="0" destOrd="0" presId="urn:microsoft.com/office/officeart/2005/8/layout/vList5"/>
    <dgm:cxn modelId="{49B97BBA-9BBB-4076-AA14-6F965ED68675}" type="presOf" srcId="{77D1B8DE-8BDC-4193-94C5-DD198819643C}" destId="{0443198F-8B90-436D-8FF1-534F901AB8FE}" srcOrd="0" destOrd="1" presId="urn:microsoft.com/office/officeart/2005/8/layout/vList5"/>
    <dgm:cxn modelId="{9096E74F-7881-46FC-9C53-824EF0DA4527}" srcId="{E5A17392-AEF9-4687-8283-962BD958FE69}" destId="{CED251D2-8B70-4E80-B025-E6FD8F28264B}" srcOrd="0" destOrd="0" parTransId="{8AFF74F8-C6CB-4012-9A4E-352697ADB5B9}" sibTransId="{5C94AF00-5FE9-417A-914B-3844FA6E4506}"/>
    <dgm:cxn modelId="{7C67643B-C2F0-4DC5-A456-542EFE7698B7}" srcId="{F1205314-5DEB-4FCD-ACF5-593E0A1BD2FA}" destId="{77D1B8DE-8BDC-4193-94C5-DD198819643C}" srcOrd="1" destOrd="0" parTransId="{55CBAE70-D7C6-4150-8787-F809150B94A8}" sibTransId="{0932C1AC-2DFB-46D1-BBDD-8FA3E632987F}"/>
    <dgm:cxn modelId="{AE802265-9120-43A6-B1F9-240EB7E0F281}" srcId="{921A4BB7-A967-4117-8C46-4C9465F251D0}" destId="{F1205314-5DEB-4FCD-ACF5-593E0A1BD2FA}" srcOrd="1" destOrd="0" parTransId="{9535F515-71EF-4C54-86AC-A3DDAAA80AE4}" sibTransId="{A8CA16E2-7C80-4785-BAF3-EA8857C6B660}"/>
    <dgm:cxn modelId="{564098DC-44F8-49B7-9C8E-883FAB09FB95}" type="presOf" srcId="{680CC423-97E3-43C7-B0DF-245090884EA9}" destId="{FE153754-502B-4D0E-A703-796E6D93CB2D}" srcOrd="0" destOrd="1" presId="urn:microsoft.com/office/officeart/2005/8/layout/vList5"/>
    <dgm:cxn modelId="{446FF6B0-A24C-4A3F-9B67-71A19A2BBCA4}" srcId="{9105B9B2-B7F3-43C0-8C4E-C48658D17CD9}" destId="{6C98ED11-807A-4336-8871-A9C2C601EEF4}" srcOrd="0" destOrd="0" parTransId="{479AE8B7-FEBF-492F-9E6B-DF693C9FEB7D}" sibTransId="{3669F35D-A786-4068-825B-A325767EBB39}"/>
    <dgm:cxn modelId="{CFB04E64-4E84-4A19-99CB-BAC235694468}" type="presOf" srcId="{6C98ED11-807A-4336-8871-A9C2C601EEF4}" destId="{78CED1B9-BD46-44E0-8F7A-0E10D2FAE85C}" srcOrd="0" destOrd="0" presId="urn:microsoft.com/office/officeart/2005/8/layout/vList5"/>
    <dgm:cxn modelId="{F5DAD623-15FE-4C83-8994-9FDCC2340E58}" srcId="{05A2E3A2-A842-470F-9F5D-EE77DAF1F917}" destId="{14EA23C6-A25C-47D0-8CFB-9B3E2F6D3F1B}" srcOrd="0" destOrd="0" parTransId="{851F3693-2E16-4951-8ACD-AC165D1F4C32}" sibTransId="{5E59BBDC-EC48-4E5A-AA54-529F98B49800}"/>
    <dgm:cxn modelId="{234FCD31-2446-44BF-828F-23129289D130}" type="presOf" srcId="{E774F0B7-B1C8-458D-AD67-CD1C988A1C80}" destId="{0675A47E-F774-4A39-ABDA-5305ACE5C847}" srcOrd="0" destOrd="1" presId="urn:microsoft.com/office/officeart/2005/8/layout/vList5"/>
    <dgm:cxn modelId="{475EE5D6-D80F-4AF4-ACF6-159A62F23AE2}" srcId="{921A4BB7-A967-4117-8C46-4C9465F251D0}" destId="{05A2E3A2-A842-470F-9F5D-EE77DAF1F917}" srcOrd="0" destOrd="0" parTransId="{7487123B-A9AF-4D23-BE37-6043028B3C9E}" sibTransId="{4C4B6773-FAB1-4254-A007-F86A391E5775}"/>
    <dgm:cxn modelId="{D5E0438F-DDF3-4615-94F7-6FC9D9E34DD5}" type="presOf" srcId="{9105B9B2-B7F3-43C0-8C4E-C48658D17CD9}" destId="{D89B3BFA-0711-4305-A914-2991809C3F30}" srcOrd="0" destOrd="0" presId="urn:microsoft.com/office/officeart/2005/8/layout/vList5"/>
    <dgm:cxn modelId="{3F420784-307C-4DCF-8EE9-DF0C177CFA69}" type="presOf" srcId="{F1205314-5DEB-4FCD-ACF5-593E0A1BD2FA}" destId="{D28AE38A-CD95-43EC-8D1C-0542FD2CB908}" srcOrd="0" destOrd="0" presId="urn:microsoft.com/office/officeart/2005/8/layout/vList5"/>
    <dgm:cxn modelId="{1D207AC4-8827-448E-8904-1F0E16742089}" srcId="{E5A17392-AEF9-4687-8283-962BD958FE69}" destId="{680CC423-97E3-43C7-B0DF-245090884EA9}" srcOrd="1" destOrd="0" parTransId="{BAECAFE3-76AD-405C-9719-F5FA27A853A4}" sibTransId="{FCA573F8-8846-4DD8-B08D-D42BB33B52AA}"/>
    <dgm:cxn modelId="{4873C7B9-33DB-4451-A8BA-BB41573BACE6}" srcId="{F1205314-5DEB-4FCD-ACF5-593E0A1BD2FA}" destId="{CE7B3DA0-E616-40F0-99E2-5AF0D5E3DF69}" srcOrd="0" destOrd="0" parTransId="{989AC9F5-13B5-47F5-B25E-F54CBB654FF8}" sibTransId="{F27A5A14-314B-4D79-A01F-98BB0BFA9D52}"/>
    <dgm:cxn modelId="{D6B6F25D-FD92-4D48-8157-B48E9383F4C1}" type="presParOf" srcId="{FE3BE661-7E99-49EE-9423-19007310F711}" destId="{76F7EE06-B5EA-41F7-82EC-2E5F961000C8}" srcOrd="0" destOrd="0" presId="urn:microsoft.com/office/officeart/2005/8/layout/vList5"/>
    <dgm:cxn modelId="{A597A2CB-7354-4DE9-85AE-F40E28AE6CDE}" type="presParOf" srcId="{76F7EE06-B5EA-41F7-82EC-2E5F961000C8}" destId="{81623DD7-8DFD-4010-B79B-BFAC09613DFB}" srcOrd="0" destOrd="0" presId="urn:microsoft.com/office/officeart/2005/8/layout/vList5"/>
    <dgm:cxn modelId="{E63E6077-A2A7-440F-B699-177848310346}" type="presParOf" srcId="{76F7EE06-B5EA-41F7-82EC-2E5F961000C8}" destId="{0675A47E-F774-4A39-ABDA-5305ACE5C847}" srcOrd="1" destOrd="0" presId="urn:microsoft.com/office/officeart/2005/8/layout/vList5"/>
    <dgm:cxn modelId="{C659C0FF-A3C8-4651-A258-8E9C7AB64915}" type="presParOf" srcId="{FE3BE661-7E99-49EE-9423-19007310F711}" destId="{757228A8-99ED-41EB-A302-DC60F9FCDE88}" srcOrd="1" destOrd="0" presId="urn:microsoft.com/office/officeart/2005/8/layout/vList5"/>
    <dgm:cxn modelId="{B5722AA9-AB7F-46DC-B804-431891C8ABE2}" type="presParOf" srcId="{FE3BE661-7E99-49EE-9423-19007310F711}" destId="{B009C392-AE80-42C5-AE07-C0F5DDC97A6A}" srcOrd="2" destOrd="0" presId="urn:microsoft.com/office/officeart/2005/8/layout/vList5"/>
    <dgm:cxn modelId="{D38B7087-68EC-4BA4-ABD5-D0B10E31BF9A}" type="presParOf" srcId="{B009C392-AE80-42C5-AE07-C0F5DDC97A6A}" destId="{D28AE38A-CD95-43EC-8D1C-0542FD2CB908}" srcOrd="0" destOrd="0" presId="urn:microsoft.com/office/officeart/2005/8/layout/vList5"/>
    <dgm:cxn modelId="{0713E98B-13A5-42F0-B5EC-B51DFBF6529C}" type="presParOf" srcId="{B009C392-AE80-42C5-AE07-C0F5DDC97A6A}" destId="{0443198F-8B90-436D-8FF1-534F901AB8FE}" srcOrd="1" destOrd="0" presId="urn:microsoft.com/office/officeart/2005/8/layout/vList5"/>
    <dgm:cxn modelId="{E0CCF924-B770-45E2-A507-8B914B0BFD3F}" type="presParOf" srcId="{FE3BE661-7E99-49EE-9423-19007310F711}" destId="{68E16BA4-D711-4AD3-98BC-EA191FF6202F}" srcOrd="3" destOrd="0" presId="urn:microsoft.com/office/officeart/2005/8/layout/vList5"/>
    <dgm:cxn modelId="{CA8CE200-37F8-4356-A0B4-00DEA69A817F}" type="presParOf" srcId="{FE3BE661-7E99-49EE-9423-19007310F711}" destId="{5BD39BC9-0C91-47B9-91D2-2E60C73EFCE9}" srcOrd="4" destOrd="0" presId="urn:microsoft.com/office/officeart/2005/8/layout/vList5"/>
    <dgm:cxn modelId="{07943A9A-1403-40C9-9EBE-D09A85264F0D}" type="presParOf" srcId="{5BD39BC9-0C91-47B9-91D2-2E60C73EFCE9}" destId="{3FDE0098-031E-43A5-9468-855C1687B460}" srcOrd="0" destOrd="0" presId="urn:microsoft.com/office/officeart/2005/8/layout/vList5"/>
    <dgm:cxn modelId="{B53BA169-B4B3-4345-BC4C-129F1E4FED5B}" type="presParOf" srcId="{5BD39BC9-0C91-47B9-91D2-2E60C73EFCE9}" destId="{FE153754-502B-4D0E-A703-796E6D93CB2D}" srcOrd="1" destOrd="0" presId="urn:microsoft.com/office/officeart/2005/8/layout/vList5"/>
    <dgm:cxn modelId="{D89D66AF-34F5-4CEE-932F-AF87C2EDCC3E}" type="presParOf" srcId="{FE3BE661-7E99-49EE-9423-19007310F711}" destId="{D1A58155-E631-4401-B8EE-97A135F0FADA}" srcOrd="5" destOrd="0" presId="urn:microsoft.com/office/officeart/2005/8/layout/vList5"/>
    <dgm:cxn modelId="{7241CA0A-24C5-459F-AF92-4B6B22A6DA66}" type="presParOf" srcId="{FE3BE661-7E99-49EE-9423-19007310F711}" destId="{549F8DA4-3B61-4D02-B7E2-9B408CA8142E}" srcOrd="6" destOrd="0" presId="urn:microsoft.com/office/officeart/2005/8/layout/vList5"/>
    <dgm:cxn modelId="{6986EBBC-26C7-433F-AD1D-9E3F990A8B18}" type="presParOf" srcId="{549F8DA4-3B61-4D02-B7E2-9B408CA8142E}" destId="{D89B3BFA-0711-4305-A914-2991809C3F30}" srcOrd="0" destOrd="0" presId="urn:microsoft.com/office/officeart/2005/8/layout/vList5"/>
    <dgm:cxn modelId="{0C6DC640-A39E-43FF-BFDF-3363CE7FB7EB}" type="presParOf" srcId="{549F8DA4-3B61-4D02-B7E2-9B408CA8142E}" destId="{78CED1B9-BD46-44E0-8F7A-0E10D2FAE8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84E4AF-32B5-4C5C-8061-5918717321C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3F725FE-2EA5-4AE3-A08C-27ABAA8BA82A}">
      <dgm:prSet phldrT="[Текст]"/>
      <dgm:spPr/>
      <dgm:t>
        <a:bodyPr/>
        <a:lstStyle/>
        <a:p>
          <a:r>
            <a:rPr lang="uk-UA" b="1" dirty="0" smtClean="0"/>
            <a:t>Інформаційне забезпечення</a:t>
          </a:r>
          <a:r>
            <a:rPr lang="uk-UA" dirty="0" smtClean="0"/>
            <a:t>:</a:t>
          </a:r>
          <a:endParaRPr lang="uk-UA" dirty="0"/>
        </a:p>
      </dgm:t>
    </dgm:pt>
    <dgm:pt modelId="{95B9E063-EE80-4DB7-BEAD-75CE922EF327}" type="parTrans" cxnId="{61F8E35B-2358-4EF6-B826-BD48C91F763A}">
      <dgm:prSet/>
      <dgm:spPr/>
      <dgm:t>
        <a:bodyPr/>
        <a:lstStyle/>
        <a:p>
          <a:endParaRPr lang="uk-UA"/>
        </a:p>
      </dgm:t>
    </dgm:pt>
    <dgm:pt modelId="{23A92C8A-CC13-41E5-8D86-B2CA4293667B}" type="sibTrans" cxnId="{61F8E35B-2358-4EF6-B826-BD48C91F763A}">
      <dgm:prSet/>
      <dgm:spPr/>
      <dgm:t>
        <a:bodyPr/>
        <a:lstStyle/>
        <a:p>
          <a:endParaRPr lang="uk-UA"/>
        </a:p>
      </dgm:t>
    </dgm:pt>
    <dgm:pt modelId="{C8D4AD57-08B4-403B-BD8A-29B7E72DFFD3}">
      <dgm:prSet/>
      <dgm:spPr/>
      <dgm:t>
        <a:bodyPr/>
        <a:lstStyle/>
        <a:p>
          <a:r>
            <a:rPr lang="uk-UA" b="1" dirty="0" err="1" smtClean="0"/>
            <a:t>Вебсайт</a:t>
          </a:r>
          <a:r>
            <a:rPr lang="uk-UA" b="1" dirty="0" smtClean="0"/>
            <a:t> події</a:t>
          </a:r>
          <a:r>
            <a:rPr lang="uk-UA" dirty="0" smtClean="0"/>
            <a:t>: Це основний канал для надання детальної інформації про захід, його програму, спікерів, спонсорів, місце проведення, а також можливість зареєструватися чи придбати квитки. </a:t>
          </a:r>
          <a:endParaRPr lang="uk-UA" dirty="0"/>
        </a:p>
      </dgm:t>
    </dgm:pt>
    <dgm:pt modelId="{0F315D36-59F1-422D-A16C-F6A4EE3C25CE}" type="parTrans" cxnId="{77AC8E2D-BB37-40D9-8668-E24CB2B72D2F}">
      <dgm:prSet/>
      <dgm:spPr/>
      <dgm:t>
        <a:bodyPr/>
        <a:lstStyle/>
        <a:p>
          <a:endParaRPr lang="uk-UA"/>
        </a:p>
      </dgm:t>
    </dgm:pt>
    <dgm:pt modelId="{F8FCC6E7-9884-4055-8C59-91AEB20A532D}" type="sibTrans" cxnId="{77AC8E2D-BB37-40D9-8668-E24CB2B72D2F}">
      <dgm:prSet/>
      <dgm:spPr/>
      <dgm:t>
        <a:bodyPr/>
        <a:lstStyle/>
        <a:p>
          <a:endParaRPr lang="uk-UA"/>
        </a:p>
      </dgm:t>
    </dgm:pt>
    <dgm:pt modelId="{AE124A65-7172-4277-A5C8-66EBCAD01F48}">
      <dgm:prSet/>
      <dgm:spPr/>
      <dgm:t>
        <a:bodyPr/>
        <a:lstStyle/>
        <a:p>
          <a:r>
            <a:rPr lang="uk-UA" b="1" smtClean="0"/>
            <a:t>Соціальні мережі</a:t>
          </a:r>
          <a:r>
            <a:rPr lang="uk-UA" smtClean="0"/>
            <a:t>:</a:t>
          </a:r>
          <a:endParaRPr lang="uk-UA"/>
        </a:p>
      </dgm:t>
    </dgm:pt>
    <dgm:pt modelId="{44BA7C3C-F2B6-4C38-B45A-97F53E9C72D4}" type="parTrans" cxnId="{B23B9C73-A830-4FA0-820F-C6C9494037C4}">
      <dgm:prSet/>
      <dgm:spPr/>
      <dgm:t>
        <a:bodyPr/>
        <a:lstStyle/>
        <a:p>
          <a:endParaRPr lang="uk-UA"/>
        </a:p>
      </dgm:t>
    </dgm:pt>
    <dgm:pt modelId="{F1C56D31-3790-441E-94DB-C293CE66B4BC}" type="sibTrans" cxnId="{B23B9C73-A830-4FA0-820F-C6C9494037C4}">
      <dgm:prSet/>
      <dgm:spPr/>
      <dgm:t>
        <a:bodyPr/>
        <a:lstStyle/>
        <a:p>
          <a:endParaRPr lang="uk-UA"/>
        </a:p>
      </dgm:t>
    </dgm:pt>
    <dgm:pt modelId="{134CB02A-8ABE-43CA-AA73-4FDC7E6A94AF}">
      <dgm:prSet/>
      <dgm:spPr/>
      <dgm:t>
        <a:bodyPr/>
        <a:lstStyle/>
        <a:p>
          <a:r>
            <a:rPr lang="uk-UA" dirty="0" smtClean="0"/>
            <a:t>Платформи, такі як </a:t>
          </a:r>
          <a:r>
            <a:rPr lang="en-US" b="1" dirty="0" smtClean="0"/>
            <a:t>Instagram, Facebook, Twitter, LinkedIn</a:t>
          </a:r>
          <a:r>
            <a:rPr lang="en-US" dirty="0" smtClean="0"/>
            <a:t> </a:t>
          </a:r>
          <a:r>
            <a:rPr lang="uk-UA" dirty="0" smtClean="0"/>
            <a:t>та </a:t>
          </a:r>
          <a:r>
            <a:rPr lang="en-US" b="1" dirty="0" err="1" smtClean="0"/>
            <a:t>TikTok</a:t>
          </a:r>
          <a:r>
            <a:rPr lang="en-US" dirty="0" smtClean="0"/>
            <a:t>, </a:t>
          </a:r>
          <a:r>
            <a:rPr lang="uk-UA" dirty="0" smtClean="0"/>
            <a:t>дозволяють ефективно поширювати інформацію про подію, взаємодіяти з </a:t>
          </a:r>
          <a:r>
            <a:rPr lang="uk-UA" dirty="0" err="1" smtClean="0"/>
            <a:t>підписниками</a:t>
          </a:r>
          <a:r>
            <a:rPr lang="uk-UA" dirty="0" smtClean="0"/>
            <a:t> і залучати нову аудиторію.</a:t>
          </a:r>
          <a:endParaRPr lang="uk-UA" dirty="0"/>
        </a:p>
      </dgm:t>
    </dgm:pt>
    <dgm:pt modelId="{8CBAED84-BC9C-489A-9B70-6E90D41C0251}" type="parTrans" cxnId="{E9A95672-F539-41E1-B238-3906D381C3FC}">
      <dgm:prSet/>
      <dgm:spPr/>
      <dgm:t>
        <a:bodyPr/>
        <a:lstStyle/>
        <a:p>
          <a:endParaRPr lang="uk-UA"/>
        </a:p>
      </dgm:t>
    </dgm:pt>
    <dgm:pt modelId="{8A7691CC-DE7D-4865-9D38-DF52B7009CBC}" type="sibTrans" cxnId="{E9A95672-F539-41E1-B238-3906D381C3FC}">
      <dgm:prSet/>
      <dgm:spPr/>
      <dgm:t>
        <a:bodyPr/>
        <a:lstStyle/>
        <a:p>
          <a:endParaRPr lang="uk-UA"/>
        </a:p>
      </dgm:t>
    </dgm:pt>
    <dgm:pt modelId="{959EF9B2-FD66-43B9-9AD2-F825874F3586}">
      <dgm:prSet/>
      <dgm:spPr/>
      <dgm:t>
        <a:bodyPr/>
        <a:lstStyle/>
        <a:p>
          <a:r>
            <a:rPr lang="uk-UA" b="1" dirty="0" smtClean="0"/>
            <a:t>Візуальний контент</a:t>
          </a:r>
          <a:r>
            <a:rPr lang="uk-UA" dirty="0" smtClean="0"/>
            <a:t>: Фото, відео та </a:t>
          </a:r>
          <a:r>
            <a:rPr lang="uk-UA" dirty="0" err="1" smtClean="0"/>
            <a:t>інфографіка</a:t>
          </a:r>
          <a:r>
            <a:rPr lang="uk-UA" dirty="0" smtClean="0"/>
            <a:t> на цих платформах створюють сильний візуальний імідж події, що сприяє розвитку її бренду.</a:t>
          </a:r>
          <a:endParaRPr lang="uk-UA" dirty="0"/>
        </a:p>
      </dgm:t>
    </dgm:pt>
    <dgm:pt modelId="{20AF3FD6-5BAB-4DDA-B0C0-36A391D6663E}" type="parTrans" cxnId="{2BC74237-C1FD-44A1-A223-1B45A8C14B9F}">
      <dgm:prSet/>
      <dgm:spPr/>
      <dgm:t>
        <a:bodyPr/>
        <a:lstStyle/>
        <a:p>
          <a:endParaRPr lang="uk-UA"/>
        </a:p>
      </dgm:t>
    </dgm:pt>
    <dgm:pt modelId="{39973208-1874-40F3-89C6-E15E757D702C}" type="sibTrans" cxnId="{2BC74237-C1FD-44A1-A223-1B45A8C14B9F}">
      <dgm:prSet/>
      <dgm:spPr/>
      <dgm:t>
        <a:bodyPr/>
        <a:lstStyle/>
        <a:p>
          <a:endParaRPr lang="uk-UA"/>
        </a:p>
      </dgm:t>
    </dgm:pt>
    <dgm:pt modelId="{0E24A2FA-7525-4051-9A72-F14A1C998114}">
      <dgm:prSet/>
      <dgm:spPr/>
      <dgm:t>
        <a:bodyPr/>
        <a:lstStyle/>
        <a:p>
          <a:r>
            <a:rPr lang="uk-UA" b="1" dirty="0" err="1" smtClean="0"/>
            <a:t>Хештеги</a:t>
          </a:r>
          <a:r>
            <a:rPr lang="uk-UA" b="1" dirty="0" smtClean="0"/>
            <a:t> та </a:t>
          </a:r>
          <a:r>
            <a:rPr lang="uk-UA" b="1" dirty="0" err="1" smtClean="0"/>
            <a:t>челенджі</a:t>
          </a:r>
          <a:r>
            <a:rPr lang="uk-UA" dirty="0" smtClean="0"/>
            <a:t>: Створення унікальних </a:t>
          </a:r>
          <a:r>
            <a:rPr lang="uk-UA" dirty="0" err="1" smtClean="0"/>
            <a:t>хештегів</a:t>
          </a:r>
          <a:r>
            <a:rPr lang="uk-UA" dirty="0" smtClean="0"/>
            <a:t> або </a:t>
          </a:r>
          <a:r>
            <a:rPr lang="uk-UA" dirty="0" err="1" smtClean="0"/>
            <a:t>челенджів</a:t>
          </a:r>
          <a:r>
            <a:rPr lang="uk-UA" dirty="0" smtClean="0"/>
            <a:t> для події допомагає зібрати всі пости та згадки в одному місці, що сприяє формуванню спільноти навколо бренду події.</a:t>
          </a:r>
          <a:endParaRPr lang="uk-UA" dirty="0"/>
        </a:p>
      </dgm:t>
    </dgm:pt>
    <dgm:pt modelId="{0A35F61D-C24A-4CB6-82D9-018BF5C4CA2D}" type="parTrans" cxnId="{2A4547CB-1E45-4A75-B50C-43783A8A7B6D}">
      <dgm:prSet/>
      <dgm:spPr/>
      <dgm:t>
        <a:bodyPr/>
        <a:lstStyle/>
        <a:p>
          <a:endParaRPr lang="uk-UA"/>
        </a:p>
      </dgm:t>
    </dgm:pt>
    <dgm:pt modelId="{0F2A45CD-A573-47FF-A7FE-62ADF7BF9172}" type="sibTrans" cxnId="{2A4547CB-1E45-4A75-B50C-43783A8A7B6D}">
      <dgm:prSet/>
      <dgm:spPr/>
      <dgm:t>
        <a:bodyPr/>
        <a:lstStyle/>
        <a:p>
          <a:endParaRPr lang="uk-UA"/>
        </a:p>
      </dgm:t>
    </dgm:pt>
    <dgm:pt modelId="{C167D623-2A2B-4AD5-BCBC-8A97120C4452}">
      <dgm:prSet/>
      <dgm:spPr/>
      <dgm:t>
        <a:bodyPr/>
        <a:lstStyle/>
        <a:p>
          <a:r>
            <a:rPr lang="uk-UA" b="1" smtClean="0"/>
            <a:t>Онлайн-реклама</a:t>
          </a:r>
          <a:r>
            <a:rPr lang="uk-UA" smtClean="0"/>
            <a:t>:</a:t>
          </a:r>
          <a:endParaRPr lang="uk-UA"/>
        </a:p>
      </dgm:t>
    </dgm:pt>
    <dgm:pt modelId="{74D63034-7211-4C32-AD1F-1D5607C2733A}" type="parTrans" cxnId="{346D547D-0CF2-4C81-B36E-57BF798BED8A}">
      <dgm:prSet/>
      <dgm:spPr/>
      <dgm:t>
        <a:bodyPr/>
        <a:lstStyle/>
        <a:p>
          <a:endParaRPr lang="uk-UA"/>
        </a:p>
      </dgm:t>
    </dgm:pt>
    <dgm:pt modelId="{63D6CDBE-6727-4E97-94A8-73DC6E6548A2}" type="sibTrans" cxnId="{346D547D-0CF2-4C81-B36E-57BF798BED8A}">
      <dgm:prSet/>
      <dgm:spPr/>
      <dgm:t>
        <a:bodyPr/>
        <a:lstStyle/>
        <a:p>
          <a:endParaRPr lang="uk-UA"/>
        </a:p>
      </dgm:t>
    </dgm:pt>
    <dgm:pt modelId="{2DCE9DC2-2726-4183-BC56-D27A4B57D2F6}">
      <dgm:prSet/>
      <dgm:spPr/>
      <dgm:t>
        <a:bodyPr/>
        <a:lstStyle/>
        <a:p>
          <a:r>
            <a:rPr lang="uk-UA" b="1" noProof="0" dirty="0" err="1" smtClean="0"/>
            <a:t>Таргетована</a:t>
          </a:r>
          <a:r>
            <a:rPr lang="uk-UA" b="1" noProof="0" dirty="0" smtClean="0"/>
            <a:t> реклама</a:t>
          </a:r>
          <a:r>
            <a:rPr lang="uk-UA" noProof="0" dirty="0" smtClean="0"/>
            <a:t> на платформах, таких як </a:t>
          </a:r>
          <a:r>
            <a:rPr lang="uk-UA" noProof="0" dirty="0" err="1" smtClean="0"/>
            <a:t>Facebook</a:t>
          </a:r>
          <a:r>
            <a:rPr lang="uk-UA" noProof="0" dirty="0" smtClean="0"/>
            <a:t> та </a:t>
          </a:r>
          <a:r>
            <a:rPr lang="uk-UA" noProof="0" dirty="0" err="1" smtClean="0"/>
            <a:t>Instagram</a:t>
          </a:r>
          <a:r>
            <a:rPr lang="uk-UA" noProof="0" dirty="0" smtClean="0"/>
            <a:t>, дозволяє точно націлювати рекламу на конкретні групи людей, що має велике значення для досягнення потрібної аудиторії.</a:t>
          </a:r>
          <a:endParaRPr lang="uk-UA" noProof="0" dirty="0"/>
        </a:p>
      </dgm:t>
    </dgm:pt>
    <dgm:pt modelId="{9CED529A-67F4-4E4C-BE78-749F2E69D003}" type="parTrans" cxnId="{3578D7FA-739B-475D-A209-0D78DDE12593}">
      <dgm:prSet/>
      <dgm:spPr/>
      <dgm:t>
        <a:bodyPr/>
        <a:lstStyle/>
        <a:p>
          <a:endParaRPr lang="uk-UA"/>
        </a:p>
      </dgm:t>
    </dgm:pt>
    <dgm:pt modelId="{CD3EACBE-CAB9-4826-838A-8904A760E0A3}" type="sibTrans" cxnId="{3578D7FA-739B-475D-A209-0D78DDE12593}">
      <dgm:prSet/>
      <dgm:spPr/>
      <dgm:t>
        <a:bodyPr/>
        <a:lstStyle/>
        <a:p>
          <a:endParaRPr lang="uk-UA"/>
        </a:p>
      </dgm:t>
    </dgm:pt>
    <dgm:pt modelId="{06538B92-F875-41AF-A4D2-5484DFB504F8}">
      <dgm:prSet/>
      <dgm:spPr/>
      <dgm:t>
        <a:bodyPr/>
        <a:lstStyle/>
        <a:p>
          <a:r>
            <a:rPr lang="uk-UA" b="1" noProof="0" dirty="0" smtClean="0"/>
            <a:t>Платформи для реєстрації та продажу квитків</a:t>
          </a:r>
          <a:r>
            <a:rPr lang="uk-UA" noProof="0" dirty="0" smtClean="0"/>
            <a:t>:</a:t>
          </a:r>
          <a:endParaRPr lang="uk-UA" noProof="0" dirty="0"/>
        </a:p>
      </dgm:t>
    </dgm:pt>
    <dgm:pt modelId="{E3628170-DA9C-48C9-BFBA-BF4BD661A617}" type="parTrans" cxnId="{38E50A83-A06C-4AA8-8D4D-34E4BE9AA4C1}">
      <dgm:prSet/>
      <dgm:spPr/>
      <dgm:t>
        <a:bodyPr/>
        <a:lstStyle/>
        <a:p>
          <a:endParaRPr lang="uk-UA"/>
        </a:p>
      </dgm:t>
    </dgm:pt>
    <dgm:pt modelId="{31163F1C-DFBC-4C76-8332-A2854C94769F}" type="sibTrans" cxnId="{38E50A83-A06C-4AA8-8D4D-34E4BE9AA4C1}">
      <dgm:prSet/>
      <dgm:spPr/>
      <dgm:t>
        <a:bodyPr/>
        <a:lstStyle/>
        <a:p>
          <a:endParaRPr lang="uk-UA"/>
        </a:p>
      </dgm:t>
    </dgm:pt>
    <dgm:pt modelId="{1C1687B7-870E-4771-B3F7-1BECC865FA46}">
      <dgm:prSet/>
      <dgm:spPr/>
      <dgm:t>
        <a:bodyPr/>
        <a:lstStyle/>
        <a:p>
          <a:r>
            <a:rPr lang="uk-UA" noProof="0" dirty="0" smtClean="0"/>
            <a:t>Такі платформи допомагають полегшити процес взаємодії з відвідувачами</a:t>
          </a:r>
          <a:endParaRPr lang="uk-UA" noProof="0" dirty="0"/>
        </a:p>
      </dgm:t>
    </dgm:pt>
    <dgm:pt modelId="{CE5C821B-C46E-4E7A-8347-CD2E82C0F4BB}" type="parTrans" cxnId="{0356AD6F-609D-4B66-9E4F-1A0C58454AB1}">
      <dgm:prSet/>
      <dgm:spPr/>
      <dgm:t>
        <a:bodyPr/>
        <a:lstStyle/>
        <a:p>
          <a:endParaRPr lang="uk-UA"/>
        </a:p>
      </dgm:t>
    </dgm:pt>
    <dgm:pt modelId="{252AD571-5889-48B0-9E4B-678867B42267}" type="sibTrans" cxnId="{0356AD6F-609D-4B66-9E4F-1A0C58454AB1}">
      <dgm:prSet/>
      <dgm:spPr/>
      <dgm:t>
        <a:bodyPr/>
        <a:lstStyle/>
        <a:p>
          <a:endParaRPr lang="uk-UA"/>
        </a:p>
      </dgm:t>
    </dgm:pt>
    <dgm:pt modelId="{AB825DB4-0C5F-41B8-A42F-791123E029DC}">
      <dgm:prSet/>
      <dgm:spPr/>
      <dgm:t>
        <a:bodyPr/>
        <a:lstStyle/>
        <a:p>
          <a:r>
            <a:rPr lang="ru-RU" b="1" dirty="0" smtClean="0"/>
            <a:t>Блоги та контент-маркетинг</a:t>
          </a:r>
          <a:r>
            <a:rPr lang="ru-RU" dirty="0" smtClean="0"/>
            <a:t>: </a:t>
          </a:r>
          <a:r>
            <a:rPr lang="uk-UA" noProof="0" dirty="0" smtClean="0"/>
            <a:t>Створення цінного контенту (статей, інтерв'ю, новин) допомагає створювати позитивний імідж і залучати цільову аудиторію.</a:t>
          </a:r>
          <a:endParaRPr lang="uk-UA" noProof="0" dirty="0"/>
        </a:p>
      </dgm:t>
    </dgm:pt>
    <dgm:pt modelId="{D72441C2-2A82-4A4E-99D0-E2EEDAB8A1DE}" type="parTrans" cxnId="{9FCF90E0-B540-42A8-977A-03ED3D705121}">
      <dgm:prSet/>
      <dgm:spPr/>
      <dgm:t>
        <a:bodyPr/>
        <a:lstStyle/>
        <a:p>
          <a:endParaRPr lang="uk-UA"/>
        </a:p>
      </dgm:t>
    </dgm:pt>
    <dgm:pt modelId="{5FD1F769-64F3-437D-AD23-E825885D80E2}" type="sibTrans" cxnId="{9FCF90E0-B540-42A8-977A-03ED3D705121}">
      <dgm:prSet/>
      <dgm:spPr/>
      <dgm:t>
        <a:bodyPr/>
        <a:lstStyle/>
        <a:p>
          <a:endParaRPr lang="uk-UA"/>
        </a:p>
      </dgm:t>
    </dgm:pt>
    <dgm:pt modelId="{311FFD35-5748-4B72-8EB1-04331052ADDC}" type="pres">
      <dgm:prSet presAssocID="{DC84E4AF-32B5-4C5C-8061-5918717321CC}" presName="linear" presStyleCnt="0">
        <dgm:presLayoutVars>
          <dgm:animLvl val="lvl"/>
          <dgm:resizeHandles val="exact"/>
        </dgm:presLayoutVars>
      </dgm:prSet>
      <dgm:spPr/>
    </dgm:pt>
    <dgm:pt modelId="{039F620B-E343-4F2C-8BD4-C6B566EC4FE8}" type="pres">
      <dgm:prSet presAssocID="{33F725FE-2EA5-4AE3-A08C-27ABAA8BA82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2E62AB4-921C-44A1-9A94-E839825BA4F7}" type="pres">
      <dgm:prSet presAssocID="{33F725FE-2EA5-4AE3-A08C-27ABAA8BA82A}" presName="childText" presStyleLbl="revTx" presStyleIdx="0" presStyleCnt="4">
        <dgm:presLayoutVars>
          <dgm:bulletEnabled val="1"/>
        </dgm:presLayoutVars>
      </dgm:prSet>
      <dgm:spPr/>
    </dgm:pt>
    <dgm:pt modelId="{B60602C7-CFD3-4C79-812E-6A5C334F3CA4}" type="pres">
      <dgm:prSet presAssocID="{AE124A65-7172-4277-A5C8-66EBCAD01F4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29469F-0BB4-4003-9188-71256B32BB91}" type="pres">
      <dgm:prSet presAssocID="{AE124A65-7172-4277-A5C8-66EBCAD01F48}" presName="childText" presStyleLbl="revTx" presStyleIdx="1" presStyleCnt="4">
        <dgm:presLayoutVars>
          <dgm:bulletEnabled val="1"/>
        </dgm:presLayoutVars>
      </dgm:prSet>
      <dgm:spPr/>
    </dgm:pt>
    <dgm:pt modelId="{92366DB7-D177-4EAB-908F-C2FC676875E9}" type="pres">
      <dgm:prSet presAssocID="{C167D623-2A2B-4AD5-BCBC-8A97120C44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22317B-1911-41E5-A90E-DFA1939FC67F}" type="pres">
      <dgm:prSet presAssocID="{C167D623-2A2B-4AD5-BCBC-8A97120C4452}" presName="childText" presStyleLbl="revTx" presStyleIdx="2" presStyleCnt="4">
        <dgm:presLayoutVars>
          <dgm:bulletEnabled val="1"/>
        </dgm:presLayoutVars>
      </dgm:prSet>
      <dgm:spPr/>
    </dgm:pt>
    <dgm:pt modelId="{6894D608-53F0-42FD-B9BF-7D79B563A643}" type="pres">
      <dgm:prSet presAssocID="{06538B92-F875-41AF-A4D2-5484DFB504F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F881896-C785-4391-89B3-3F901E535A7A}" type="pres">
      <dgm:prSet presAssocID="{06538B92-F875-41AF-A4D2-5484DFB504F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C6DD0EB-446D-4D17-86D6-44E82D53FF6F}" type="presOf" srcId="{134CB02A-8ABE-43CA-AA73-4FDC7E6A94AF}" destId="{2829469F-0BB4-4003-9188-71256B32BB91}" srcOrd="0" destOrd="0" presId="urn:microsoft.com/office/officeart/2005/8/layout/vList2"/>
    <dgm:cxn modelId="{0A7BA75D-89BB-43CF-97EC-3F64B7AA493D}" type="presOf" srcId="{C8D4AD57-08B4-403B-BD8A-29B7E72DFFD3}" destId="{E2E62AB4-921C-44A1-9A94-E839825BA4F7}" srcOrd="0" destOrd="0" presId="urn:microsoft.com/office/officeart/2005/8/layout/vList2"/>
    <dgm:cxn modelId="{A8548A7E-4273-41C1-902E-34A0D95B2FDB}" type="presOf" srcId="{959EF9B2-FD66-43B9-9AD2-F825874F3586}" destId="{2829469F-0BB4-4003-9188-71256B32BB91}" srcOrd="0" destOrd="1" presId="urn:microsoft.com/office/officeart/2005/8/layout/vList2"/>
    <dgm:cxn modelId="{7F8D73A6-1432-4451-AC00-D56FB3083242}" type="presOf" srcId="{2DCE9DC2-2726-4183-BC56-D27A4B57D2F6}" destId="{BA22317B-1911-41E5-A90E-DFA1939FC67F}" srcOrd="0" destOrd="0" presId="urn:microsoft.com/office/officeart/2005/8/layout/vList2"/>
    <dgm:cxn modelId="{E9A95672-F539-41E1-B238-3906D381C3FC}" srcId="{AE124A65-7172-4277-A5C8-66EBCAD01F48}" destId="{134CB02A-8ABE-43CA-AA73-4FDC7E6A94AF}" srcOrd="0" destOrd="0" parTransId="{8CBAED84-BC9C-489A-9B70-6E90D41C0251}" sibTransId="{8A7691CC-DE7D-4865-9D38-DF52B7009CBC}"/>
    <dgm:cxn modelId="{3578D7FA-739B-475D-A209-0D78DDE12593}" srcId="{C167D623-2A2B-4AD5-BCBC-8A97120C4452}" destId="{2DCE9DC2-2726-4183-BC56-D27A4B57D2F6}" srcOrd="0" destOrd="0" parTransId="{9CED529A-67F4-4E4C-BE78-749F2E69D003}" sibTransId="{CD3EACBE-CAB9-4826-838A-8904A760E0A3}"/>
    <dgm:cxn modelId="{0548E42F-AD6A-4810-A035-ADE38678E67D}" type="presOf" srcId="{06538B92-F875-41AF-A4D2-5484DFB504F8}" destId="{6894D608-53F0-42FD-B9BF-7D79B563A643}" srcOrd="0" destOrd="0" presId="urn:microsoft.com/office/officeart/2005/8/layout/vList2"/>
    <dgm:cxn modelId="{2A4547CB-1E45-4A75-B50C-43783A8A7B6D}" srcId="{AE124A65-7172-4277-A5C8-66EBCAD01F48}" destId="{0E24A2FA-7525-4051-9A72-F14A1C998114}" srcOrd="2" destOrd="0" parTransId="{0A35F61D-C24A-4CB6-82D9-018BF5C4CA2D}" sibTransId="{0F2A45CD-A573-47FF-A7FE-62ADF7BF9172}"/>
    <dgm:cxn modelId="{6712EB93-FC4F-4755-923B-7FB8327F565E}" type="presOf" srcId="{33F725FE-2EA5-4AE3-A08C-27ABAA8BA82A}" destId="{039F620B-E343-4F2C-8BD4-C6B566EC4FE8}" srcOrd="0" destOrd="0" presId="urn:microsoft.com/office/officeart/2005/8/layout/vList2"/>
    <dgm:cxn modelId="{1CCC1C09-7F8B-43D1-BA47-7C15AEBBE399}" type="presOf" srcId="{C167D623-2A2B-4AD5-BCBC-8A97120C4452}" destId="{92366DB7-D177-4EAB-908F-C2FC676875E9}" srcOrd="0" destOrd="0" presId="urn:microsoft.com/office/officeart/2005/8/layout/vList2"/>
    <dgm:cxn modelId="{9BFF2115-893A-43C1-BC71-96E7F22D6230}" type="presOf" srcId="{1C1687B7-870E-4771-B3F7-1BECC865FA46}" destId="{0F881896-C785-4391-89B3-3F901E535A7A}" srcOrd="0" destOrd="0" presId="urn:microsoft.com/office/officeart/2005/8/layout/vList2"/>
    <dgm:cxn modelId="{9FCF90E0-B540-42A8-977A-03ED3D705121}" srcId="{33F725FE-2EA5-4AE3-A08C-27ABAA8BA82A}" destId="{AB825DB4-0C5F-41B8-A42F-791123E029DC}" srcOrd="1" destOrd="0" parTransId="{D72441C2-2A82-4A4E-99D0-E2EEDAB8A1DE}" sibTransId="{5FD1F769-64F3-437D-AD23-E825885D80E2}"/>
    <dgm:cxn modelId="{33C97C15-5A3C-495F-9707-FFC798CA8624}" type="presOf" srcId="{0E24A2FA-7525-4051-9A72-F14A1C998114}" destId="{2829469F-0BB4-4003-9188-71256B32BB91}" srcOrd="0" destOrd="2" presId="urn:microsoft.com/office/officeart/2005/8/layout/vList2"/>
    <dgm:cxn modelId="{0356AD6F-609D-4B66-9E4F-1A0C58454AB1}" srcId="{06538B92-F875-41AF-A4D2-5484DFB504F8}" destId="{1C1687B7-870E-4771-B3F7-1BECC865FA46}" srcOrd="0" destOrd="0" parTransId="{CE5C821B-C46E-4E7A-8347-CD2E82C0F4BB}" sibTransId="{252AD571-5889-48B0-9E4B-678867B42267}"/>
    <dgm:cxn modelId="{38E50A83-A06C-4AA8-8D4D-34E4BE9AA4C1}" srcId="{DC84E4AF-32B5-4C5C-8061-5918717321CC}" destId="{06538B92-F875-41AF-A4D2-5484DFB504F8}" srcOrd="3" destOrd="0" parTransId="{E3628170-DA9C-48C9-BFBA-BF4BD661A617}" sibTransId="{31163F1C-DFBC-4C76-8332-A2854C94769F}"/>
    <dgm:cxn modelId="{61F8E35B-2358-4EF6-B826-BD48C91F763A}" srcId="{DC84E4AF-32B5-4C5C-8061-5918717321CC}" destId="{33F725FE-2EA5-4AE3-A08C-27ABAA8BA82A}" srcOrd="0" destOrd="0" parTransId="{95B9E063-EE80-4DB7-BEAD-75CE922EF327}" sibTransId="{23A92C8A-CC13-41E5-8D86-B2CA4293667B}"/>
    <dgm:cxn modelId="{448E84D5-9262-4D6C-ACE2-6F1D29AE9BC7}" type="presOf" srcId="{AE124A65-7172-4277-A5C8-66EBCAD01F48}" destId="{B60602C7-CFD3-4C79-812E-6A5C334F3CA4}" srcOrd="0" destOrd="0" presId="urn:microsoft.com/office/officeart/2005/8/layout/vList2"/>
    <dgm:cxn modelId="{346D547D-0CF2-4C81-B36E-57BF798BED8A}" srcId="{DC84E4AF-32B5-4C5C-8061-5918717321CC}" destId="{C167D623-2A2B-4AD5-BCBC-8A97120C4452}" srcOrd="2" destOrd="0" parTransId="{74D63034-7211-4C32-AD1F-1D5607C2733A}" sibTransId="{63D6CDBE-6727-4E97-94A8-73DC6E6548A2}"/>
    <dgm:cxn modelId="{B23B9C73-A830-4FA0-820F-C6C9494037C4}" srcId="{DC84E4AF-32B5-4C5C-8061-5918717321CC}" destId="{AE124A65-7172-4277-A5C8-66EBCAD01F48}" srcOrd="1" destOrd="0" parTransId="{44BA7C3C-F2B6-4C38-B45A-97F53E9C72D4}" sibTransId="{F1C56D31-3790-441E-94DB-C293CE66B4BC}"/>
    <dgm:cxn modelId="{8BC552D8-6259-44BE-9F38-2513BC1CF2D7}" type="presOf" srcId="{AB825DB4-0C5F-41B8-A42F-791123E029DC}" destId="{E2E62AB4-921C-44A1-9A94-E839825BA4F7}" srcOrd="0" destOrd="1" presId="urn:microsoft.com/office/officeart/2005/8/layout/vList2"/>
    <dgm:cxn modelId="{77AC8E2D-BB37-40D9-8668-E24CB2B72D2F}" srcId="{33F725FE-2EA5-4AE3-A08C-27ABAA8BA82A}" destId="{C8D4AD57-08B4-403B-BD8A-29B7E72DFFD3}" srcOrd="0" destOrd="0" parTransId="{0F315D36-59F1-422D-A16C-F6A4EE3C25CE}" sibTransId="{F8FCC6E7-9884-4055-8C59-91AEB20A532D}"/>
    <dgm:cxn modelId="{B9C92D0E-FDF2-47EA-AA87-9319E81AAAA2}" type="presOf" srcId="{DC84E4AF-32B5-4C5C-8061-5918717321CC}" destId="{311FFD35-5748-4B72-8EB1-04331052ADDC}" srcOrd="0" destOrd="0" presId="urn:microsoft.com/office/officeart/2005/8/layout/vList2"/>
    <dgm:cxn modelId="{2BC74237-C1FD-44A1-A223-1B45A8C14B9F}" srcId="{AE124A65-7172-4277-A5C8-66EBCAD01F48}" destId="{959EF9B2-FD66-43B9-9AD2-F825874F3586}" srcOrd="1" destOrd="0" parTransId="{20AF3FD6-5BAB-4DDA-B0C0-36A391D6663E}" sibTransId="{39973208-1874-40F3-89C6-E15E757D702C}"/>
    <dgm:cxn modelId="{E83C78AC-E65A-4D31-800E-279EEC4D651E}" type="presParOf" srcId="{311FFD35-5748-4B72-8EB1-04331052ADDC}" destId="{039F620B-E343-4F2C-8BD4-C6B566EC4FE8}" srcOrd="0" destOrd="0" presId="urn:microsoft.com/office/officeart/2005/8/layout/vList2"/>
    <dgm:cxn modelId="{F641387D-1ADE-410E-BC0D-DBE4EAA33FDB}" type="presParOf" srcId="{311FFD35-5748-4B72-8EB1-04331052ADDC}" destId="{E2E62AB4-921C-44A1-9A94-E839825BA4F7}" srcOrd="1" destOrd="0" presId="urn:microsoft.com/office/officeart/2005/8/layout/vList2"/>
    <dgm:cxn modelId="{7CD645E3-8111-4A6F-862C-6DB779B1D136}" type="presParOf" srcId="{311FFD35-5748-4B72-8EB1-04331052ADDC}" destId="{B60602C7-CFD3-4C79-812E-6A5C334F3CA4}" srcOrd="2" destOrd="0" presId="urn:microsoft.com/office/officeart/2005/8/layout/vList2"/>
    <dgm:cxn modelId="{7680445C-D08E-43C5-B484-760A2D6EF8A8}" type="presParOf" srcId="{311FFD35-5748-4B72-8EB1-04331052ADDC}" destId="{2829469F-0BB4-4003-9188-71256B32BB91}" srcOrd="3" destOrd="0" presId="urn:microsoft.com/office/officeart/2005/8/layout/vList2"/>
    <dgm:cxn modelId="{7209E943-B8A9-4CE4-92DB-6C4FACB57BD5}" type="presParOf" srcId="{311FFD35-5748-4B72-8EB1-04331052ADDC}" destId="{92366DB7-D177-4EAB-908F-C2FC676875E9}" srcOrd="4" destOrd="0" presId="urn:microsoft.com/office/officeart/2005/8/layout/vList2"/>
    <dgm:cxn modelId="{BE02EA49-0CA5-42FB-A639-62FF57022BEF}" type="presParOf" srcId="{311FFD35-5748-4B72-8EB1-04331052ADDC}" destId="{BA22317B-1911-41E5-A90E-DFA1939FC67F}" srcOrd="5" destOrd="0" presId="urn:microsoft.com/office/officeart/2005/8/layout/vList2"/>
    <dgm:cxn modelId="{15B80972-D24D-49B6-9962-B39D3454BCEC}" type="presParOf" srcId="{311FFD35-5748-4B72-8EB1-04331052ADDC}" destId="{6894D608-53F0-42FD-B9BF-7D79B563A643}" srcOrd="6" destOrd="0" presId="urn:microsoft.com/office/officeart/2005/8/layout/vList2"/>
    <dgm:cxn modelId="{068D42A4-5841-406C-A0C3-E43A83945372}" type="presParOf" srcId="{311FFD35-5748-4B72-8EB1-04331052ADDC}" destId="{0F881896-C785-4391-89B3-3F901E535A7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84E4AF-32B5-4C5C-8061-5918717321C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8CEF411-55BC-46D3-BF07-500493488934}">
      <dgm:prSet/>
      <dgm:spPr/>
      <dgm:t>
        <a:bodyPr/>
        <a:lstStyle/>
        <a:p>
          <a:r>
            <a:rPr lang="uk-UA" b="1" dirty="0" err="1" smtClean="0"/>
            <a:t>Вебінари</a:t>
          </a:r>
          <a:r>
            <a:rPr lang="uk-UA" b="1" dirty="0" smtClean="0"/>
            <a:t> та онлайн-зустрічі</a:t>
          </a:r>
          <a:r>
            <a:rPr lang="uk-UA" dirty="0" smtClean="0"/>
            <a:t>:</a:t>
          </a:r>
          <a:endParaRPr lang="uk-UA" dirty="0"/>
        </a:p>
      </dgm:t>
    </dgm:pt>
    <dgm:pt modelId="{7FBCA271-0160-4618-ADC3-6C2F1C0DDC73}" type="parTrans" cxnId="{0BE6D60B-B401-43C4-B82C-C8EB6C6488F7}">
      <dgm:prSet/>
      <dgm:spPr/>
      <dgm:t>
        <a:bodyPr/>
        <a:lstStyle/>
        <a:p>
          <a:endParaRPr lang="uk-UA"/>
        </a:p>
      </dgm:t>
    </dgm:pt>
    <dgm:pt modelId="{1851E8EB-9F2C-43FF-910D-C45DEEBD76BD}" type="sibTrans" cxnId="{0BE6D60B-B401-43C4-B82C-C8EB6C6488F7}">
      <dgm:prSet/>
      <dgm:spPr/>
      <dgm:t>
        <a:bodyPr/>
        <a:lstStyle/>
        <a:p>
          <a:endParaRPr lang="uk-UA"/>
        </a:p>
      </dgm:t>
    </dgm:pt>
    <dgm:pt modelId="{F87DE643-5C59-40B0-B6BE-3B3788EE9EFA}">
      <dgm:prSet/>
      <dgm:spPr/>
      <dgm:t>
        <a:bodyPr/>
        <a:lstStyle/>
        <a:p>
          <a:r>
            <a:rPr lang="uk-UA" dirty="0" smtClean="0"/>
            <a:t>Для подій, які мають онлайн або гібридний формат, платформи для проведення </a:t>
          </a:r>
          <a:r>
            <a:rPr lang="uk-UA" b="1" dirty="0" err="1" smtClean="0"/>
            <a:t>вебінарів</a:t>
          </a:r>
          <a:r>
            <a:rPr lang="uk-UA" b="1" dirty="0" smtClean="0"/>
            <a:t> (</a:t>
          </a:r>
          <a:r>
            <a:rPr lang="en-US" b="1" dirty="0" smtClean="0"/>
            <a:t>Zoom, Microsoft Teams, Google Meet)</a:t>
          </a:r>
          <a:r>
            <a:rPr lang="en-US" dirty="0" smtClean="0"/>
            <a:t> </a:t>
          </a:r>
          <a:r>
            <a:rPr lang="uk-UA" dirty="0" smtClean="0"/>
            <a:t>дозволяють зібрати учасників з будь-якої точки світу, зберігаючи при цьому високий рівень взаємодії та участі.</a:t>
          </a:r>
          <a:endParaRPr lang="uk-UA" dirty="0"/>
        </a:p>
      </dgm:t>
    </dgm:pt>
    <dgm:pt modelId="{5E3D394A-EEB6-449A-BC9A-90D1AE9D75A9}" type="parTrans" cxnId="{5DD59A29-4236-4248-9776-780DB5BA3907}">
      <dgm:prSet/>
      <dgm:spPr/>
      <dgm:t>
        <a:bodyPr/>
        <a:lstStyle/>
        <a:p>
          <a:endParaRPr lang="uk-UA"/>
        </a:p>
      </dgm:t>
    </dgm:pt>
    <dgm:pt modelId="{005F1685-08A0-4FC9-AD15-0A74E68126A4}" type="sibTrans" cxnId="{5DD59A29-4236-4248-9776-780DB5BA3907}">
      <dgm:prSet/>
      <dgm:spPr/>
      <dgm:t>
        <a:bodyPr/>
        <a:lstStyle/>
        <a:p>
          <a:endParaRPr lang="uk-UA"/>
        </a:p>
      </dgm:t>
    </dgm:pt>
    <dgm:pt modelId="{17773416-5602-42E8-9571-55B224D415CC}">
      <dgm:prSet/>
      <dgm:spPr/>
      <dgm:t>
        <a:bodyPr/>
        <a:lstStyle/>
        <a:p>
          <a:r>
            <a:rPr lang="uk-UA" b="1" smtClean="0"/>
            <a:t>Відгуки та рейтинг</a:t>
          </a:r>
          <a:r>
            <a:rPr lang="uk-UA" smtClean="0"/>
            <a:t>:</a:t>
          </a:r>
          <a:endParaRPr lang="uk-UA"/>
        </a:p>
      </dgm:t>
    </dgm:pt>
    <dgm:pt modelId="{D6439D98-FDBB-459B-B5B9-FBD09074E338}" type="parTrans" cxnId="{041CE013-31CA-4FF7-98D0-CD77ED7C028D}">
      <dgm:prSet/>
      <dgm:spPr/>
      <dgm:t>
        <a:bodyPr/>
        <a:lstStyle/>
        <a:p>
          <a:endParaRPr lang="uk-UA"/>
        </a:p>
      </dgm:t>
    </dgm:pt>
    <dgm:pt modelId="{3E590C26-DDDE-4D86-96CB-CF27D013B23B}" type="sibTrans" cxnId="{041CE013-31CA-4FF7-98D0-CD77ED7C028D}">
      <dgm:prSet/>
      <dgm:spPr/>
      <dgm:t>
        <a:bodyPr/>
        <a:lstStyle/>
        <a:p>
          <a:endParaRPr lang="uk-UA"/>
        </a:p>
      </dgm:t>
    </dgm:pt>
    <dgm:pt modelId="{37B55E7C-171A-4BAF-9ED1-42965A3FDDDC}">
      <dgm:prSet/>
      <dgm:spPr/>
      <dgm:t>
        <a:bodyPr/>
        <a:lstStyle/>
        <a:p>
          <a:r>
            <a:rPr lang="uk-UA" b="1" dirty="0" smtClean="0"/>
            <a:t>Платформи для відгуків</a:t>
          </a:r>
          <a:r>
            <a:rPr lang="uk-UA" dirty="0" smtClean="0"/>
            <a:t> (</a:t>
          </a:r>
          <a:r>
            <a:rPr lang="en-US" dirty="0" smtClean="0"/>
            <a:t>Google Reviews, TripAdvisor) </a:t>
          </a:r>
          <a:r>
            <a:rPr lang="uk-UA" dirty="0" smtClean="0"/>
            <a:t>допомагають створювати довіру до бренду події. Позитивні відгуки учасників на цих платформах можуть збільшити впізнаваність події.</a:t>
          </a:r>
          <a:endParaRPr lang="uk-UA" dirty="0"/>
        </a:p>
      </dgm:t>
    </dgm:pt>
    <dgm:pt modelId="{3503BBDF-D2B4-4981-83D4-F4B610146BC0}" type="parTrans" cxnId="{D2D3CC60-9A60-494C-9370-9F7B2B5A3679}">
      <dgm:prSet/>
      <dgm:spPr/>
      <dgm:t>
        <a:bodyPr/>
        <a:lstStyle/>
        <a:p>
          <a:endParaRPr lang="uk-UA"/>
        </a:p>
      </dgm:t>
    </dgm:pt>
    <dgm:pt modelId="{22F02D43-CFC9-4D40-BE0C-4F58DD405AE0}" type="sibTrans" cxnId="{D2D3CC60-9A60-494C-9370-9F7B2B5A3679}">
      <dgm:prSet/>
      <dgm:spPr/>
      <dgm:t>
        <a:bodyPr/>
        <a:lstStyle/>
        <a:p>
          <a:endParaRPr lang="uk-UA"/>
        </a:p>
      </dgm:t>
    </dgm:pt>
    <dgm:pt modelId="{99940E16-60F0-49BB-B367-118ADBA4BFD4}">
      <dgm:prSet/>
      <dgm:spPr/>
      <dgm:t>
        <a:bodyPr/>
        <a:lstStyle/>
        <a:p>
          <a:r>
            <a:rPr lang="ru-RU" b="1" smtClean="0"/>
            <a:t>Інтерактивні платформи та мобільні додатки</a:t>
          </a:r>
          <a:r>
            <a:rPr lang="ru-RU" smtClean="0"/>
            <a:t>:</a:t>
          </a:r>
          <a:endParaRPr lang="ru-RU"/>
        </a:p>
      </dgm:t>
    </dgm:pt>
    <dgm:pt modelId="{4C6690F6-1747-47B5-8817-48356EC2FE19}" type="parTrans" cxnId="{9632D10B-5B73-4531-B4BF-DCDB89AADDB0}">
      <dgm:prSet/>
      <dgm:spPr/>
      <dgm:t>
        <a:bodyPr/>
        <a:lstStyle/>
        <a:p>
          <a:endParaRPr lang="uk-UA"/>
        </a:p>
      </dgm:t>
    </dgm:pt>
    <dgm:pt modelId="{A3A1C087-1633-47FE-99DA-966BD20D6689}" type="sibTrans" cxnId="{9632D10B-5B73-4531-B4BF-DCDB89AADDB0}">
      <dgm:prSet/>
      <dgm:spPr/>
      <dgm:t>
        <a:bodyPr/>
        <a:lstStyle/>
        <a:p>
          <a:endParaRPr lang="uk-UA"/>
        </a:p>
      </dgm:t>
    </dgm:pt>
    <dgm:pt modelId="{4C32B811-E316-49B7-BEB9-1C90E4D98A1D}">
      <dgm:prSet/>
      <dgm:spPr/>
      <dgm:t>
        <a:bodyPr/>
        <a:lstStyle/>
        <a:p>
          <a:r>
            <a:rPr lang="uk-UA" noProof="0" dirty="0" smtClean="0"/>
            <a:t>Створення </a:t>
          </a:r>
          <a:r>
            <a:rPr lang="uk-UA" b="1" noProof="0" dirty="0" smtClean="0"/>
            <a:t>мобільного додатку для події</a:t>
          </a:r>
          <a:r>
            <a:rPr lang="uk-UA" noProof="0" dirty="0" smtClean="0"/>
            <a:t> дозволяє забезпечити зручний доступ до всіх важливих даних під час самого заходу, таких як програма, мапа, новини, сповіщення та можливість інтерактивної взаємодії.</a:t>
          </a:r>
          <a:endParaRPr lang="uk-UA" noProof="0" dirty="0"/>
        </a:p>
      </dgm:t>
    </dgm:pt>
    <dgm:pt modelId="{0E25B732-D086-4096-87F4-D1B5CC57234C}" type="parTrans" cxnId="{4DB8CE68-8D7C-4864-AF5E-017DA6D66AB0}">
      <dgm:prSet/>
      <dgm:spPr/>
      <dgm:t>
        <a:bodyPr/>
        <a:lstStyle/>
        <a:p>
          <a:endParaRPr lang="uk-UA"/>
        </a:p>
      </dgm:t>
    </dgm:pt>
    <dgm:pt modelId="{78FAF89A-DF92-4B7F-BE5C-D49A534B059C}" type="sibTrans" cxnId="{4DB8CE68-8D7C-4864-AF5E-017DA6D66AB0}">
      <dgm:prSet/>
      <dgm:spPr/>
      <dgm:t>
        <a:bodyPr/>
        <a:lstStyle/>
        <a:p>
          <a:endParaRPr lang="uk-UA"/>
        </a:p>
      </dgm:t>
    </dgm:pt>
    <dgm:pt modelId="{E92BD3FA-AA8F-4008-9AD1-DB77B5D63550}">
      <dgm:prSet/>
      <dgm:spPr/>
      <dgm:t>
        <a:bodyPr/>
        <a:lstStyle/>
        <a:p>
          <a:r>
            <a:rPr lang="uk-UA" b="1" dirty="0" err="1" smtClean="0"/>
            <a:t>Гейміфікація</a:t>
          </a:r>
          <a:r>
            <a:rPr lang="uk-UA" dirty="0" smtClean="0"/>
            <a:t> (інтерактивні ігри, </a:t>
          </a:r>
          <a:r>
            <a:rPr lang="uk-UA" dirty="0" err="1" smtClean="0"/>
            <a:t>челенджі</a:t>
          </a:r>
          <a:r>
            <a:rPr lang="uk-UA" dirty="0" smtClean="0"/>
            <a:t>, бали за участь) через мобільні платформи підвищують </a:t>
          </a:r>
          <a:r>
            <a:rPr lang="uk-UA" dirty="0" err="1" smtClean="0"/>
            <a:t>залученість</a:t>
          </a:r>
          <a:r>
            <a:rPr lang="uk-UA" dirty="0" smtClean="0"/>
            <a:t> і інтерес до бренду події.</a:t>
          </a:r>
          <a:endParaRPr lang="uk-UA" dirty="0"/>
        </a:p>
      </dgm:t>
    </dgm:pt>
    <dgm:pt modelId="{17D85266-24D6-41F9-B7CF-08CCF53D9DC2}" type="parTrans" cxnId="{A61B9645-CE68-4F41-B4F2-38837FE40E84}">
      <dgm:prSet/>
      <dgm:spPr/>
      <dgm:t>
        <a:bodyPr/>
        <a:lstStyle/>
        <a:p>
          <a:endParaRPr lang="uk-UA"/>
        </a:p>
      </dgm:t>
    </dgm:pt>
    <dgm:pt modelId="{95FB09A8-86E6-4532-AF50-DF98F7BD618D}" type="sibTrans" cxnId="{A61B9645-CE68-4F41-B4F2-38837FE40E84}">
      <dgm:prSet/>
      <dgm:spPr/>
      <dgm:t>
        <a:bodyPr/>
        <a:lstStyle/>
        <a:p>
          <a:endParaRPr lang="uk-UA"/>
        </a:p>
      </dgm:t>
    </dgm:pt>
    <dgm:pt modelId="{DA635778-AE59-4A55-BE3E-CAF82735D066}">
      <dgm:prSet/>
      <dgm:spPr/>
      <dgm:t>
        <a:bodyPr/>
        <a:lstStyle/>
        <a:p>
          <a:r>
            <a:rPr lang="uk-UA" b="1" smtClean="0"/>
            <a:t>Аналітика та зворотний зв'язок</a:t>
          </a:r>
          <a:r>
            <a:rPr lang="uk-UA" smtClean="0"/>
            <a:t>:</a:t>
          </a:r>
          <a:endParaRPr lang="uk-UA"/>
        </a:p>
      </dgm:t>
    </dgm:pt>
    <dgm:pt modelId="{22C3402B-74D3-44F0-AF88-D1A98CA21B70}" type="parTrans" cxnId="{A0F196BF-754F-42DA-96C8-ACB5DB8A0723}">
      <dgm:prSet/>
      <dgm:spPr/>
      <dgm:t>
        <a:bodyPr/>
        <a:lstStyle/>
        <a:p>
          <a:endParaRPr lang="uk-UA"/>
        </a:p>
      </dgm:t>
    </dgm:pt>
    <dgm:pt modelId="{30C61065-F349-42FF-92EF-48C77EAA7974}" type="sibTrans" cxnId="{A0F196BF-754F-42DA-96C8-ACB5DB8A0723}">
      <dgm:prSet/>
      <dgm:spPr/>
      <dgm:t>
        <a:bodyPr/>
        <a:lstStyle/>
        <a:p>
          <a:endParaRPr lang="uk-UA"/>
        </a:p>
      </dgm:t>
    </dgm:pt>
    <dgm:pt modelId="{509986BB-1804-430F-8EC4-F7AD56956DFA}">
      <dgm:prSet/>
      <dgm:spPr/>
      <dgm:t>
        <a:bodyPr/>
        <a:lstStyle/>
        <a:p>
          <a:r>
            <a:rPr lang="uk-UA" dirty="0" smtClean="0"/>
            <a:t>Цифрові платформи дають можливість проводити </a:t>
          </a:r>
          <a:r>
            <a:rPr lang="uk-UA" b="1" dirty="0" smtClean="0"/>
            <a:t>анкетування та опитування</a:t>
          </a:r>
          <a:r>
            <a:rPr lang="uk-UA" dirty="0" smtClean="0"/>
            <a:t> після події, щоб зібрати зворотний зв'язок від учасників. Це допомагає не тільки вдосконалювати події, але й забезпечити подальший розвиток бренду на основі отриманих даних.</a:t>
          </a:r>
          <a:endParaRPr lang="uk-UA" dirty="0"/>
        </a:p>
      </dgm:t>
    </dgm:pt>
    <dgm:pt modelId="{FC0336F2-713A-41B7-B7C1-514153F3E271}" type="parTrans" cxnId="{15011A9A-A791-43FC-8639-E7AF62C8F14B}">
      <dgm:prSet/>
      <dgm:spPr/>
      <dgm:t>
        <a:bodyPr/>
        <a:lstStyle/>
        <a:p>
          <a:endParaRPr lang="uk-UA"/>
        </a:p>
      </dgm:t>
    </dgm:pt>
    <dgm:pt modelId="{5FE4E398-EF26-45E7-AE87-9A27D23D590C}" type="sibTrans" cxnId="{15011A9A-A791-43FC-8639-E7AF62C8F14B}">
      <dgm:prSet/>
      <dgm:spPr/>
      <dgm:t>
        <a:bodyPr/>
        <a:lstStyle/>
        <a:p>
          <a:endParaRPr lang="uk-UA"/>
        </a:p>
      </dgm:t>
    </dgm:pt>
    <dgm:pt modelId="{07E3D7F7-A66E-4AE6-8D21-C1889178BD0A}" type="pres">
      <dgm:prSet presAssocID="{DC84E4AF-32B5-4C5C-8061-5918717321CC}" presName="linear" presStyleCnt="0">
        <dgm:presLayoutVars>
          <dgm:animLvl val="lvl"/>
          <dgm:resizeHandles val="exact"/>
        </dgm:presLayoutVars>
      </dgm:prSet>
      <dgm:spPr/>
    </dgm:pt>
    <dgm:pt modelId="{DB9C09CD-338E-48B3-9B41-169FBAC3B7D3}" type="pres">
      <dgm:prSet presAssocID="{38CEF411-55BC-46D3-BF07-5004934889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1E648F-3488-4135-B5C4-D9E64121A5A2}" type="pres">
      <dgm:prSet presAssocID="{38CEF411-55BC-46D3-BF07-500493488934}" presName="childText" presStyleLbl="revTx" presStyleIdx="0" presStyleCnt="4">
        <dgm:presLayoutVars>
          <dgm:bulletEnabled val="1"/>
        </dgm:presLayoutVars>
      </dgm:prSet>
      <dgm:spPr/>
    </dgm:pt>
    <dgm:pt modelId="{7BEDDD72-7DC4-408C-9D2B-7581272B7AA0}" type="pres">
      <dgm:prSet presAssocID="{17773416-5602-42E8-9571-55B224D415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3B52F0-334A-4AC2-A5DF-C82E410BAD3F}" type="pres">
      <dgm:prSet presAssocID="{17773416-5602-42E8-9571-55B224D415CC}" presName="childText" presStyleLbl="revTx" presStyleIdx="1" presStyleCnt="4">
        <dgm:presLayoutVars>
          <dgm:bulletEnabled val="1"/>
        </dgm:presLayoutVars>
      </dgm:prSet>
      <dgm:spPr/>
    </dgm:pt>
    <dgm:pt modelId="{816A70EE-F877-4663-B6F4-7C3C62437FBD}" type="pres">
      <dgm:prSet presAssocID="{99940E16-60F0-49BB-B367-118ADBA4BF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AD1ED4-0232-4F1C-B6B2-702884AFD127}" type="pres">
      <dgm:prSet presAssocID="{99940E16-60F0-49BB-B367-118ADBA4BFD4}" presName="childText" presStyleLbl="revTx" presStyleIdx="2" presStyleCnt="4">
        <dgm:presLayoutVars>
          <dgm:bulletEnabled val="1"/>
        </dgm:presLayoutVars>
      </dgm:prSet>
      <dgm:spPr/>
    </dgm:pt>
    <dgm:pt modelId="{0008C955-6F4F-4D3F-93A9-B94E9B06F082}" type="pres">
      <dgm:prSet presAssocID="{DA635778-AE59-4A55-BE3E-CAF82735D06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E863444-ADF2-49AD-AD3D-86FBD8A9FD19}" type="pres">
      <dgm:prSet presAssocID="{DA635778-AE59-4A55-BE3E-CAF82735D06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0F196BF-754F-42DA-96C8-ACB5DB8A0723}" srcId="{DC84E4AF-32B5-4C5C-8061-5918717321CC}" destId="{DA635778-AE59-4A55-BE3E-CAF82735D066}" srcOrd="3" destOrd="0" parTransId="{22C3402B-74D3-44F0-AF88-D1A98CA21B70}" sibTransId="{30C61065-F349-42FF-92EF-48C77EAA7974}"/>
    <dgm:cxn modelId="{08F11ACD-D0A0-438D-9241-450F70A75BBE}" type="presOf" srcId="{DC84E4AF-32B5-4C5C-8061-5918717321CC}" destId="{07E3D7F7-A66E-4AE6-8D21-C1889178BD0A}" srcOrd="0" destOrd="0" presId="urn:microsoft.com/office/officeart/2005/8/layout/vList2"/>
    <dgm:cxn modelId="{6C6ACCF2-5F24-4E19-8431-804EBE9C8CB4}" type="presOf" srcId="{F87DE643-5C59-40B0-B6BE-3B3788EE9EFA}" destId="{561E648F-3488-4135-B5C4-D9E64121A5A2}" srcOrd="0" destOrd="0" presId="urn:microsoft.com/office/officeart/2005/8/layout/vList2"/>
    <dgm:cxn modelId="{0BE6D60B-B401-43C4-B82C-C8EB6C6488F7}" srcId="{DC84E4AF-32B5-4C5C-8061-5918717321CC}" destId="{38CEF411-55BC-46D3-BF07-500493488934}" srcOrd="0" destOrd="0" parTransId="{7FBCA271-0160-4618-ADC3-6C2F1C0DDC73}" sibTransId="{1851E8EB-9F2C-43FF-910D-C45DEEBD76BD}"/>
    <dgm:cxn modelId="{CC40F50E-2782-444E-AA48-C0CD5C5152DB}" type="presOf" srcId="{99940E16-60F0-49BB-B367-118ADBA4BFD4}" destId="{816A70EE-F877-4663-B6F4-7C3C62437FBD}" srcOrd="0" destOrd="0" presId="urn:microsoft.com/office/officeart/2005/8/layout/vList2"/>
    <dgm:cxn modelId="{4DB8CE68-8D7C-4864-AF5E-017DA6D66AB0}" srcId="{99940E16-60F0-49BB-B367-118ADBA4BFD4}" destId="{4C32B811-E316-49B7-BEB9-1C90E4D98A1D}" srcOrd="0" destOrd="0" parTransId="{0E25B732-D086-4096-87F4-D1B5CC57234C}" sibTransId="{78FAF89A-DF92-4B7F-BE5C-D49A534B059C}"/>
    <dgm:cxn modelId="{041CE013-31CA-4FF7-98D0-CD77ED7C028D}" srcId="{DC84E4AF-32B5-4C5C-8061-5918717321CC}" destId="{17773416-5602-42E8-9571-55B224D415CC}" srcOrd="1" destOrd="0" parTransId="{D6439D98-FDBB-459B-B5B9-FBD09074E338}" sibTransId="{3E590C26-DDDE-4D86-96CB-CF27D013B23B}"/>
    <dgm:cxn modelId="{F206F7C3-A61E-4F84-84DA-5A9211B9F616}" type="presOf" srcId="{4C32B811-E316-49B7-BEB9-1C90E4D98A1D}" destId="{B4AD1ED4-0232-4F1C-B6B2-702884AFD127}" srcOrd="0" destOrd="0" presId="urn:microsoft.com/office/officeart/2005/8/layout/vList2"/>
    <dgm:cxn modelId="{A61B9645-CE68-4F41-B4F2-38837FE40E84}" srcId="{99940E16-60F0-49BB-B367-118ADBA4BFD4}" destId="{E92BD3FA-AA8F-4008-9AD1-DB77B5D63550}" srcOrd="1" destOrd="0" parTransId="{17D85266-24D6-41F9-B7CF-08CCF53D9DC2}" sibTransId="{95FB09A8-86E6-4532-AF50-DF98F7BD618D}"/>
    <dgm:cxn modelId="{E6A88B02-E296-4646-A82A-DACCC8C764C6}" type="presOf" srcId="{E92BD3FA-AA8F-4008-9AD1-DB77B5D63550}" destId="{B4AD1ED4-0232-4F1C-B6B2-702884AFD127}" srcOrd="0" destOrd="1" presId="urn:microsoft.com/office/officeart/2005/8/layout/vList2"/>
    <dgm:cxn modelId="{15011A9A-A791-43FC-8639-E7AF62C8F14B}" srcId="{DA635778-AE59-4A55-BE3E-CAF82735D066}" destId="{509986BB-1804-430F-8EC4-F7AD56956DFA}" srcOrd="0" destOrd="0" parTransId="{FC0336F2-713A-41B7-B7C1-514153F3E271}" sibTransId="{5FE4E398-EF26-45E7-AE87-9A27D23D590C}"/>
    <dgm:cxn modelId="{5B493B18-0BDA-413C-96B2-9DE7B1BC33B5}" type="presOf" srcId="{17773416-5602-42E8-9571-55B224D415CC}" destId="{7BEDDD72-7DC4-408C-9D2B-7581272B7AA0}" srcOrd="0" destOrd="0" presId="urn:microsoft.com/office/officeart/2005/8/layout/vList2"/>
    <dgm:cxn modelId="{3CCC7851-B914-4533-A76E-FB17481D5B40}" type="presOf" srcId="{38CEF411-55BC-46D3-BF07-500493488934}" destId="{DB9C09CD-338E-48B3-9B41-169FBAC3B7D3}" srcOrd="0" destOrd="0" presId="urn:microsoft.com/office/officeart/2005/8/layout/vList2"/>
    <dgm:cxn modelId="{D2D3CC60-9A60-494C-9370-9F7B2B5A3679}" srcId="{17773416-5602-42E8-9571-55B224D415CC}" destId="{37B55E7C-171A-4BAF-9ED1-42965A3FDDDC}" srcOrd="0" destOrd="0" parTransId="{3503BBDF-D2B4-4981-83D4-F4B610146BC0}" sibTransId="{22F02D43-CFC9-4D40-BE0C-4F58DD405AE0}"/>
    <dgm:cxn modelId="{5DD59A29-4236-4248-9776-780DB5BA3907}" srcId="{38CEF411-55BC-46D3-BF07-500493488934}" destId="{F87DE643-5C59-40B0-B6BE-3B3788EE9EFA}" srcOrd="0" destOrd="0" parTransId="{5E3D394A-EEB6-449A-BC9A-90D1AE9D75A9}" sibTransId="{005F1685-08A0-4FC9-AD15-0A74E68126A4}"/>
    <dgm:cxn modelId="{4C68916B-0571-4DDF-AB20-150EA3165C51}" type="presOf" srcId="{37B55E7C-171A-4BAF-9ED1-42965A3FDDDC}" destId="{3F3B52F0-334A-4AC2-A5DF-C82E410BAD3F}" srcOrd="0" destOrd="0" presId="urn:microsoft.com/office/officeart/2005/8/layout/vList2"/>
    <dgm:cxn modelId="{9A8E52DB-5440-48AB-9CB4-0AAD5FBE6C18}" type="presOf" srcId="{509986BB-1804-430F-8EC4-F7AD56956DFA}" destId="{9E863444-ADF2-49AD-AD3D-86FBD8A9FD19}" srcOrd="0" destOrd="0" presId="urn:microsoft.com/office/officeart/2005/8/layout/vList2"/>
    <dgm:cxn modelId="{9632D10B-5B73-4531-B4BF-DCDB89AADDB0}" srcId="{DC84E4AF-32B5-4C5C-8061-5918717321CC}" destId="{99940E16-60F0-49BB-B367-118ADBA4BFD4}" srcOrd="2" destOrd="0" parTransId="{4C6690F6-1747-47B5-8817-48356EC2FE19}" sibTransId="{A3A1C087-1633-47FE-99DA-966BD20D6689}"/>
    <dgm:cxn modelId="{A7AC261B-79EE-447F-93F9-EBBB4A938A48}" type="presOf" srcId="{DA635778-AE59-4A55-BE3E-CAF82735D066}" destId="{0008C955-6F4F-4D3F-93A9-B94E9B06F082}" srcOrd="0" destOrd="0" presId="urn:microsoft.com/office/officeart/2005/8/layout/vList2"/>
    <dgm:cxn modelId="{A4160E1F-52F6-4ADE-94F6-5967CB15DB7E}" type="presParOf" srcId="{07E3D7F7-A66E-4AE6-8D21-C1889178BD0A}" destId="{DB9C09CD-338E-48B3-9B41-169FBAC3B7D3}" srcOrd="0" destOrd="0" presId="urn:microsoft.com/office/officeart/2005/8/layout/vList2"/>
    <dgm:cxn modelId="{9A105FD5-CA91-47FD-85B1-1EF074C213FE}" type="presParOf" srcId="{07E3D7F7-A66E-4AE6-8D21-C1889178BD0A}" destId="{561E648F-3488-4135-B5C4-D9E64121A5A2}" srcOrd="1" destOrd="0" presId="urn:microsoft.com/office/officeart/2005/8/layout/vList2"/>
    <dgm:cxn modelId="{85277C9D-CC32-4D64-B108-10EC28BD1987}" type="presParOf" srcId="{07E3D7F7-A66E-4AE6-8D21-C1889178BD0A}" destId="{7BEDDD72-7DC4-408C-9D2B-7581272B7AA0}" srcOrd="2" destOrd="0" presId="urn:microsoft.com/office/officeart/2005/8/layout/vList2"/>
    <dgm:cxn modelId="{AEF8AA82-6B04-4C05-A2FB-12AF6514EAF5}" type="presParOf" srcId="{07E3D7F7-A66E-4AE6-8D21-C1889178BD0A}" destId="{3F3B52F0-334A-4AC2-A5DF-C82E410BAD3F}" srcOrd="3" destOrd="0" presId="urn:microsoft.com/office/officeart/2005/8/layout/vList2"/>
    <dgm:cxn modelId="{F76BCC33-152C-4361-AA93-832A02A6EC66}" type="presParOf" srcId="{07E3D7F7-A66E-4AE6-8D21-C1889178BD0A}" destId="{816A70EE-F877-4663-B6F4-7C3C62437FBD}" srcOrd="4" destOrd="0" presId="urn:microsoft.com/office/officeart/2005/8/layout/vList2"/>
    <dgm:cxn modelId="{BE5A2C9E-E1DF-4D8C-A6BB-08E46B93A0EB}" type="presParOf" srcId="{07E3D7F7-A66E-4AE6-8D21-C1889178BD0A}" destId="{B4AD1ED4-0232-4F1C-B6B2-702884AFD127}" srcOrd="5" destOrd="0" presId="urn:microsoft.com/office/officeart/2005/8/layout/vList2"/>
    <dgm:cxn modelId="{8964C843-B2F7-4ECC-B645-BD9B478D701E}" type="presParOf" srcId="{07E3D7F7-A66E-4AE6-8D21-C1889178BD0A}" destId="{0008C955-6F4F-4D3F-93A9-B94E9B06F082}" srcOrd="6" destOrd="0" presId="urn:microsoft.com/office/officeart/2005/8/layout/vList2"/>
    <dgm:cxn modelId="{2618F293-E0CC-4F2C-9396-E6B593C39172}" type="presParOf" srcId="{07E3D7F7-A66E-4AE6-8D21-C1889178BD0A}" destId="{9E863444-ADF2-49AD-AD3D-86FBD8A9FD1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F0E9CA-A9FA-406B-BED9-9C7537A986A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713225EB-2C50-4B17-84EC-955876316A3B}">
      <dgm:prSet phldrT="[Текст]"/>
      <dgm:spPr/>
      <dgm:t>
        <a:bodyPr/>
        <a:lstStyle/>
        <a:p>
          <a:r>
            <a:rPr lang="uk-UA" b="1" dirty="0" smtClean="0"/>
            <a:t>Залучення цільової аудиторії</a:t>
          </a:r>
          <a:endParaRPr lang="uk-UA" dirty="0"/>
        </a:p>
      </dgm:t>
    </dgm:pt>
    <dgm:pt modelId="{D17D43F5-97AD-477A-9C9A-4DB4426FD609}" type="parTrans" cxnId="{4BBE63C1-7EBA-4EFB-B245-DFFADB6EDAEE}">
      <dgm:prSet/>
      <dgm:spPr/>
      <dgm:t>
        <a:bodyPr/>
        <a:lstStyle/>
        <a:p>
          <a:endParaRPr lang="uk-UA"/>
        </a:p>
      </dgm:t>
    </dgm:pt>
    <dgm:pt modelId="{4A0104A0-C994-47AF-B22F-0CAA0D757035}" type="sibTrans" cxnId="{4BBE63C1-7EBA-4EFB-B245-DFFADB6EDAEE}">
      <dgm:prSet/>
      <dgm:spPr/>
      <dgm:t>
        <a:bodyPr/>
        <a:lstStyle/>
        <a:p>
          <a:endParaRPr lang="uk-UA"/>
        </a:p>
      </dgm:t>
    </dgm:pt>
    <dgm:pt modelId="{5F28517D-D356-4BFF-92F4-F8715B9B9639}">
      <dgm:prSet phldrT="[Текст]"/>
      <dgm:spPr/>
      <dgm:t>
        <a:bodyPr/>
        <a:lstStyle/>
        <a:p>
          <a:r>
            <a:rPr lang="uk-UA" b="1" noProof="0" dirty="0" smtClean="0"/>
            <a:t>Збільшення довіри до бренду події</a:t>
          </a:r>
          <a:endParaRPr lang="uk-UA" noProof="0" dirty="0"/>
        </a:p>
      </dgm:t>
    </dgm:pt>
    <dgm:pt modelId="{F88BB55D-3991-4305-814D-1CFD32FA5C20}" type="parTrans" cxnId="{598C29E5-6595-4559-8C5B-700834C9A95D}">
      <dgm:prSet/>
      <dgm:spPr/>
      <dgm:t>
        <a:bodyPr/>
        <a:lstStyle/>
        <a:p>
          <a:endParaRPr lang="uk-UA"/>
        </a:p>
      </dgm:t>
    </dgm:pt>
    <dgm:pt modelId="{FC705226-8AD9-4F4C-9228-262EF88827DE}" type="sibTrans" cxnId="{598C29E5-6595-4559-8C5B-700834C9A95D}">
      <dgm:prSet/>
      <dgm:spPr/>
      <dgm:t>
        <a:bodyPr/>
        <a:lstStyle/>
        <a:p>
          <a:endParaRPr lang="uk-UA"/>
        </a:p>
      </dgm:t>
    </dgm:pt>
    <dgm:pt modelId="{B6E9E8DF-B04E-490B-AE36-2150EC66A0E6}">
      <dgm:prSet phldrT="[Текст]"/>
      <dgm:spPr/>
      <dgm:t>
        <a:bodyPr/>
        <a:lstStyle/>
        <a:p>
          <a:r>
            <a:rPr lang="uk-UA" b="1" noProof="0" dirty="0" smtClean="0"/>
            <a:t>Розширення охоплення через соціальні мережі</a:t>
          </a:r>
          <a:endParaRPr lang="uk-UA" noProof="0" dirty="0"/>
        </a:p>
      </dgm:t>
    </dgm:pt>
    <dgm:pt modelId="{EA5544E0-4E63-48F6-8A11-30EB724DE57F}" type="parTrans" cxnId="{2CE7E3C2-CB9A-4709-BBB4-3BF64D624A64}">
      <dgm:prSet/>
      <dgm:spPr/>
      <dgm:t>
        <a:bodyPr/>
        <a:lstStyle/>
        <a:p>
          <a:endParaRPr lang="uk-UA"/>
        </a:p>
      </dgm:t>
    </dgm:pt>
    <dgm:pt modelId="{8C2FE344-735B-46EC-AFDC-5BBE7EA6DCBB}" type="sibTrans" cxnId="{2CE7E3C2-CB9A-4709-BBB4-3BF64D624A64}">
      <dgm:prSet/>
      <dgm:spPr/>
      <dgm:t>
        <a:bodyPr/>
        <a:lstStyle/>
        <a:p>
          <a:endParaRPr lang="uk-UA"/>
        </a:p>
      </dgm:t>
    </dgm:pt>
    <dgm:pt modelId="{8C223EDA-8DCA-4621-9B13-B377DF0FA74A}">
      <dgm:prSet phldrT="[Текст]"/>
      <dgm:spPr/>
      <dgm:t>
        <a:bodyPr/>
        <a:lstStyle/>
        <a:p>
          <a:r>
            <a:rPr lang="uk-UA" b="1" dirty="0" smtClean="0"/>
            <a:t>Збільшення взаємодії з брендом</a:t>
          </a:r>
          <a:endParaRPr lang="uk-UA" dirty="0"/>
        </a:p>
      </dgm:t>
    </dgm:pt>
    <dgm:pt modelId="{BCA16CA1-3420-4DB8-BA94-B8EA86D5EEAC}" type="parTrans" cxnId="{DBD6C4EB-3C82-4BCB-ACCF-35BB2725F14B}">
      <dgm:prSet/>
      <dgm:spPr/>
      <dgm:t>
        <a:bodyPr/>
        <a:lstStyle/>
        <a:p>
          <a:endParaRPr lang="uk-UA"/>
        </a:p>
      </dgm:t>
    </dgm:pt>
    <dgm:pt modelId="{93E8D67E-1E1E-4A80-922A-E9B77076AE0C}" type="sibTrans" cxnId="{DBD6C4EB-3C82-4BCB-ACCF-35BB2725F14B}">
      <dgm:prSet/>
      <dgm:spPr/>
      <dgm:t>
        <a:bodyPr/>
        <a:lstStyle/>
        <a:p>
          <a:endParaRPr lang="uk-UA"/>
        </a:p>
      </dgm:t>
    </dgm:pt>
    <dgm:pt modelId="{43EFFDCB-053D-4B69-A2CA-F147C6FF0A5F}">
      <dgm:prSet phldrT="[Текст]"/>
      <dgm:spPr/>
      <dgm:t>
        <a:bodyPr/>
        <a:lstStyle/>
        <a:p>
          <a:r>
            <a:rPr lang="uk-UA" b="1" noProof="0" dirty="0" smtClean="0"/>
            <a:t>Контент, що створює бажання бути присутнім</a:t>
          </a:r>
          <a:endParaRPr lang="uk-UA" noProof="0" dirty="0"/>
        </a:p>
      </dgm:t>
    </dgm:pt>
    <dgm:pt modelId="{AF17B8CA-CAB6-45C3-82FF-10AD6158AD74}" type="parTrans" cxnId="{46BA3FAA-FF69-4B6B-A02D-C454FBA0AD2D}">
      <dgm:prSet/>
      <dgm:spPr/>
      <dgm:t>
        <a:bodyPr/>
        <a:lstStyle/>
        <a:p>
          <a:endParaRPr lang="uk-UA"/>
        </a:p>
      </dgm:t>
    </dgm:pt>
    <dgm:pt modelId="{B00C6CC5-87CD-4E17-95A5-42E399972D98}" type="sibTrans" cxnId="{46BA3FAA-FF69-4B6B-A02D-C454FBA0AD2D}">
      <dgm:prSet/>
      <dgm:spPr/>
      <dgm:t>
        <a:bodyPr/>
        <a:lstStyle/>
        <a:p>
          <a:endParaRPr lang="uk-UA"/>
        </a:p>
      </dgm:t>
    </dgm:pt>
    <dgm:pt modelId="{348F1F53-0988-4BFB-BD45-809DDEADDF13}">
      <dgm:prSet phldrT="[Текст]"/>
      <dgm:spPr/>
      <dgm:t>
        <a:bodyPr/>
        <a:lstStyle/>
        <a:p>
          <a:r>
            <a:rPr lang="uk-UA" b="1" dirty="0" smtClean="0"/>
            <a:t>Підвищення емоційної залученості</a:t>
          </a:r>
          <a:endParaRPr lang="uk-UA" dirty="0"/>
        </a:p>
      </dgm:t>
    </dgm:pt>
    <dgm:pt modelId="{D5F099D0-4443-46D8-81B8-571A1A391A96}" type="parTrans" cxnId="{4B7A71E2-029F-45C0-804F-FD698BE5F706}">
      <dgm:prSet/>
      <dgm:spPr/>
      <dgm:t>
        <a:bodyPr/>
        <a:lstStyle/>
        <a:p>
          <a:endParaRPr lang="uk-UA"/>
        </a:p>
      </dgm:t>
    </dgm:pt>
    <dgm:pt modelId="{B35D12AE-B318-4FC2-9B4B-B7F42ABF7024}" type="sibTrans" cxnId="{4B7A71E2-029F-45C0-804F-FD698BE5F706}">
      <dgm:prSet/>
      <dgm:spPr/>
      <dgm:t>
        <a:bodyPr/>
        <a:lstStyle/>
        <a:p>
          <a:endParaRPr lang="uk-UA"/>
        </a:p>
      </dgm:t>
    </dgm:pt>
    <dgm:pt modelId="{793CD794-D1E0-43F4-9664-26673A610B8B}" type="pres">
      <dgm:prSet presAssocID="{3BF0E9CA-A9FA-406B-BED9-9C7537A986AD}" presName="Name0" presStyleCnt="0">
        <dgm:presLayoutVars>
          <dgm:chMax/>
          <dgm:chPref/>
          <dgm:dir/>
        </dgm:presLayoutVars>
      </dgm:prSet>
      <dgm:spPr/>
    </dgm:pt>
    <dgm:pt modelId="{37FA2DCB-B1BD-456E-A156-F44092EE7F8C}" type="pres">
      <dgm:prSet presAssocID="{713225EB-2C50-4B17-84EC-955876316A3B}" presName="parenttextcomposite" presStyleCnt="0"/>
      <dgm:spPr/>
    </dgm:pt>
    <dgm:pt modelId="{279FAADA-EE56-4A5E-A4AD-5C9B7AD062FB}" type="pres">
      <dgm:prSet presAssocID="{713225EB-2C50-4B17-84EC-955876316A3B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7FB9FB-1AA2-46AA-A163-D1415577968B}" type="pres">
      <dgm:prSet presAssocID="{713225EB-2C50-4B17-84EC-955876316A3B}" presName="parallelogramComposite" presStyleCnt="0"/>
      <dgm:spPr/>
    </dgm:pt>
    <dgm:pt modelId="{F36F0201-2E92-4416-A535-A7F9F5F9F7A6}" type="pres">
      <dgm:prSet presAssocID="{713225EB-2C50-4B17-84EC-955876316A3B}" presName="parallelogram1" presStyleLbl="alignNode1" presStyleIdx="0" presStyleCnt="42"/>
      <dgm:spPr/>
    </dgm:pt>
    <dgm:pt modelId="{34DAC764-3E76-409D-8DA1-F731E39E8E29}" type="pres">
      <dgm:prSet presAssocID="{713225EB-2C50-4B17-84EC-955876316A3B}" presName="parallelogram2" presStyleLbl="alignNode1" presStyleIdx="1" presStyleCnt="42"/>
      <dgm:spPr/>
    </dgm:pt>
    <dgm:pt modelId="{FDD3D959-C3B0-4700-85DA-900FCAF1319B}" type="pres">
      <dgm:prSet presAssocID="{713225EB-2C50-4B17-84EC-955876316A3B}" presName="parallelogram3" presStyleLbl="alignNode1" presStyleIdx="2" presStyleCnt="42"/>
      <dgm:spPr/>
    </dgm:pt>
    <dgm:pt modelId="{365E5932-84E6-4571-AA4E-741045E91117}" type="pres">
      <dgm:prSet presAssocID="{713225EB-2C50-4B17-84EC-955876316A3B}" presName="parallelogram4" presStyleLbl="alignNode1" presStyleIdx="3" presStyleCnt="42"/>
      <dgm:spPr/>
    </dgm:pt>
    <dgm:pt modelId="{300FE85D-7A51-49C6-9967-055FD7B3CD79}" type="pres">
      <dgm:prSet presAssocID="{713225EB-2C50-4B17-84EC-955876316A3B}" presName="parallelogram5" presStyleLbl="alignNode1" presStyleIdx="4" presStyleCnt="42"/>
      <dgm:spPr/>
    </dgm:pt>
    <dgm:pt modelId="{DAF0234B-DA29-491A-87BB-CD3A76923466}" type="pres">
      <dgm:prSet presAssocID="{713225EB-2C50-4B17-84EC-955876316A3B}" presName="parallelogram6" presStyleLbl="alignNode1" presStyleIdx="5" presStyleCnt="42"/>
      <dgm:spPr/>
    </dgm:pt>
    <dgm:pt modelId="{7DC81416-30E6-4514-B12B-539C580E73EB}" type="pres">
      <dgm:prSet presAssocID="{713225EB-2C50-4B17-84EC-955876316A3B}" presName="parallelogram7" presStyleLbl="alignNode1" presStyleIdx="6" presStyleCnt="42"/>
      <dgm:spPr/>
    </dgm:pt>
    <dgm:pt modelId="{9A75165E-1625-4C70-9CBC-C25DBDF73174}" type="pres">
      <dgm:prSet presAssocID="{4A0104A0-C994-47AF-B22F-0CAA0D757035}" presName="sibTrans" presStyleCnt="0"/>
      <dgm:spPr/>
    </dgm:pt>
    <dgm:pt modelId="{0E4E05F5-F60E-471D-80DF-C305766C178F}" type="pres">
      <dgm:prSet presAssocID="{5F28517D-D356-4BFF-92F4-F8715B9B9639}" presName="parenttextcomposite" presStyleCnt="0"/>
      <dgm:spPr/>
    </dgm:pt>
    <dgm:pt modelId="{82C14D80-213A-4BD5-8D18-542FD920011F}" type="pres">
      <dgm:prSet presAssocID="{5F28517D-D356-4BFF-92F4-F8715B9B9639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CF8065-7697-4273-B689-6E2897B79EEB}" type="pres">
      <dgm:prSet presAssocID="{5F28517D-D356-4BFF-92F4-F8715B9B9639}" presName="parallelogramComposite" presStyleCnt="0"/>
      <dgm:spPr/>
    </dgm:pt>
    <dgm:pt modelId="{AF1DFF3D-1329-4191-8F13-62BB3A1BCEB6}" type="pres">
      <dgm:prSet presAssocID="{5F28517D-D356-4BFF-92F4-F8715B9B9639}" presName="parallelogram1" presStyleLbl="alignNode1" presStyleIdx="7" presStyleCnt="42"/>
      <dgm:spPr/>
    </dgm:pt>
    <dgm:pt modelId="{7F2E3D41-B8A3-42BD-9F91-C54761AC3747}" type="pres">
      <dgm:prSet presAssocID="{5F28517D-D356-4BFF-92F4-F8715B9B9639}" presName="parallelogram2" presStyleLbl="alignNode1" presStyleIdx="8" presStyleCnt="42"/>
      <dgm:spPr/>
    </dgm:pt>
    <dgm:pt modelId="{583BBB46-EFE9-463A-9037-7572EA0B85B0}" type="pres">
      <dgm:prSet presAssocID="{5F28517D-D356-4BFF-92F4-F8715B9B9639}" presName="parallelogram3" presStyleLbl="alignNode1" presStyleIdx="9" presStyleCnt="42"/>
      <dgm:spPr/>
    </dgm:pt>
    <dgm:pt modelId="{D6A08D7F-C779-47D3-B1AC-4F13A2E11B0D}" type="pres">
      <dgm:prSet presAssocID="{5F28517D-D356-4BFF-92F4-F8715B9B9639}" presName="parallelogram4" presStyleLbl="alignNode1" presStyleIdx="10" presStyleCnt="42"/>
      <dgm:spPr/>
    </dgm:pt>
    <dgm:pt modelId="{2D3A6EF8-CA54-4052-AEA7-7BC0027FE189}" type="pres">
      <dgm:prSet presAssocID="{5F28517D-D356-4BFF-92F4-F8715B9B9639}" presName="parallelogram5" presStyleLbl="alignNode1" presStyleIdx="11" presStyleCnt="42"/>
      <dgm:spPr/>
    </dgm:pt>
    <dgm:pt modelId="{F4A7F2B3-552C-453F-AD3B-BFD90036AC56}" type="pres">
      <dgm:prSet presAssocID="{5F28517D-D356-4BFF-92F4-F8715B9B9639}" presName="parallelogram6" presStyleLbl="alignNode1" presStyleIdx="12" presStyleCnt="42"/>
      <dgm:spPr/>
    </dgm:pt>
    <dgm:pt modelId="{84892F81-3872-4386-BFA1-C104AE11F195}" type="pres">
      <dgm:prSet presAssocID="{5F28517D-D356-4BFF-92F4-F8715B9B9639}" presName="parallelogram7" presStyleLbl="alignNode1" presStyleIdx="13" presStyleCnt="42"/>
      <dgm:spPr/>
    </dgm:pt>
    <dgm:pt modelId="{DCEF3E37-C9D6-47A8-9A41-99E2F6F81734}" type="pres">
      <dgm:prSet presAssocID="{FC705226-8AD9-4F4C-9228-262EF88827DE}" presName="sibTrans" presStyleCnt="0"/>
      <dgm:spPr/>
    </dgm:pt>
    <dgm:pt modelId="{963C2F19-1FF1-42F9-8AEA-6D82D77EA5D6}" type="pres">
      <dgm:prSet presAssocID="{B6E9E8DF-B04E-490B-AE36-2150EC66A0E6}" presName="parenttextcomposite" presStyleCnt="0"/>
      <dgm:spPr/>
    </dgm:pt>
    <dgm:pt modelId="{575FA5E7-5F21-42EC-BB98-C87C021FA6AA}" type="pres">
      <dgm:prSet presAssocID="{B6E9E8DF-B04E-490B-AE36-2150EC66A0E6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520DCB-65E3-4891-9E63-30DC44D17869}" type="pres">
      <dgm:prSet presAssocID="{B6E9E8DF-B04E-490B-AE36-2150EC66A0E6}" presName="parallelogramComposite" presStyleCnt="0"/>
      <dgm:spPr/>
    </dgm:pt>
    <dgm:pt modelId="{E6E90503-69FF-4D64-9968-5B6008D97A95}" type="pres">
      <dgm:prSet presAssocID="{B6E9E8DF-B04E-490B-AE36-2150EC66A0E6}" presName="parallelogram1" presStyleLbl="alignNode1" presStyleIdx="14" presStyleCnt="42"/>
      <dgm:spPr/>
    </dgm:pt>
    <dgm:pt modelId="{14839C6A-6C66-4163-A803-94004348218E}" type="pres">
      <dgm:prSet presAssocID="{B6E9E8DF-B04E-490B-AE36-2150EC66A0E6}" presName="parallelogram2" presStyleLbl="alignNode1" presStyleIdx="15" presStyleCnt="42"/>
      <dgm:spPr/>
    </dgm:pt>
    <dgm:pt modelId="{57984C92-4EDC-4BF3-B7DB-F3A8A0BD2EBF}" type="pres">
      <dgm:prSet presAssocID="{B6E9E8DF-B04E-490B-AE36-2150EC66A0E6}" presName="parallelogram3" presStyleLbl="alignNode1" presStyleIdx="16" presStyleCnt="42"/>
      <dgm:spPr/>
    </dgm:pt>
    <dgm:pt modelId="{D1C48B67-E295-47D2-9AF0-9301BF537A2D}" type="pres">
      <dgm:prSet presAssocID="{B6E9E8DF-B04E-490B-AE36-2150EC66A0E6}" presName="parallelogram4" presStyleLbl="alignNode1" presStyleIdx="17" presStyleCnt="42"/>
      <dgm:spPr/>
    </dgm:pt>
    <dgm:pt modelId="{0C02A95E-D412-43E6-ADE2-387ABDE63F35}" type="pres">
      <dgm:prSet presAssocID="{B6E9E8DF-B04E-490B-AE36-2150EC66A0E6}" presName="parallelogram5" presStyleLbl="alignNode1" presStyleIdx="18" presStyleCnt="42"/>
      <dgm:spPr/>
    </dgm:pt>
    <dgm:pt modelId="{B1B4E3A2-A88A-4B53-B6FA-C9F9526B4B23}" type="pres">
      <dgm:prSet presAssocID="{B6E9E8DF-B04E-490B-AE36-2150EC66A0E6}" presName="parallelogram6" presStyleLbl="alignNode1" presStyleIdx="19" presStyleCnt="42"/>
      <dgm:spPr/>
    </dgm:pt>
    <dgm:pt modelId="{41AAD614-7E6A-4078-A411-DB2DA2AED54C}" type="pres">
      <dgm:prSet presAssocID="{B6E9E8DF-B04E-490B-AE36-2150EC66A0E6}" presName="parallelogram7" presStyleLbl="alignNode1" presStyleIdx="20" presStyleCnt="42"/>
      <dgm:spPr/>
    </dgm:pt>
    <dgm:pt modelId="{EC0927CC-86C7-4170-BE8E-C4983D828B08}" type="pres">
      <dgm:prSet presAssocID="{8C2FE344-735B-46EC-AFDC-5BBE7EA6DCBB}" presName="sibTrans" presStyleCnt="0"/>
      <dgm:spPr/>
    </dgm:pt>
    <dgm:pt modelId="{D507237D-867A-4C3A-8D9F-F4626AB95B01}" type="pres">
      <dgm:prSet presAssocID="{8C223EDA-8DCA-4621-9B13-B377DF0FA74A}" presName="parenttextcomposite" presStyleCnt="0"/>
      <dgm:spPr/>
    </dgm:pt>
    <dgm:pt modelId="{C133D2F8-27B3-4604-84F3-44E703B6EB5E}" type="pres">
      <dgm:prSet presAssocID="{8C223EDA-8DCA-4621-9B13-B377DF0FA74A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A408C3-1F86-4093-8BC7-181EE74D7B71}" type="pres">
      <dgm:prSet presAssocID="{8C223EDA-8DCA-4621-9B13-B377DF0FA74A}" presName="parallelogramComposite" presStyleCnt="0"/>
      <dgm:spPr/>
    </dgm:pt>
    <dgm:pt modelId="{318DE8FC-9689-41FC-ABD4-19272F1E1B11}" type="pres">
      <dgm:prSet presAssocID="{8C223EDA-8DCA-4621-9B13-B377DF0FA74A}" presName="parallelogram1" presStyleLbl="alignNode1" presStyleIdx="21" presStyleCnt="42"/>
      <dgm:spPr/>
    </dgm:pt>
    <dgm:pt modelId="{223A550E-3F75-4A57-BFB2-251855E68AFE}" type="pres">
      <dgm:prSet presAssocID="{8C223EDA-8DCA-4621-9B13-B377DF0FA74A}" presName="parallelogram2" presStyleLbl="alignNode1" presStyleIdx="22" presStyleCnt="42"/>
      <dgm:spPr/>
    </dgm:pt>
    <dgm:pt modelId="{25C8F3D8-FB5F-46A8-9F35-71FEB453CBE3}" type="pres">
      <dgm:prSet presAssocID="{8C223EDA-8DCA-4621-9B13-B377DF0FA74A}" presName="parallelogram3" presStyleLbl="alignNode1" presStyleIdx="23" presStyleCnt="42"/>
      <dgm:spPr/>
    </dgm:pt>
    <dgm:pt modelId="{018AF1B9-B5AA-43A7-9EAE-7827C312A100}" type="pres">
      <dgm:prSet presAssocID="{8C223EDA-8DCA-4621-9B13-B377DF0FA74A}" presName="parallelogram4" presStyleLbl="alignNode1" presStyleIdx="24" presStyleCnt="42"/>
      <dgm:spPr/>
    </dgm:pt>
    <dgm:pt modelId="{58FCCFAA-5E5E-42EB-BC2C-D9063F157307}" type="pres">
      <dgm:prSet presAssocID="{8C223EDA-8DCA-4621-9B13-B377DF0FA74A}" presName="parallelogram5" presStyleLbl="alignNode1" presStyleIdx="25" presStyleCnt="42"/>
      <dgm:spPr/>
    </dgm:pt>
    <dgm:pt modelId="{77FB354E-FD70-4173-9B64-BF05C9916F81}" type="pres">
      <dgm:prSet presAssocID="{8C223EDA-8DCA-4621-9B13-B377DF0FA74A}" presName="parallelogram6" presStyleLbl="alignNode1" presStyleIdx="26" presStyleCnt="42"/>
      <dgm:spPr/>
    </dgm:pt>
    <dgm:pt modelId="{1321F108-650D-4269-8F4D-2F6847649AE4}" type="pres">
      <dgm:prSet presAssocID="{8C223EDA-8DCA-4621-9B13-B377DF0FA74A}" presName="parallelogram7" presStyleLbl="alignNode1" presStyleIdx="27" presStyleCnt="42"/>
      <dgm:spPr/>
    </dgm:pt>
    <dgm:pt modelId="{6ADFCB1D-0D8F-440E-8DD1-486B6724C560}" type="pres">
      <dgm:prSet presAssocID="{93E8D67E-1E1E-4A80-922A-E9B77076AE0C}" presName="sibTrans" presStyleCnt="0"/>
      <dgm:spPr/>
    </dgm:pt>
    <dgm:pt modelId="{AED97A27-EF23-45D1-9418-D1543D490709}" type="pres">
      <dgm:prSet presAssocID="{43EFFDCB-053D-4B69-A2CA-F147C6FF0A5F}" presName="parenttextcomposite" presStyleCnt="0"/>
      <dgm:spPr/>
    </dgm:pt>
    <dgm:pt modelId="{E847A928-538F-4AE6-8AFA-EA0C94E3C5CB}" type="pres">
      <dgm:prSet presAssocID="{43EFFDCB-053D-4B69-A2CA-F147C6FF0A5F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330C25-4301-47CD-8124-54593AAE8F8A}" type="pres">
      <dgm:prSet presAssocID="{43EFFDCB-053D-4B69-A2CA-F147C6FF0A5F}" presName="parallelogramComposite" presStyleCnt="0"/>
      <dgm:spPr/>
    </dgm:pt>
    <dgm:pt modelId="{D485DCF9-CC29-4E0B-8F25-367B1C4CE3C9}" type="pres">
      <dgm:prSet presAssocID="{43EFFDCB-053D-4B69-A2CA-F147C6FF0A5F}" presName="parallelogram1" presStyleLbl="alignNode1" presStyleIdx="28" presStyleCnt="42"/>
      <dgm:spPr/>
    </dgm:pt>
    <dgm:pt modelId="{66C439BB-757B-4D7D-A6D1-2A520B0FC378}" type="pres">
      <dgm:prSet presAssocID="{43EFFDCB-053D-4B69-A2CA-F147C6FF0A5F}" presName="parallelogram2" presStyleLbl="alignNode1" presStyleIdx="29" presStyleCnt="42"/>
      <dgm:spPr/>
    </dgm:pt>
    <dgm:pt modelId="{504B07C9-655F-41C8-94E1-9663064A9F2F}" type="pres">
      <dgm:prSet presAssocID="{43EFFDCB-053D-4B69-A2CA-F147C6FF0A5F}" presName="parallelogram3" presStyleLbl="alignNode1" presStyleIdx="30" presStyleCnt="42"/>
      <dgm:spPr/>
    </dgm:pt>
    <dgm:pt modelId="{49CEBB40-F1C8-44A3-B430-9565FFFB7B71}" type="pres">
      <dgm:prSet presAssocID="{43EFFDCB-053D-4B69-A2CA-F147C6FF0A5F}" presName="parallelogram4" presStyleLbl="alignNode1" presStyleIdx="31" presStyleCnt="42"/>
      <dgm:spPr/>
    </dgm:pt>
    <dgm:pt modelId="{E7CFF6C6-5170-4B29-9CA1-BF35C59A7221}" type="pres">
      <dgm:prSet presAssocID="{43EFFDCB-053D-4B69-A2CA-F147C6FF0A5F}" presName="parallelogram5" presStyleLbl="alignNode1" presStyleIdx="32" presStyleCnt="42"/>
      <dgm:spPr/>
    </dgm:pt>
    <dgm:pt modelId="{388A2DA4-E8C6-42A2-BD80-16AAA24C3B73}" type="pres">
      <dgm:prSet presAssocID="{43EFFDCB-053D-4B69-A2CA-F147C6FF0A5F}" presName="parallelogram6" presStyleLbl="alignNode1" presStyleIdx="33" presStyleCnt="42"/>
      <dgm:spPr/>
    </dgm:pt>
    <dgm:pt modelId="{0AE54588-71A1-4036-ACBF-09E573BDE813}" type="pres">
      <dgm:prSet presAssocID="{43EFFDCB-053D-4B69-A2CA-F147C6FF0A5F}" presName="parallelogram7" presStyleLbl="alignNode1" presStyleIdx="34" presStyleCnt="42"/>
      <dgm:spPr/>
    </dgm:pt>
    <dgm:pt modelId="{89D0C9B2-64EE-445E-BB33-DA3E907CB8BD}" type="pres">
      <dgm:prSet presAssocID="{B00C6CC5-87CD-4E17-95A5-42E399972D98}" presName="sibTrans" presStyleCnt="0"/>
      <dgm:spPr/>
    </dgm:pt>
    <dgm:pt modelId="{7CCF32D0-D38E-4A25-AD05-AA7253E8FFAC}" type="pres">
      <dgm:prSet presAssocID="{348F1F53-0988-4BFB-BD45-809DDEADDF13}" presName="parenttextcomposite" presStyleCnt="0"/>
      <dgm:spPr/>
    </dgm:pt>
    <dgm:pt modelId="{21FF6441-1A48-4112-B70D-757804F70D5F}" type="pres">
      <dgm:prSet presAssocID="{348F1F53-0988-4BFB-BD45-809DDEADDF13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C1DF79-FC52-4AFA-809F-B9DCADEB7572}" type="pres">
      <dgm:prSet presAssocID="{348F1F53-0988-4BFB-BD45-809DDEADDF13}" presName="parallelogramComposite" presStyleCnt="0"/>
      <dgm:spPr/>
    </dgm:pt>
    <dgm:pt modelId="{1E8B4901-14CE-4670-8230-B94C5A2C838E}" type="pres">
      <dgm:prSet presAssocID="{348F1F53-0988-4BFB-BD45-809DDEADDF13}" presName="parallelogram1" presStyleLbl="alignNode1" presStyleIdx="35" presStyleCnt="42"/>
      <dgm:spPr/>
    </dgm:pt>
    <dgm:pt modelId="{FE617FA7-544A-40B9-BB03-E62B2153217A}" type="pres">
      <dgm:prSet presAssocID="{348F1F53-0988-4BFB-BD45-809DDEADDF13}" presName="parallelogram2" presStyleLbl="alignNode1" presStyleIdx="36" presStyleCnt="42"/>
      <dgm:spPr/>
    </dgm:pt>
    <dgm:pt modelId="{BEBB7650-9AEA-40D8-AF30-E1978A46FC69}" type="pres">
      <dgm:prSet presAssocID="{348F1F53-0988-4BFB-BD45-809DDEADDF13}" presName="parallelogram3" presStyleLbl="alignNode1" presStyleIdx="37" presStyleCnt="42"/>
      <dgm:spPr/>
    </dgm:pt>
    <dgm:pt modelId="{007C13E0-4FE0-4335-8CBC-8B639CDDC832}" type="pres">
      <dgm:prSet presAssocID="{348F1F53-0988-4BFB-BD45-809DDEADDF13}" presName="parallelogram4" presStyleLbl="alignNode1" presStyleIdx="38" presStyleCnt="42"/>
      <dgm:spPr/>
    </dgm:pt>
    <dgm:pt modelId="{6CF1CBC4-7BFA-453A-AF42-3D107722DF8E}" type="pres">
      <dgm:prSet presAssocID="{348F1F53-0988-4BFB-BD45-809DDEADDF13}" presName="parallelogram5" presStyleLbl="alignNode1" presStyleIdx="39" presStyleCnt="42"/>
      <dgm:spPr/>
    </dgm:pt>
    <dgm:pt modelId="{4ED18350-7437-4AAA-A834-8FFF626E8A84}" type="pres">
      <dgm:prSet presAssocID="{348F1F53-0988-4BFB-BD45-809DDEADDF13}" presName="parallelogram6" presStyleLbl="alignNode1" presStyleIdx="40" presStyleCnt="42"/>
      <dgm:spPr/>
    </dgm:pt>
    <dgm:pt modelId="{93BC89CF-AC83-4604-85DB-A5228A541596}" type="pres">
      <dgm:prSet presAssocID="{348F1F53-0988-4BFB-BD45-809DDEADDF13}" presName="parallelogram7" presStyleLbl="alignNode1" presStyleIdx="41" presStyleCnt="42"/>
      <dgm:spPr/>
    </dgm:pt>
  </dgm:ptLst>
  <dgm:cxnLst>
    <dgm:cxn modelId="{8CCA81B2-E39E-454A-98C1-2A6E4DA7AB29}" type="presOf" srcId="{713225EB-2C50-4B17-84EC-955876316A3B}" destId="{279FAADA-EE56-4A5E-A4AD-5C9B7AD062FB}" srcOrd="0" destOrd="0" presId="urn:microsoft.com/office/officeart/2008/layout/VerticalAccentList"/>
    <dgm:cxn modelId="{F76AD7B0-7A58-485D-BA05-919B7C616C83}" type="presOf" srcId="{B6E9E8DF-B04E-490B-AE36-2150EC66A0E6}" destId="{575FA5E7-5F21-42EC-BB98-C87C021FA6AA}" srcOrd="0" destOrd="0" presId="urn:microsoft.com/office/officeart/2008/layout/VerticalAccentList"/>
    <dgm:cxn modelId="{DBD6C4EB-3C82-4BCB-ACCF-35BB2725F14B}" srcId="{3BF0E9CA-A9FA-406B-BED9-9C7537A986AD}" destId="{8C223EDA-8DCA-4621-9B13-B377DF0FA74A}" srcOrd="3" destOrd="0" parTransId="{BCA16CA1-3420-4DB8-BA94-B8EA86D5EEAC}" sibTransId="{93E8D67E-1E1E-4A80-922A-E9B77076AE0C}"/>
    <dgm:cxn modelId="{2CE7E3C2-CB9A-4709-BBB4-3BF64D624A64}" srcId="{3BF0E9CA-A9FA-406B-BED9-9C7537A986AD}" destId="{B6E9E8DF-B04E-490B-AE36-2150EC66A0E6}" srcOrd="2" destOrd="0" parTransId="{EA5544E0-4E63-48F6-8A11-30EB724DE57F}" sibTransId="{8C2FE344-735B-46EC-AFDC-5BBE7EA6DCBB}"/>
    <dgm:cxn modelId="{B1437ADB-E48B-42FB-9B02-EFD10103F272}" type="presOf" srcId="{3BF0E9CA-A9FA-406B-BED9-9C7537A986AD}" destId="{793CD794-D1E0-43F4-9664-26673A610B8B}" srcOrd="0" destOrd="0" presId="urn:microsoft.com/office/officeart/2008/layout/VerticalAccentList"/>
    <dgm:cxn modelId="{B7F76822-D1C9-49AA-8707-6B3E95DE57C8}" type="presOf" srcId="{5F28517D-D356-4BFF-92F4-F8715B9B9639}" destId="{82C14D80-213A-4BD5-8D18-542FD920011F}" srcOrd="0" destOrd="0" presId="urn:microsoft.com/office/officeart/2008/layout/VerticalAccentList"/>
    <dgm:cxn modelId="{46BA3FAA-FF69-4B6B-A02D-C454FBA0AD2D}" srcId="{3BF0E9CA-A9FA-406B-BED9-9C7537A986AD}" destId="{43EFFDCB-053D-4B69-A2CA-F147C6FF0A5F}" srcOrd="4" destOrd="0" parTransId="{AF17B8CA-CAB6-45C3-82FF-10AD6158AD74}" sibTransId="{B00C6CC5-87CD-4E17-95A5-42E399972D98}"/>
    <dgm:cxn modelId="{7E9D633E-46F9-42DF-85D8-FC5427044293}" type="presOf" srcId="{43EFFDCB-053D-4B69-A2CA-F147C6FF0A5F}" destId="{E847A928-538F-4AE6-8AFA-EA0C94E3C5CB}" srcOrd="0" destOrd="0" presId="urn:microsoft.com/office/officeart/2008/layout/VerticalAccentList"/>
    <dgm:cxn modelId="{4B7A71E2-029F-45C0-804F-FD698BE5F706}" srcId="{3BF0E9CA-A9FA-406B-BED9-9C7537A986AD}" destId="{348F1F53-0988-4BFB-BD45-809DDEADDF13}" srcOrd="5" destOrd="0" parTransId="{D5F099D0-4443-46D8-81B8-571A1A391A96}" sibTransId="{B35D12AE-B318-4FC2-9B4B-B7F42ABF7024}"/>
    <dgm:cxn modelId="{22D657A3-4C16-4E53-89F8-7FF0F922E936}" type="presOf" srcId="{8C223EDA-8DCA-4621-9B13-B377DF0FA74A}" destId="{C133D2F8-27B3-4604-84F3-44E703B6EB5E}" srcOrd="0" destOrd="0" presId="urn:microsoft.com/office/officeart/2008/layout/VerticalAccentList"/>
    <dgm:cxn modelId="{4BBE63C1-7EBA-4EFB-B245-DFFADB6EDAEE}" srcId="{3BF0E9CA-A9FA-406B-BED9-9C7537A986AD}" destId="{713225EB-2C50-4B17-84EC-955876316A3B}" srcOrd="0" destOrd="0" parTransId="{D17D43F5-97AD-477A-9C9A-4DB4426FD609}" sibTransId="{4A0104A0-C994-47AF-B22F-0CAA0D757035}"/>
    <dgm:cxn modelId="{598C29E5-6595-4559-8C5B-700834C9A95D}" srcId="{3BF0E9CA-A9FA-406B-BED9-9C7537A986AD}" destId="{5F28517D-D356-4BFF-92F4-F8715B9B9639}" srcOrd="1" destOrd="0" parTransId="{F88BB55D-3991-4305-814D-1CFD32FA5C20}" sibTransId="{FC705226-8AD9-4F4C-9228-262EF88827DE}"/>
    <dgm:cxn modelId="{29D7A4EC-95C3-45FC-883C-D875EF3FA760}" type="presOf" srcId="{348F1F53-0988-4BFB-BD45-809DDEADDF13}" destId="{21FF6441-1A48-4112-B70D-757804F70D5F}" srcOrd="0" destOrd="0" presId="urn:microsoft.com/office/officeart/2008/layout/VerticalAccentList"/>
    <dgm:cxn modelId="{FD98B1CD-EF1C-4C9F-B33B-1857E9B30A91}" type="presParOf" srcId="{793CD794-D1E0-43F4-9664-26673A610B8B}" destId="{37FA2DCB-B1BD-456E-A156-F44092EE7F8C}" srcOrd="0" destOrd="0" presId="urn:microsoft.com/office/officeart/2008/layout/VerticalAccentList"/>
    <dgm:cxn modelId="{DF28F0B9-1934-431A-93EC-F9089E89D205}" type="presParOf" srcId="{37FA2DCB-B1BD-456E-A156-F44092EE7F8C}" destId="{279FAADA-EE56-4A5E-A4AD-5C9B7AD062FB}" srcOrd="0" destOrd="0" presId="urn:microsoft.com/office/officeart/2008/layout/VerticalAccentList"/>
    <dgm:cxn modelId="{C5886A56-1CAC-480B-9284-66F45676DD9E}" type="presParOf" srcId="{793CD794-D1E0-43F4-9664-26673A610B8B}" destId="{BC7FB9FB-1AA2-46AA-A163-D1415577968B}" srcOrd="1" destOrd="0" presId="urn:microsoft.com/office/officeart/2008/layout/VerticalAccentList"/>
    <dgm:cxn modelId="{86FFCC7F-FDDA-4719-AAEE-734AEB073600}" type="presParOf" srcId="{BC7FB9FB-1AA2-46AA-A163-D1415577968B}" destId="{F36F0201-2E92-4416-A535-A7F9F5F9F7A6}" srcOrd="0" destOrd="0" presId="urn:microsoft.com/office/officeart/2008/layout/VerticalAccentList"/>
    <dgm:cxn modelId="{8AFA823B-0844-4158-92C1-145ECB9A5BD2}" type="presParOf" srcId="{BC7FB9FB-1AA2-46AA-A163-D1415577968B}" destId="{34DAC764-3E76-409D-8DA1-F731E39E8E29}" srcOrd="1" destOrd="0" presId="urn:microsoft.com/office/officeart/2008/layout/VerticalAccentList"/>
    <dgm:cxn modelId="{26AC6333-CE6B-498D-9615-0F3BDFA856EE}" type="presParOf" srcId="{BC7FB9FB-1AA2-46AA-A163-D1415577968B}" destId="{FDD3D959-C3B0-4700-85DA-900FCAF1319B}" srcOrd="2" destOrd="0" presId="urn:microsoft.com/office/officeart/2008/layout/VerticalAccentList"/>
    <dgm:cxn modelId="{F5E6CA7F-3ABD-4651-9A82-9A1669EA00D2}" type="presParOf" srcId="{BC7FB9FB-1AA2-46AA-A163-D1415577968B}" destId="{365E5932-84E6-4571-AA4E-741045E91117}" srcOrd="3" destOrd="0" presId="urn:microsoft.com/office/officeart/2008/layout/VerticalAccentList"/>
    <dgm:cxn modelId="{A1947074-762B-43E4-9130-A85B0C133466}" type="presParOf" srcId="{BC7FB9FB-1AA2-46AA-A163-D1415577968B}" destId="{300FE85D-7A51-49C6-9967-055FD7B3CD79}" srcOrd="4" destOrd="0" presId="urn:microsoft.com/office/officeart/2008/layout/VerticalAccentList"/>
    <dgm:cxn modelId="{150FDFD7-B0E2-4ECE-9B6A-5DA6E284AB33}" type="presParOf" srcId="{BC7FB9FB-1AA2-46AA-A163-D1415577968B}" destId="{DAF0234B-DA29-491A-87BB-CD3A76923466}" srcOrd="5" destOrd="0" presId="urn:microsoft.com/office/officeart/2008/layout/VerticalAccentList"/>
    <dgm:cxn modelId="{9B05C04E-034B-4B80-B3C4-4BB9D8D0E59F}" type="presParOf" srcId="{BC7FB9FB-1AA2-46AA-A163-D1415577968B}" destId="{7DC81416-30E6-4514-B12B-539C580E73EB}" srcOrd="6" destOrd="0" presId="urn:microsoft.com/office/officeart/2008/layout/VerticalAccentList"/>
    <dgm:cxn modelId="{F51E0731-667E-436A-8502-559EA1CE1012}" type="presParOf" srcId="{793CD794-D1E0-43F4-9664-26673A610B8B}" destId="{9A75165E-1625-4C70-9CBC-C25DBDF73174}" srcOrd="2" destOrd="0" presId="urn:microsoft.com/office/officeart/2008/layout/VerticalAccentList"/>
    <dgm:cxn modelId="{E69F1FE5-9111-4016-BF00-89197E61B066}" type="presParOf" srcId="{793CD794-D1E0-43F4-9664-26673A610B8B}" destId="{0E4E05F5-F60E-471D-80DF-C305766C178F}" srcOrd="3" destOrd="0" presId="urn:microsoft.com/office/officeart/2008/layout/VerticalAccentList"/>
    <dgm:cxn modelId="{9D4360AD-0874-4DAB-803E-637EF37DD258}" type="presParOf" srcId="{0E4E05F5-F60E-471D-80DF-C305766C178F}" destId="{82C14D80-213A-4BD5-8D18-542FD920011F}" srcOrd="0" destOrd="0" presId="urn:microsoft.com/office/officeart/2008/layout/VerticalAccentList"/>
    <dgm:cxn modelId="{CFE36B11-A1A2-42AA-96DE-8583246301B4}" type="presParOf" srcId="{793CD794-D1E0-43F4-9664-26673A610B8B}" destId="{84CF8065-7697-4273-B689-6E2897B79EEB}" srcOrd="4" destOrd="0" presId="urn:microsoft.com/office/officeart/2008/layout/VerticalAccentList"/>
    <dgm:cxn modelId="{D4BB15A0-F348-4C1C-B931-869AE5ABD45A}" type="presParOf" srcId="{84CF8065-7697-4273-B689-6E2897B79EEB}" destId="{AF1DFF3D-1329-4191-8F13-62BB3A1BCEB6}" srcOrd="0" destOrd="0" presId="urn:microsoft.com/office/officeart/2008/layout/VerticalAccentList"/>
    <dgm:cxn modelId="{6BD7ABD0-C47C-4AD0-ACDB-EB18E2B7D318}" type="presParOf" srcId="{84CF8065-7697-4273-B689-6E2897B79EEB}" destId="{7F2E3D41-B8A3-42BD-9F91-C54761AC3747}" srcOrd="1" destOrd="0" presId="urn:microsoft.com/office/officeart/2008/layout/VerticalAccentList"/>
    <dgm:cxn modelId="{7AAA0DD1-C7B8-4527-8E80-7B4EE02F9D63}" type="presParOf" srcId="{84CF8065-7697-4273-B689-6E2897B79EEB}" destId="{583BBB46-EFE9-463A-9037-7572EA0B85B0}" srcOrd="2" destOrd="0" presId="urn:microsoft.com/office/officeart/2008/layout/VerticalAccentList"/>
    <dgm:cxn modelId="{98D26880-9702-4298-9ECE-9D996E709A7F}" type="presParOf" srcId="{84CF8065-7697-4273-B689-6E2897B79EEB}" destId="{D6A08D7F-C779-47D3-B1AC-4F13A2E11B0D}" srcOrd="3" destOrd="0" presId="urn:microsoft.com/office/officeart/2008/layout/VerticalAccentList"/>
    <dgm:cxn modelId="{65FE62DF-1E75-46BD-B4F4-B670001FE492}" type="presParOf" srcId="{84CF8065-7697-4273-B689-6E2897B79EEB}" destId="{2D3A6EF8-CA54-4052-AEA7-7BC0027FE189}" srcOrd="4" destOrd="0" presId="urn:microsoft.com/office/officeart/2008/layout/VerticalAccentList"/>
    <dgm:cxn modelId="{EF258559-5F5D-48A8-A05A-E0539FBAF198}" type="presParOf" srcId="{84CF8065-7697-4273-B689-6E2897B79EEB}" destId="{F4A7F2B3-552C-453F-AD3B-BFD90036AC56}" srcOrd="5" destOrd="0" presId="urn:microsoft.com/office/officeart/2008/layout/VerticalAccentList"/>
    <dgm:cxn modelId="{394D6BA8-98BC-4971-A6AD-60F892D9C9F6}" type="presParOf" srcId="{84CF8065-7697-4273-B689-6E2897B79EEB}" destId="{84892F81-3872-4386-BFA1-C104AE11F195}" srcOrd="6" destOrd="0" presId="urn:microsoft.com/office/officeart/2008/layout/VerticalAccentList"/>
    <dgm:cxn modelId="{3F11807B-3CED-48D2-AD98-91C74AB379CC}" type="presParOf" srcId="{793CD794-D1E0-43F4-9664-26673A610B8B}" destId="{DCEF3E37-C9D6-47A8-9A41-99E2F6F81734}" srcOrd="5" destOrd="0" presId="urn:microsoft.com/office/officeart/2008/layout/VerticalAccentList"/>
    <dgm:cxn modelId="{419B0C07-D6DA-4E7C-BB0B-52DBE458AA97}" type="presParOf" srcId="{793CD794-D1E0-43F4-9664-26673A610B8B}" destId="{963C2F19-1FF1-42F9-8AEA-6D82D77EA5D6}" srcOrd="6" destOrd="0" presId="urn:microsoft.com/office/officeart/2008/layout/VerticalAccentList"/>
    <dgm:cxn modelId="{9EBEEEB6-AF7A-4F61-89B3-5C21F18F928B}" type="presParOf" srcId="{963C2F19-1FF1-42F9-8AEA-6D82D77EA5D6}" destId="{575FA5E7-5F21-42EC-BB98-C87C021FA6AA}" srcOrd="0" destOrd="0" presId="urn:microsoft.com/office/officeart/2008/layout/VerticalAccentList"/>
    <dgm:cxn modelId="{39B5A159-F0DD-4E5D-8EB9-4BD79A9EF6AC}" type="presParOf" srcId="{793CD794-D1E0-43F4-9664-26673A610B8B}" destId="{FA520DCB-65E3-4891-9E63-30DC44D17869}" srcOrd="7" destOrd="0" presId="urn:microsoft.com/office/officeart/2008/layout/VerticalAccentList"/>
    <dgm:cxn modelId="{C2E801CB-5E41-4554-911E-0AC9C80E212F}" type="presParOf" srcId="{FA520DCB-65E3-4891-9E63-30DC44D17869}" destId="{E6E90503-69FF-4D64-9968-5B6008D97A95}" srcOrd="0" destOrd="0" presId="urn:microsoft.com/office/officeart/2008/layout/VerticalAccentList"/>
    <dgm:cxn modelId="{9B1484B8-6786-4B65-92DE-07B3B97CC616}" type="presParOf" srcId="{FA520DCB-65E3-4891-9E63-30DC44D17869}" destId="{14839C6A-6C66-4163-A803-94004348218E}" srcOrd="1" destOrd="0" presId="urn:microsoft.com/office/officeart/2008/layout/VerticalAccentList"/>
    <dgm:cxn modelId="{0ABC585E-6FEA-4074-9201-6BAE96ECBFDA}" type="presParOf" srcId="{FA520DCB-65E3-4891-9E63-30DC44D17869}" destId="{57984C92-4EDC-4BF3-B7DB-F3A8A0BD2EBF}" srcOrd="2" destOrd="0" presId="urn:microsoft.com/office/officeart/2008/layout/VerticalAccentList"/>
    <dgm:cxn modelId="{AF2A9F41-6BC3-44DB-A06B-45188F3D3342}" type="presParOf" srcId="{FA520DCB-65E3-4891-9E63-30DC44D17869}" destId="{D1C48B67-E295-47D2-9AF0-9301BF537A2D}" srcOrd="3" destOrd="0" presId="urn:microsoft.com/office/officeart/2008/layout/VerticalAccentList"/>
    <dgm:cxn modelId="{A297C0E3-247A-408E-84B5-E2494D39035D}" type="presParOf" srcId="{FA520DCB-65E3-4891-9E63-30DC44D17869}" destId="{0C02A95E-D412-43E6-ADE2-387ABDE63F35}" srcOrd="4" destOrd="0" presId="urn:microsoft.com/office/officeart/2008/layout/VerticalAccentList"/>
    <dgm:cxn modelId="{6FC6366D-A037-416C-A97B-2E641B904107}" type="presParOf" srcId="{FA520DCB-65E3-4891-9E63-30DC44D17869}" destId="{B1B4E3A2-A88A-4B53-B6FA-C9F9526B4B23}" srcOrd="5" destOrd="0" presId="urn:microsoft.com/office/officeart/2008/layout/VerticalAccentList"/>
    <dgm:cxn modelId="{D03604E4-7653-47B6-AE20-536503F2AD63}" type="presParOf" srcId="{FA520DCB-65E3-4891-9E63-30DC44D17869}" destId="{41AAD614-7E6A-4078-A411-DB2DA2AED54C}" srcOrd="6" destOrd="0" presId="urn:microsoft.com/office/officeart/2008/layout/VerticalAccentList"/>
    <dgm:cxn modelId="{08FC43B1-A15E-4B5E-9B2E-E677AAB0712B}" type="presParOf" srcId="{793CD794-D1E0-43F4-9664-26673A610B8B}" destId="{EC0927CC-86C7-4170-BE8E-C4983D828B08}" srcOrd="8" destOrd="0" presId="urn:microsoft.com/office/officeart/2008/layout/VerticalAccentList"/>
    <dgm:cxn modelId="{D4CE3450-E9C2-44DD-AA5D-DAD54B4FDF53}" type="presParOf" srcId="{793CD794-D1E0-43F4-9664-26673A610B8B}" destId="{D507237D-867A-4C3A-8D9F-F4626AB95B01}" srcOrd="9" destOrd="0" presId="urn:microsoft.com/office/officeart/2008/layout/VerticalAccentList"/>
    <dgm:cxn modelId="{2E510EDC-4805-4A48-9EF8-0FE322F118DC}" type="presParOf" srcId="{D507237D-867A-4C3A-8D9F-F4626AB95B01}" destId="{C133D2F8-27B3-4604-84F3-44E703B6EB5E}" srcOrd="0" destOrd="0" presId="urn:microsoft.com/office/officeart/2008/layout/VerticalAccentList"/>
    <dgm:cxn modelId="{297F9C92-0476-44F8-A36E-FA17B2A53D4C}" type="presParOf" srcId="{793CD794-D1E0-43F4-9664-26673A610B8B}" destId="{98A408C3-1F86-4093-8BC7-181EE74D7B71}" srcOrd="10" destOrd="0" presId="urn:microsoft.com/office/officeart/2008/layout/VerticalAccentList"/>
    <dgm:cxn modelId="{554E5C16-7DB1-4D36-84D8-37B15B95DC78}" type="presParOf" srcId="{98A408C3-1F86-4093-8BC7-181EE74D7B71}" destId="{318DE8FC-9689-41FC-ABD4-19272F1E1B11}" srcOrd="0" destOrd="0" presId="urn:microsoft.com/office/officeart/2008/layout/VerticalAccentList"/>
    <dgm:cxn modelId="{2BA98E83-A698-4E1F-8FC3-3D435CFDF196}" type="presParOf" srcId="{98A408C3-1F86-4093-8BC7-181EE74D7B71}" destId="{223A550E-3F75-4A57-BFB2-251855E68AFE}" srcOrd="1" destOrd="0" presId="urn:microsoft.com/office/officeart/2008/layout/VerticalAccentList"/>
    <dgm:cxn modelId="{B5B9B806-DC4D-45BE-893A-9441D34435F5}" type="presParOf" srcId="{98A408C3-1F86-4093-8BC7-181EE74D7B71}" destId="{25C8F3D8-FB5F-46A8-9F35-71FEB453CBE3}" srcOrd="2" destOrd="0" presId="urn:microsoft.com/office/officeart/2008/layout/VerticalAccentList"/>
    <dgm:cxn modelId="{772F5F63-C9BE-496F-AC72-BBAF421A1FC1}" type="presParOf" srcId="{98A408C3-1F86-4093-8BC7-181EE74D7B71}" destId="{018AF1B9-B5AA-43A7-9EAE-7827C312A100}" srcOrd="3" destOrd="0" presId="urn:microsoft.com/office/officeart/2008/layout/VerticalAccentList"/>
    <dgm:cxn modelId="{B8D6CAAE-1822-4CC9-983D-990F64858059}" type="presParOf" srcId="{98A408C3-1F86-4093-8BC7-181EE74D7B71}" destId="{58FCCFAA-5E5E-42EB-BC2C-D9063F157307}" srcOrd="4" destOrd="0" presId="urn:microsoft.com/office/officeart/2008/layout/VerticalAccentList"/>
    <dgm:cxn modelId="{48142362-AB04-4B6D-9E4F-398CAEC22949}" type="presParOf" srcId="{98A408C3-1F86-4093-8BC7-181EE74D7B71}" destId="{77FB354E-FD70-4173-9B64-BF05C9916F81}" srcOrd="5" destOrd="0" presId="urn:microsoft.com/office/officeart/2008/layout/VerticalAccentList"/>
    <dgm:cxn modelId="{DF09E20A-BDF9-4825-9C71-E9B150C2DA8C}" type="presParOf" srcId="{98A408C3-1F86-4093-8BC7-181EE74D7B71}" destId="{1321F108-650D-4269-8F4D-2F6847649AE4}" srcOrd="6" destOrd="0" presId="urn:microsoft.com/office/officeart/2008/layout/VerticalAccentList"/>
    <dgm:cxn modelId="{B131B9BA-756F-4CD3-82AC-070D1365B79A}" type="presParOf" srcId="{793CD794-D1E0-43F4-9664-26673A610B8B}" destId="{6ADFCB1D-0D8F-440E-8DD1-486B6724C560}" srcOrd="11" destOrd="0" presId="urn:microsoft.com/office/officeart/2008/layout/VerticalAccentList"/>
    <dgm:cxn modelId="{EF7F170A-5203-4E1F-BDBB-14BAA046D1B5}" type="presParOf" srcId="{793CD794-D1E0-43F4-9664-26673A610B8B}" destId="{AED97A27-EF23-45D1-9418-D1543D490709}" srcOrd="12" destOrd="0" presId="urn:microsoft.com/office/officeart/2008/layout/VerticalAccentList"/>
    <dgm:cxn modelId="{52430E31-18B2-4906-8608-DF359407C276}" type="presParOf" srcId="{AED97A27-EF23-45D1-9418-D1543D490709}" destId="{E847A928-538F-4AE6-8AFA-EA0C94E3C5CB}" srcOrd="0" destOrd="0" presId="urn:microsoft.com/office/officeart/2008/layout/VerticalAccentList"/>
    <dgm:cxn modelId="{E542B839-5766-4EFC-963B-4D46E06157E9}" type="presParOf" srcId="{793CD794-D1E0-43F4-9664-26673A610B8B}" destId="{5B330C25-4301-47CD-8124-54593AAE8F8A}" srcOrd="13" destOrd="0" presId="urn:microsoft.com/office/officeart/2008/layout/VerticalAccentList"/>
    <dgm:cxn modelId="{7D14F32A-3929-4407-A344-AB43696A940B}" type="presParOf" srcId="{5B330C25-4301-47CD-8124-54593AAE8F8A}" destId="{D485DCF9-CC29-4E0B-8F25-367B1C4CE3C9}" srcOrd="0" destOrd="0" presId="urn:microsoft.com/office/officeart/2008/layout/VerticalAccentList"/>
    <dgm:cxn modelId="{762D9A9E-32D3-41A2-8AA1-7ADC14711141}" type="presParOf" srcId="{5B330C25-4301-47CD-8124-54593AAE8F8A}" destId="{66C439BB-757B-4D7D-A6D1-2A520B0FC378}" srcOrd="1" destOrd="0" presId="urn:microsoft.com/office/officeart/2008/layout/VerticalAccentList"/>
    <dgm:cxn modelId="{BD172200-0944-4EA7-A970-EC03CD0C22BB}" type="presParOf" srcId="{5B330C25-4301-47CD-8124-54593AAE8F8A}" destId="{504B07C9-655F-41C8-94E1-9663064A9F2F}" srcOrd="2" destOrd="0" presId="urn:microsoft.com/office/officeart/2008/layout/VerticalAccentList"/>
    <dgm:cxn modelId="{6F587DA9-27A8-467F-9C99-B1A702ECBE87}" type="presParOf" srcId="{5B330C25-4301-47CD-8124-54593AAE8F8A}" destId="{49CEBB40-F1C8-44A3-B430-9565FFFB7B71}" srcOrd="3" destOrd="0" presId="urn:microsoft.com/office/officeart/2008/layout/VerticalAccentList"/>
    <dgm:cxn modelId="{17C96F0B-A6D5-4B6A-BB87-44BF6944B7F5}" type="presParOf" srcId="{5B330C25-4301-47CD-8124-54593AAE8F8A}" destId="{E7CFF6C6-5170-4B29-9CA1-BF35C59A7221}" srcOrd="4" destOrd="0" presId="urn:microsoft.com/office/officeart/2008/layout/VerticalAccentList"/>
    <dgm:cxn modelId="{2BE4F944-9900-411E-B088-48E6071F7880}" type="presParOf" srcId="{5B330C25-4301-47CD-8124-54593AAE8F8A}" destId="{388A2DA4-E8C6-42A2-BD80-16AAA24C3B73}" srcOrd="5" destOrd="0" presId="urn:microsoft.com/office/officeart/2008/layout/VerticalAccentList"/>
    <dgm:cxn modelId="{66F6473F-864A-46AC-9F86-C73D54AEB987}" type="presParOf" srcId="{5B330C25-4301-47CD-8124-54593AAE8F8A}" destId="{0AE54588-71A1-4036-ACBF-09E573BDE813}" srcOrd="6" destOrd="0" presId="urn:microsoft.com/office/officeart/2008/layout/VerticalAccentList"/>
    <dgm:cxn modelId="{06654D32-F209-452D-B5CE-599AD62FF26F}" type="presParOf" srcId="{793CD794-D1E0-43F4-9664-26673A610B8B}" destId="{89D0C9B2-64EE-445E-BB33-DA3E907CB8BD}" srcOrd="14" destOrd="0" presId="urn:microsoft.com/office/officeart/2008/layout/VerticalAccentList"/>
    <dgm:cxn modelId="{22E2C152-B530-4A7E-9D68-3CC371BC8506}" type="presParOf" srcId="{793CD794-D1E0-43F4-9664-26673A610B8B}" destId="{7CCF32D0-D38E-4A25-AD05-AA7253E8FFAC}" srcOrd="15" destOrd="0" presId="urn:microsoft.com/office/officeart/2008/layout/VerticalAccentList"/>
    <dgm:cxn modelId="{983C7591-2435-4C2C-B1C6-690458C8F739}" type="presParOf" srcId="{7CCF32D0-D38E-4A25-AD05-AA7253E8FFAC}" destId="{21FF6441-1A48-4112-B70D-757804F70D5F}" srcOrd="0" destOrd="0" presId="urn:microsoft.com/office/officeart/2008/layout/VerticalAccentList"/>
    <dgm:cxn modelId="{2E4A6478-83E1-4695-B043-9B94115A8B27}" type="presParOf" srcId="{793CD794-D1E0-43F4-9664-26673A610B8B}" destId="{D4C1DF79-FC52-4AFA-809F-B9DCADEB7572}" srcOrd="16" destOrd="0" presId="urn:microsoft.com/office/officeart/2008/layout/VerticalAccentList"/>
    <dgm:cxn modelId="{DEED3444-7EDC-4D23-82FF-DBB20A39530F}" type="presParOf" srcId="{D4C1DF79-FC52-4AFA-809F-B9DCADEB7572}" destId="{1E8B4901-14CE-4670-8230-B94C5A2C838E}" srcOrd="0" destOrd="0" presId="urn:microsoft.com/office/officeart/2008/layout/VerticalAccentList"/>
    <dgm:cxn modelId="{4CF64705-A900-4CD8-9372-5EE497F7DAF6}" type="presParOf" srcId="{D4C1DF79-FC52-4AFA-809F-B9DCADEB7572}" destId="{FE617FA7-544A-40B9-BB03-E62B2153217A}" srcOrd="1" destOrd="0" presId="urn:microsoft.com/office/officeart/2008/layout/VerticalAccentList"/>
    <dgm:cxn modelId="{2F44A676-3C12-4972-AABF-34B57B54E1C2}" type="presParOf" srcId="{D4C1DF79-FC52-4AFA-809F-B9DCADEB7572}" destId="{BEBB7650-9AEA-40D8-AF30-E1978A46FC69}" srcOrd="2" destOrd="0" presId="urn:microsoft.com/office/officeart/2008/layout/VerticalAccentList"/>
    <dgm:cxn modelId="{E56F27F4-B50C-46F5-8FB4-54EF8A014EB0}" type="presParOf" srcId="{D4C1DF79-FC52-4AFA-809F-B9DCADEB7572}" destId="{007C13E0-4FE0-4335-8CBC-8B639CDDC832}" srcOrd="3" destOrd="0" presId="urn:microsoft.com/office/officeart/2008/layout/VerticalAccentList"/>
    <dgm:cxn modelId="{D40207A7-99E1-434C-A0FB-771089DB5B9B}" type="presParOf" srcId="{D4C1DF79-FC52-4AFA-809F-B9DCADEB7572}" destId="{6CF1CBC4-7BFA-453A-AF42-3D107722DF8E}" srcOrd="4" destOrd="0" presId="urn:microsoft.com/office/officeart/2008/layout/VerticalAccentList"/>
    <dgm:cxn modelId="{5986AC7F-3CE9-48FB-88D5-F63F6CA41331}" type="presParOf" srcId="{D4C1DF79-FC52-4AFA-809F-B9DCADEB7572}" destId="{4ED18350-7437-4AAA-A834-8FFF626E8A84}" srcOrd="5" destOrd="0" presId="urn:microsoft.com/office/officeart/2008/layout/VerticalAccentList"/>
    <dgm:cxn modelId="{778C2D6B-B10C-41F9-B331-E2E99BABF0CD}" type="presParOf" srcId="{D4C1DF79-FC52-4AFA-809F-B9DCADEB7572}" destId="{93BC89CF-AC83-4604-85DB-A5228A54159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84E4AF-32B5-4C5C-8061-5918717321C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33F725FE-2EA5-4AE3-A08C-27ABAA8BA82A}">
      <dgm:prSet phldrT="[Текст]"/>
      <dgm:spPr/>
      <dgm:t>
        <a:bodyPr/>
        <a:lstStyle/>
        <a:p>
          <a:r>
            <a:rPr lang="ru-RU" b="1" smtClean="0"/>
            <a:t>Підготовка до потенційних кризових ситуацій</a:t>
          </a:r>
          <a:endParaRPr lang="uk-UA" dirty="0"/>
        </a:p>
      </dgm:t>
    </dgm:pt>
    <dgm:pt modelId="{95B9E063-EE80-4DB7-BEAD-75CE922EF327}" type="parTrans" cxnId="{61F8E35B-2358-4EF6-B826-BD48C91F763A}">
      <dgm:prSet/>
      <dgm:spPr/>
      <dgm:t>
        <a:bodyPr/>
        <a:lstStyle/>
        <a:p>
          <a:endParaRPr lang="uk-UA"/>
        </a:p>
      </dgm:t>
    </dgm:pt>
    <dgm:pt modelId="{23A92C8A-CC13-41E5-8D86-B2CA4293667B}" type="sibTrans" cxnId="{61F8E35B-2358-4EF6-B826-BD48C91F763A}">
      <dgm:prSet/>
      <dgm:spPr/>
      <dgm:t>
        <a:bodyPr/>
        <a:lstStyle/>
        <a:p>
          <a:endParaRPr lang="uk-UA"/>
        </a:p>
      </dgm:t>
    </dgm:pt>
    <dgm:pt modelId="{C8D4AD57-08B4-403B-BD8A-29B7E72DFFD3}">
      <dgm:prSet/>
      <dgm:spPr/>
      <dgm:t>
        <a:bodyPr/>
        <a:lstStyle/>
        <a:p>
          <a:r>
            <a:rPr lang="uk-UA" b="0" dirty="0" smtClean="0"/>
            <a:t>До початку події важливо провести оцінку можливих кризових ситуацій. 
Створіть чіткий план, який включає кроки для швидкого реагування на різні види кризових ситуацій. </a:t>
          </a:r>
          <a:endParaRPr lang="uk-UA" b="0" dirty="0"/>
        </a:p>
      </dgm:t>
    </dgm:pt>
    <dgm:pt modelId="{0F315D36-59F1-422D-A16C-F6A4EE3C25CE}" type="parTrans" cxnId="{77AC8E2D-BB37-40D9-8668-E24CB2B72D2F}">
      <dgm:prSet/>
      <dgm:spPr/>
      <dgm:t>
        <a:bodyPr/>
        <a:lstStyle/>
        <a:p>
          <a:endParaRPr lang="uk-UA"/>
        </a:p>
      </dgm:t>
    </dgm:pt>
    <dgm:pt modelId="{F8FCC6E7-9884-4055-8C59-91AEB20A532D}" type="sibTrans" cxnId="{77AC8E2D-BB37-40D9-8668-E24CB2B72D2F}">
      <dgm:prSet/>
      <dgm:spPr/>
      <dgm:t>
        <a:bodyPr/>
        <a:lstStyle/>
        <a:p>
          <a:endParaRPr lang="uk-UA"/>
        </a:p>
      </dgm:t>
    </dgm:pt>
    <dgm:pt modelId="{AE124A65-7172-4277-A5C8-66EBCAD01F48}">
      <dgm:prSet/>
      <dgm:spPr/>
      <dgm:t>
        <a:bodyPr/>
        <a:lstStyle/>
        <a:p>
          <a:r>
            <a:rPr lang="uk-UA" b="1" smtClean="0"/>
            <a:t>Визначення ролі кризових комунікацій</a:t>
          </a:r>
          <a:endParaRPr lang="uk-UA" dirty="0"/>
        </a:p>
      </dgm:t>
    </dgm:pt>
    <dgm:pt modelId="{44BA7C3C-F2B6-4C38-B45A-97F53E9C72D4}" type="parTrans" cxnId="{B23B9C73-A830-4FA0-820F-C6C9494037C4}">
      <dgm:prSet/>
      <dgm:spPr/>
      <dgm:t>
        <a:bodyPr/>
        <a:lstStyle/>
        <a:p>
          <a:endParaRPr lang="uk-UA"/>
        </a:p>
      </dgm:t>
    </dgm:pt>
    <dgm:pt modelId="{F1C56D31-3790-441E-94DB-C293CE66B4BC}" type="sibTrans" cxnId="{B23B9C73-A830-4FA0-820F-C6C9494037C4}">
      <dgm:prSet/>
      <dgm:spPr/>
      <dgm:t>
        <a:bodyPr/>
        <a:lstStyle/>
        <a:p>
          <a:endParaRPr lang="uk-UA"/>
        </a:p>
      </dgm:t>
    </dgm:pt>
    <dgm:pt modelId="{134CB02A-8ABE-43CA-AA73-4FDC7E6A94AF}">
      <dgm:prSet/>
      <dgm:spPr/>
      <dgm:t>
        <a:bodyPr/>
        <a:lstStyle/>
        <a:p>
          <a:r>
            <a:rPr lang="uk-UA" smtClean="0"/>
            <a:t>Важливо повідомляти учасників про будь-які зміни або проблеми з подією, навіть якщо це може бути неприємно. Чесне та своєчасне інформування допоможе зберегти довіру та лояльність аудиторії.</a:t>
          </a:r>
          <a:endParaRPr lang="uk-UA" dirty="0"/>
        </a:p>
      </dgm:t>
    </dgm:pt>
    <dgm:pt modelId="{8CBAED84-BC9C-489A-9B70-6E90D41C0251}" type="parTrans" cxnId="{E9A95672-F539-41E1-B238-3906D381C3FC}">
      <dgm:prSet/>
      <dgm:spPr/>
      <dgm:t>
        <a:bodyPr/>
        <a:lstStyle/>
        <a:p>
          <a:endParaRPr lang="uk-UA"/>
        </a:p>
      </dgm:t>
    </dgm:pt>
    <dgm:pt modelId="{8A7691CC-DE7D-4865-9D38-DF52B7009CBC}" type="sibTrans" cxnId="{E9A95672-F539-41E1-B238-3906D381C3FC}">
      <dgm:prSet/>
      <dgm:spPr/>
      <dgm:t>
        <a:bodyPr/>
        <a:lstStyle/>
        <a:p>
          <a:endParaRPr lang="uk-UA"/>
        </a:p>
      </dgm:t>
    </dgm:pt>
    <dgm:pt modelId="{C167D623-2A2B-4AD5-BCBC-8A97120C4452}">
      <dgm:prSet/>
      <dgm:spPr/>
      <dgm:t>
        <a:bodyPr/>
        <a:lstStyle/>
        <a:p>
          <a:r>
            <a:rPr lang="uk-UA" b="1" noProof="0" dirty="0" smtClean="0"/>
            <a:t>Швидка реакція на негативні ситуації</a:t>
          </a:r>
          <a:endParaRPr lang="uk-UA" noProof="0" dirty="0"/>
        </a:p>
      </dgm:t>
    </dgm:pt>
    <dgm:pt modelId="{74D63034-7211-4C32-AD1F-1D5607C2733A}" type="parTrans" cxnId="{346D547D-0CF2-4C81-B36E-57BF798BED8A}">
      <dgm:prSet/>
      <dgm:spPr/>
      <dgm:t>
        <a:bodyPr/>
        <a:lstStyle/>
        <a:p>
          <a:endParaRPr lang="uk-UA"/>
        </a:p>
      </dgm:t>
    </dgm:pt>
    <dgm:pt modelId="{63D6CDBE-6727-4E97-94A8-73DC6E6548A2}" type="sibTrans" cxnId="{346D547D-0CF2-4C81-B36E-57BF798BED8A}">
      <dgm:prSet/>
      <dgm:spPr/>
      <dgm:t>
        <a:bodyPr/>
        <a:lstStyle/>
        <a:p>
          <a:endParaRPr lang="uk-UA"/>
        </a:p>
      </dgm:t>
    </dgm:pt>
    <dgm:pt modelId="{2DCE9DC2-2726-4183-BC56-D27A4B57D2F6}">
      <dgm:prSet/>
      <dgm:spPr/>
      <dgm:t>
        <a:bodyPr/>
        <a:lstStyle/>
        <a:p>
          <a:r>
            <a:rPr lang="uk-UA" b="0" noProof="0" dirty="0" smtClean="0"/>
            <a:t>У випадку непередбачених ситуацій, таких як затримки або зміни в розкладі, публікуйте оновлення на офіційному </a:t>
          </a:r>
          <a:r>
            <a:rPr lang="uk-UA" b="0" noProof="0" dirty="0" err="1" smtClean="0"/>
            <a:t>вебсайті</a:t>
          </a:r>
          <a:r>
            <a:rPr lang="uk-UA" b="0" noProof="0" dirty="0" smtClean="0"/>
            <a:t>, соціальних мережах або в мобільних додатках події. </a:t>
          </a:r>
          <a:endParaRPr lang="uk-UA" b="0" noProof="0" dirty="0"/>
        </a:p>
      </dgm:t>
    </dgm:pt>
    <dgm:pt modelId="{9CED529A-67F4-4E4C-BE78-749F2E69D003}" type="parTrans" cxnId="{3578D7FA-739B-475D-A209-0D78DDE12593}">
      <dgm:prSet/>
      <dgm:spPr/>
      <dgm:t>
        <a:bodyPr/>
        <a:lstStyle/>
        <a:p>
          <a:endParaRPr lang="uk-UA"/>
        </a:p>
      </dgm:t>
    </dgm:pt>
    <dgm:pt modelId="{CD3EACBE-CAB9-4826-838A-8904A760E0A3}" type="sibTrans" cxnId="{3578D7FA-739B-475D-A209-0D78DDE12593}">
      <dgm:prSet/>
      <dgm:spPr/>
      <dgm:t>
        <a:bodyPr/>
        <a:lstStyle/>
        <a:p>
          <a:endParaRPr lang="uk-UA"/>
        </a:p>
      </dgm:t>
    </dgm:pt>
    <dgm:pt modelId="{910601FC-2687-4345-89C8-9BDDE465CA3F}">
      <dgm:prSet/>
      <dgm:spPr/>
      <dgm:t>
        <a:bodyPr/>
        <a:lstStyle/>
        <a:p>
          <a:r>
            <a:rPr lang="uk-UA" noProof="0" dirty="0" smtClean="0"/>
            <a:t>Якщо виникають негативні відгуки в соціальних мережах або на платформах для оцінок</a:t>
          </a:r>
          <a:r>
            <a:rPr lang="en-US" noProof="0" dirty="0" smtClean="0"/>
            <a:t>, </a:t>
          </a:r>
          <a:r>
            <a:rPr lang="uk-UA" noProof="0" dirty="0" smtClean="0"/>
            <a:t>важливо швидко реагувати на них. Потрібно залишатися ввічливими і конструктивними, надаючи пропозиції щодо вирішення проблеми.</a:t>
          </a:r>
          <a:endParaRPr lang="uk-UA" noProof="0" dirty="0"/>
        </a:p>
      </dgm:t>
    </dgm:pt>
    <dgm:pt modelId="{621A41F8-60D6-4A40-B82E-881B21B4BC6C}" type="parTrans" cxnId="{0788F032-F8C4-41B1-8AC0-AE88A13566CF}">
      <dgm:prSet/>
      <dgm:spPr/>
      <dgm:t>
        <a:bodyPr/>
        <a:lstStyle/>
        <a:p>
          <a:endParaRPr lang="uk-UA"/>
        </a:p>
      </dgm:t>
    </dgm:pt>
    <dgm:pt modelId="{7D935B46-4F34-4877-9DF3-E3D478A0C2AC}" type="sibTrans" cxnId="{0788F032-F8C4-41B1-8AC0-AE88A13566CF}">
      <dgm:prSet/>
      <dgm:spPr/>
      <dgm:t>
        <a:bodyPr/>
        <a:lstStyle/>
        <a:p>
          <a:endParaRPr lang="uk-UA"/>
        </a:p>
      </dgm:t>
    </dgm:pt>
    <dgm:pt modelId="{311FFD35-5748-4B72-8EB1-04331052ADDC}" type="pres">
      <dgm:prSet presAssocID="{DC84E4AF-32B5-4C5C-8061-5918717321CC}" presName="linear" presStyleCnt="0">
        <dgm:presLayoutVars>
          <dgm:animLvl val="lvl"/>
          <dgm:resizeHandles val="exact"/>
        </dgm:presLayoutVars>
      </dgm:prSet>
      <dgm:spPr/>
    </dgm:pt>
    <dgm:pt modelId="{039F620B-E343-4F2C-8BD4-C6B566EC4FE8}" type="pres">
      <dgm:prSet presAssocID="{33F725FE-2EA5-4AE3-A08C-27ABAA8BA8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E62AB4-921C-44A1-9A94-E839825BA4F7}" type="pres">
      <dgm:prSet presAssocID="{33F725FE-2EA5-4AE3-A08C-27ABAA8BA82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0602C7-CFD3-4C79-812E-6A5C334F3CA4}" type="pres">
      <dgm:prSet presAssocID="{AE124A65-7172-4277-A5C8-66EBCAD01F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29469F-0BB4-4003-9188-71256B32BB91}" type="pres">
      <dgm:prSet presAssocID="{AE124A65-7172-4277-A5C8-66EBCAD01F4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366DB7-D177-4EAB-908F-C2FC676875E9}" type="pres">
      <dgm:prSet presAssocID="{C167D623-2A2B-4AD5-BCBC-8A97120C44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22317B-1911-41E5-A90E-DFA1939FC67F}" type="pres">
      <dgm:prSet presAssocID="{C167D623-2A2B-4AD5-BCBC-8A97120C445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46D547D-0CF2-4C81-B36E-57BF798BED8A}" srcId="{DC84E4AF-32B5-4C5C-8061-5918717321CC}" destId="{C167D623-2A2B-4AD5-BCBC-8A97120C4452}" srcOrd="2" destOrd="0" parTransId="{74D63034-7211-4C32-AD1F-1D5607C2733A}" sibTransId="{63D6CDBE-6727-4E97-94A8-73DC6E6548A2}"/>
    <dgm:cxn modelId="{311EB32A-31E6-45B3-A1C4-6D215A0EE34D}" type="presOf" srcId="{C167D623-2A2B-4AD5-BCBC-8A97120C4452}" destId="{92366DB7-D177-4EAB-908F-C2FC676875E9}" srcOrd="0" destOrd="0" presId="urn:microsoft.com/office/officeart/2005/8/layout/vList2"/>
    <dgm:cxn modelId="{E9A95672-F539-41E1-B238-3906D381C3FC}" srcId="{AE124A65-7172-4277-A5C8-66EBCAD01F48}" destId="{134CB02A-8ABE-43CA-AA73-4FDC7E6A94AF}" srcOrd="0" destOrd="0" parTransId="{8CBAED84-BC9C-489A-9B70-6E90D41C0251}" sibTransId="{8A7691CC-DE7D-4865-9D38-DF52B7009CBC}"/>
    <dgm:cxn modelId="{FCE059D8-1822-44B8-82D6-8E8FD653BFA6}" type="presOf" srcId="{33F725FE-2EA5-4AE3-A08C-27ABAA8BA82A}" destId="{039F620B-E343-4F2C-8BD4-C6B566EC4FE8}" srcOrd="0" destOrd="0" presId="urn:microsoft.com/office/officeart/2005/8/layout/vList2"/>
    <dgm:cxn modelId="{734D93EB-A63B-4E85-9766-3A97A60FA3AA}" type="presOf" srcId="{C8D4AD57-08B4-403B-BD8A-29B7E72DFFD3}" destId="{E2E62AB4-921C-44A1-9A94-E839825BA4F7}" srcOrd="0" destOrd="0" presId="urn:microsoft.com/office/officeart/2005/8/layout/vList2"/>
    <dgm:cxn modelId="{61F8E35B-2358-4EF6-B826-BD48C91F763A}" srcId="{DC84E4AF-32B5-4C5C-8061-5918717321CC}" destId="{33F725FE-2EA5-4AE3-A08C-27ABAA8BA82A}" srcOrd="0" destOrd="0" parTransId="{95B9E063-EE80-4DB7-BEAD-75CE922EF327}" sibTransId="{23A92C8A-CC13-41E5-8D86-B2CA4293667B}"/>
    <dgm:cxn modelId="{B4995CE8-4B5E-4C3E-96DC-32A45318DFF9}" type="presOf" srcId="{910601FC-2687-4345-89C8-9BDDE465CA3F}" destId="{BA22317B-1911-41E5-A90E-DFA1939FC67F}" srcOrd="0" destOrd="1" presId="urn:microsoft.com/office/officeart/2005/8/layout/vList2"/>
    <dgm:cxn modelId="{77AC8E2D-BB37-40D9-8668-E24CB2B72D2F}" srcId="{33F725FE-2EA5-4AE3-A08C-27ABAA8BA82A}" destId="{C8D4AD57-08B4-403B-BD8A-29B7E72DFFD3}" srcOrd="0" destOrd="0" parTransId="{0F315D36-59F1-422D-A16C-F6A4EE3C25CE}" sibTransId="{F8FCC6E7-9884-4055-8C59-91AEB20A532D}"/>
    <dgm:cxn modelId="{656E9C0D-196A-41AA-AC49-C353DEB49E64}" type="presOf" srcId="{DC84E4AF-32B5-4C5C-8061-5918717321CC}" destId="{311FFD35-5748-4B72-8EB1-04331052ADDC}" srcOrd="0" destOrd="0" presId="urn:microsoft.com/office/officeart/2005/8/layout/vList2"/>
    <dgm:cxn modelId="{3578D7FA-739B-475D-A209-0D78DDE12593}" srcId="{C167D623-2A2B-4AD5-BCBC-8A97120C4452}" destId="{2DCE9DC2-2726-4183-BC56-D27A4B57D2F6}" srcOrd="0" destOrd="0" parTransId="{9CED529A-67F4-4E4C-BE78-749F2E69D003}" sibTransId="{CD3EACBE-CAB9-4826-838A-8904A760E0A3}"/>
    <dgm:cxn modelId="{0788F032-F8C4-41B1-8AC0-AE88A13566CF}" srcId="{C167D623-2A2B-4AD5-BCBC-8A97120C4452}" destId="{910601FC-2687-4345-89C8-9BDDE465CA3F}" srcOrd="1" destOrd="0" parTransId="{621A41F8-60D6-4A40-B82E-881B21B4BC6C}" sibTransId="{7D935B46-4F34-4877-9DF3-E3D478A0C2AC}"/>
    <dgm:cxn modelId="{B23B9C73-A830-4FA0-820F-C6C9494037C4}" srcId="{DC84E4AF-32B5-4C5C-8061-5918717321CC}" destId="{AE124A65-7172-4277-A5C8-66EBCAD01F48}" srcOrd="1" destOrd="0" parTransId="{44BA7C3C-F2B6-4C38-B45A-97F53E9C72D4}" sibTransId="{F1C56D31-3790-441E-94DB-C293CE66B4BC}"/>
    <dgm:cxn modelId="{C1C47437-DE64-4E8E-B30F-EC2714567122}" type="presOf" srcId="{2DCE9DC2-2726-4183-BC56-D27A4B57D2F6}" destId="{BA22317B-1911-41E5-A90E-DFA1939FC67F}" srcOrd="0" destOrd="0" presId="urn:microsoft.com/office/officeart/2005/8/layout/vList2"/>
    <dgm:cxn modelId="{A3E3A165-6EFE-4DC7-BB57-711AA6ECFFC5}" type="presOf" srcId="{AE124A65-7172-4277-A5C8-66EBCAD01F48}" destId="{B60602C7-CFD3-4C79-812E-6A5C334F3CA4}" srcOrd="0" destOrd="0" presId="urn:microsoft.com/office/officeart/2005/8/layout/vList2"/>
    <dgm:cxn modelId="{2591346C-F6C2-4734-89E0-A83F221435E5}" type="presOf" srcId="{134CB02A-8ABE-43CA-AA73-4FDC7E6A94AF}" destId="{2829469F-0BB4-4003-9188-71256B32BB91}" srcOrd="0" destOrd="0" presId="urn:microsoft.com/office/officeart/2005/8/layout/vList2"/>
    <dgm:cxn modelId="{4DD9B854-DF91-400F-8818-0BCBAC8F75B1}" type="presParOf" srcId="{311FFD35-5748-4B72-8EB1-04331052ADDC}" destId="{039F620B-E343-4F2C-8BD4-C6B566EC4FE8}" srcOrd="0" destOrd="0" presId="urn:microsoft.com/office/officeart/2005/8/layout/vList2"/>
    <dgm:cxn modelId="{77CE40DE-5D40-406F-B9ED-EBC461AC6174}" type="presParOf" srcId="{311FFD35-5748-4B72-8EB1-04331052ADDC}" destId="{E2E62AB4-921C-44A1-9A94-E839825BA4F7}" srcOrd="1" destOrd="0" presId="urn:microsoft.com/office/officeart/2005/8/layout/vList2"/>
    <dgm:cxn modelId="{910D71D5-5333-430A-84BD-7C3AB5509ADB}" type="presParOf" srcId="{311FFD35-5748-4B72-8EB1-04331052ADDC}" destId="{B60602C7-CFD3-4C79-812E-6A5C334F3CA4}" srcOrd="2" destOrd="0" presId="urn:microsoft.com/office/officeart/2005/8/layout/vList2"/>
    <dgm:cxn modelId="{D3B27C34-0BEF-4C9B-A2FF-A129CCE4E7D0}" type="presParOf" srcId="{311FFD35-5748-4B72-8EB1-04331052ADDC}" destId="{2829469F-0BB4-4003-9188-71256B32BB91}" srcOrd="3" destOrd="0" presId="urn:microsoft.com/office/officeart/2005/8/layout/vList2"/>
    <dgm:cxn modelId="{3BE56A17-1D88-490D-BC2B-57F9839D2586}" type="presParOf" srcId="{311FFD35-5748-4B72-8EB1-04331052ADDC}" destId="{92366DB7-D177-4EAB-908F-C2FC676875E9}" srcOrd="4" destOrd="0" presId="urn:microsoft.com/office/officeart/2005/8/layout/vList2"/>
    <dgm:cxn modelId="{675DF80F-6AE1-4D2E-AE23-EFE05A960009}" type="presParOf" srcId="{311FFD35-5748-4B72-8EB1-04331052ADDC}" destId="{BA22317B-1911-41E5-A90E-DFA1939FC67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84E4AF-32B5-4C5C-8061-5918717321C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6538B92-F875-41AF-A4D2-5484DFB504F8}">
      <dgm:prSet/>
      <dgm:spPr/>
      <dgm:t>
        <a:bodyPr/>
        <a:lstStyle/>
        <a:p>
          <a:r>
            <a:rPr lang="uk-UA" b="1" noProof="0" dirty="0" err="1" smtClean="0"/>
            <a:t>Проактивне</a:t>
          </a:r>
          <a:r>
            <a:rPr lang="uk-UA" b="1" noProof="0" dirty="0" smtClean="0"/>
            <a:t> управління репутацією</a:t>
          </a:r>
          <a:endParaRPr lang="uk-UA" noProof="0" dirty="0"/>
        </a:p>
      </dgm:t>
    </dgm:pt>
    <dgm:pt modelId="{E3628170-DA9C-48C9-BFBA-BF4BD661A617}" type="parTrans" cxnId="{38E50A83-A06C-4AA8-8D4D-34E4BE9AA4C1}">
      <dgm:prSet/>
      <dgm:spPr/>
      <dgm:t>
        <a:bodyPr/>
        <a:lstStyle/>
        <a:p>
          <a:endParaRPr lang="uk-UA"/>
        </a:p>
      </dgm:t>
    </dgm:pt>
    <dgm:pt modelId="{31163F1C-DFBC-4C76-8332-A2854C94769F}" type="sibTrans" cxnId="{38E50A83-A06C-4AA8-8D4D-34E4BE9AA4C1}">
      <dgm:prSet/>
      <dgm:spPr/>
      <dgm:t>
        <a:bodyPr/>
        <a:lstStyle/>
        <a:p>
          <a:endParaRPr lang="uk-UA"/>
        </a:p>
      </dgm:t>
    </dgm:pt>
    <dgm:pt modelId="{1C1687B7-870E-4771-B3F7-1BECC865FA46}">
      <dgm:prSet/>
      <dgm:spPr/>
      <dgm:t>
        <a:bodyPr/>
        <a:lstStyle/>
        <a:p>
          <a:r>
            <a:rPr lang="uk-UA" noProof="0" dirty="0" smtClean="0"/>
            <a:t>У кризовий період публікуйте позитивні історії або відгуки учасників, які можуть компенсувати негативний контекст. </a:t>
          </a:r>
          <a:endParaRPr lang="uk-UA" noProof="0" dirty="0"/>
        </a:p>
      </dgm:t>
    </dgm:pt>
    <dgm:pt modelId="{CE5C821B-C46E-4E7A-8347-CD2E82C0F4BB}" type="parTrans" cxnId="{0356AD6F-609D-4B66-9E4F-1A0C58454AB1}">
      <dgm:prSet/>
      <dgm:spPr/>
      <dgm:t>
        <a:bodyPr/>
        <a:lstStyle/>
        <a:p>
          <a:endParaRPr lang="uk-UA"/>
        </a:p>
      </dgm:t>
    </dgm:pt>
    <dgm:pt modelId="{252AD571-5889-48B0-9E4B-678867B42267}" type="sibTrans" cxnId="{0356AD6F-609D-4B66-9E4F-1A0C58454AB1}">
      <dgm:prSet/>
      <dgm:spPr/>
      <dgm:t>
        <a:bodyPr/>
        <a:lstStyle/>
        <a:p>
          <a:endParaRPr lang="uk-UA"/>
        </a:p>
      </dgm:t>
    </dgm:pt>
    <dgm:pt modelId="{110C532D-5D37-43F1-BA1A-F4AC53FDEC2B}">
      <dgm:prSet/>
      <dgm:spPr/>
      <dgm:t>
        <a:bodyPr/>
        <a:lstStyle/>
        <a:p>
          <a:r>
            <a:rPr lang="uk-UA" noProof="0" dirty="0" smtClean="0"/>
            <a:t>У разі кризової ситуації важливо не тільки взаємодіяти з учасниками, але й підтримувати зв'язок з партнерами та спонсорами.</a:t>
          </a:r>
          <a:endParaRPr lang="uk-UA" noProof="0" dirty="0"/>
        </a:p>
      </dgm:t>
    </dgm:pt>
    <dgm:pt modelId="{AE7D2AA9-36F6-44B3-B9B5-2A9D87CCCEC6}" type="parTrans" cxnId="{4FC14E53-3FC5-4ED5-A188-1FB32DE8BAEF}">
      <dgm:prSet/>
      <dgm:spPr/>
      <dgm:t>
        <a:bodyPr/>
        <a:lstStyle/>
        <a:p>
          <a:endParaRPr lang="uk-UA"/>
        </a:p>
      </dgm:t>
    </dgm:pt>
    <dgm:pt modelId="{5B224E65-0963-4770-9B0B-3EC75287B91D}" type="sibTrans" cxnId="{4FC14E53-3FC5-4ED5-A188-1FB32DE8BAEF}">
      <dgm:prSet/>
      <dgm:spPr/>
      <dgm:t>
        <a:bodyPr/>
        <a:lstStyle/>
        <a:p>
          <a:endParaRPr lang="uk-UA"/>
        </a:p>
      </dgm:t>
    </dgm:pt>
    <dgm:pt modelId="{FF3EAF7C-4E0A-4053-8937-0A8BCFFAC671}">
      <dgm:prSet/>
      <dgm:spPr/>
      <dgm:t>
        <a:bodyPr/>
        <a:lstStyle/>
        <a:p>
          <a:r>
            <a:rPr lang="uk-UA" b="1" noProof="0" dirty="0" smtClean="0"/>
            <a:t>Відновлення</a:t>
          </a:r>
          <a:r>
            <a:rPr lang="uk-UA" noProof="0" dirty="0" smtClean="0"/>
            <a:t> </a:t>
          </a:r>
          <a:r>
            <a:rPr lang="uk-UA" b="1" noProof="0" dirty="0" smtClean="0"/>
            <a:t>після кризи</a:t>
          </a:r>
          <a:endParaRPr lang="uk-UA" b="1" noProof="0" dirty="0"/>
        </a:p>
      </dgm:t>
    </dgm:pt>
    <dgm:pt modelId="{A1120674-8657-4BE9-AE7E-F349BFE5A1D7}" type="parTrans" cxnId="{FF030230-5D3E-49ED-AA6F-A919240ED527}">
      <dgm:prSet/>
      <dgm:spPr/>
      <dgm:t>
        <a:bodyPr/>
        <a:lstStyle/>
        <a:p>
          <a:endParaRPr lang="uk-UA"/>
        </a:p>
      </dgm:t>
    </dgm:pt>
    <dgm:pt modelId="{4CDA933F-9333-4A26-BA74-F6B0358580A9}" type="sibTrans" cxnId="{FF030230-5D3E-49ED-AA6F-A919240ED527}">
      <dgm:prSet/>
      <dgm:spPr/>
      <dgm:t>
        <a:bodyPr/>
        <a:lstStyle/>
        <a:p>
          <a:endParaRPr lang="uk-UA"/>
        </a:p>
      </dgm:t>
    </dgm:pt>
    <dgm:pt modelId="{B43DB40C-546D-4D97-BBA4-BF5835894702}">
      <dgm:prSet/>
      <dgm:spPr/>
      <dgm:t>
        <a:bodyPr/>
        <a:lstStyle/>
        <a:p>
          <a:r>
            <a:rPr lang="uk-UA" b="0" noProof="0" dirty="0" smtClean="0"/>
            <a:t>Якщо ситуація справді серйозна, і учасники події постраждали від негативного досвіду, розгляньте можливість надання компенсацій або спеціальних пропозицій (наприклад, знижки на наступні події або повернення частини грошей).</a:t>
          </a:r>
          <a:endParaRPr lang="uk-UA" b="0" noProof="0" dirty="0"/>
        </a:p>
      </dgm:t>
    </dgm:pt>
    <dgm:pt modelId="{88C497C9-CC77-4482-8EAF-E5552EAC4551}" type="parTrans" cxnId="{3EEEA818-FBD8-4F39-9563-2B6B817BACAA}">
      <dgm:prSet/>
      <dgm:spPr/>
      <dgm:t>
        <a:bodyPr/>
        <a:lstStyle/>
        <a:p>
          <a:endParaRPr lang="uk-UA"/>
        </a:p>
      </dgm:t>
    </dgm:pt>
    <dgm:pt modelId="{566AFD6E-19CF-4B10-8500-09BBB70DA763}" type="sibTrans" cxnId="{3EEEA818-FBD8-4F39-9563-2B6B817BACAA}">
      <dgm:prSet/>
      <dgm:spPr/>
      <dgm:t>
        <a:bodyPr/>
        <a:lstStyle/>
        <a:p>
          <a:endParaRPr lang="uk-UA"/>
        </a:p>
      </dgm:t>
    </dgm:pt>
    <dgm:pt modelId="{F76B1D54-DBB5-4186-95AA-F62CA87F9480}">
      <dgm:prSet/>
      <dgm:spPr/>
      <dgm:t>
        <a:bodyPr/>
        <a:lstStyle/>
        <a:p>
          <a:r>
            <a:rPr lang="uk-UA" b="1" noProof="0" dirty="0" smtClean="0"/>
            <a:t>Комунікація зі ЗМІ</a:t>
          </a:r>
          <a:endParaRPr lang="uk-UA" b="1" noProof="0" dirty="0"/>
        </a:p>
      </dgm:t>
    </dgm:pt>
    <dgm:pt modelId="{4D062B6C-F0E2-4D67-86F1-B292F00CE1C7}" type="parTrans" cxnId="{D2FD6C73-4077-43EC-918D-AC3F44DEA2CA}">
      <dgm:prSet/>
      <dgm:spPr/>
      <dgm:t>
        <a:bodyPr/>
        <a:lstStyle/>
        <a:p>
          <a:endParaRPr lang="uk-UA"/>
        </a:p>
      </dgm:t>
    </dgm:pt>
    <dgm:pt modelId="{7616AC5F-A5F1-4142-9328-2D9611639272}" type="sibTrans" cxnId="{D2FD6C73-4077-43EC-918D-AC3F44DEA2CA}">
      <dgm:prSet/>
      <dgm:spPr/>
      <dgm:t>
        <a:bodyPr/>
        <a:lstStyle/>
        <a:p>
          <a:endParaRPr lang="uk-UA"/>
        </a:p>
      </dgm:t>
    </dgm:pt>
    <dgm:pt modelId="{73178B69-F969-44FB-AFDD-BE873CAA7CD9}">
      <dgm:prSet/>
      <dgm:spPr/>
      <dgm:t>
        <a:bodyPr/>
        <a:lstStyle/>
        <a:p>
          <a:r>
            <a:rPr lang="uk-UA" b="0" noProof="0" dirty="0" smtClean="0"/>
            <a:t>У разі серйозних проблем, які можуть бути висвітлені в медіа, підготуйте прес-реліз, в якому надайте чітку інформацію про ситуацію, дії, які вживаються для виправлення, і заходи, що дозволять уникнути подібних проблем у майбутньому.</a:t>
          </a:r>
          <a:endParaRPr lang="uk-UA" b="0" noProof="0" dirty="0"/>
        </a:p>
      </dgm:t>
    </dgm:pt>
    <dgm:pt modelId="{104F7ACE-EBD2-4F86-8EC4-F1D39C0BA12D}" type="parTrans" cxnId="{F5A97CA7-466D-495E-B21B-F7B477E07CF6}">
      <dgm:prSet/>
      <dgm:spPr/>
      <dgm:t>
        <a:bodyPr/>
        <a:lstStyle/>
        <a:p>
          <a:endParaRPr lang="uk-UA"/>
        </a:p>
      </dgm:t>
    </dgm:pt>
    <dgm:pt modelId="{B99B7CA6-90CF-432B-88DE-A8127C212790}" type="sibTrans" cxnId="{F5A97CA7-466D-495E-B21B-F7B477E07CF6}">
      <dgm:prSet/>
      <dgm:spPr/>
      <dgm:t>
        <a:bodyPr/>
        <a:lstStyle/>
        <a:p>
          <a:endParaRPr lang="uk-UA"/>
        </a:p>
      </dgm:t>
    </dgm:pt>
    <dgm:pt modelId="{FCD71CBE-4635-424A-8C90-2D86A62642F3}">
      <dgm:prSet/>
      <dgm:spPr/>
      <dgm:t>
        <a:bodyPr/>
        <a:lstStyle/>
        <a:p>
          <a:r>
            <a:rPr lang="uk-UA" b="0" noProof="0" dirty="0" smtClean="0"/>
            <a:t>Протягом кризового періоду відстежуйте, як ЗМІ висвітлюють подію. Це дозволить вам реагувати на будь-які неправдиві або неповні інформації, що може вплинути на імідж вашої події.</a:t>
          </a:r>
          <a:endParaRPr lang="uk-UA" b="0" noProof="0" dirty="0"/>
        </a:p>
      </dgm:t>
    </dgm:pt>
    <dgm:pt modelId="{7A3EF7B2-B3E2-4409-A318-A0F9CFCDFB62}" type="parTrans" cxnId="{510A56DC-58F0-4F88-AD1F-2123A0AE24D7}">
      <dgm:prSet/>
      <dgm:spPr/>
      <dgm:t>
        <a:bodyPr/>
        <a:lstStyle/>
        <a:p>
          <a:endParaRPr lang="uk-UA"/>
        </a:p>
      </dgm:t>
    </dgm:pt>
    <dgm:pt modelId="{2240703B-AA58-4715-8B7C-2056E98D8D4A}" type="sibTrans" cxnId="{510A56DC-58F0-4F88-AD1F-2123A0AE24D7}">
      <dgm:prSet/>
      <dgm:spPr/>
      <dgm:t>
        <a:bodyPr/>
        <a:lstStyle/>
        <a:p>
          <a:endParaRPr lang="uk-UA"/>
        </a:p>
      </dgm:t>
    </dgm:pt>
    <dgm:pt modelId="{311FFD35-5748-4B72-8EB1-04331052ADDC}" type="pres">
      <dgm:prSet presAssocID="{DC84E4AF-32B5-4C5C-8061-5918717321CC}" presName="linear" presStyleCnt="0">
        <dgm:presLayoutVars>
          <dgm:animLvl val="lvl"/>
          <dgm:resizeHandles val="exact"/>
        </dgm:presLayoutVars>
      </dgm:prSet>
      <dgm:spPr/>
    </dgm:pt>
    <dgm:pt modelId="{6894D608-53F0-42FD-B9BF-7D79B563A643}" type="pres">
      <dgm:prSet presAssocID="{06538B92-F875-41AF-A4D2-5484DFB504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881896-C785-4391-89B3-3F901E535A7A}" type="pres">
      <dgm:prSet presAssocID="{06538B92-F875-41AF-A4D2-5484DFB504F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866D52-358C-40CD-B06D-9C551D42C6AB}" type="pres">
      <dgm:prSet presAssocID="{FF3EAF7C-4E0A-4053-8937-0A8BCFFAC671}" presName="parentText" presStyleLbl="node1" presStyleIdx="1" presStyleCnt="3" custLinFactNeighborX="-2055" custLinFactNeighborY="48">
        <dgm:presLayoutVars>
          <dgm:chMax val="0"/>
          <dgm:bulletEnabled val="1"/>
        </dgm:presLayoutVars>
      </dgm:prSet>
      <dgm:spPr/>
    </dgm:pt>
    <dgm:pt modelId="{64B95D57-28F6-4736-8FB6-CEA5E281671F}" type="pres">
      <dgm:prSet presAssocID="{FF3EAF7C-4E0A-4053-8937-0A8BCFFAC67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8C5EC5-307A-4FBC-BB0C-E5AC31A3429D}" type="pres">
      <dgm:prSet presAssocID="{F76B1D54-DBB5-4186-95AA-F62CA87F94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0930ED-54FA-46CC-AE48-1861535AF7C0}" type="pres">
      <dgm:prSet presAssocID="{F76B1D54-DBB5-4186-95AA-F62CA87F948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2FD6C73-4077-43EC-918D-AC3F44DEA2CA}" srcId="{DC84E4AF-32B5-4C5C-8061-5918717321CC}" destId="{F76B1D54-DBB5-4186-95AA-F62CA87F9480}" srcOrd="2" destOrd="0" parTransId="{4D062B6C-F0E2-4D67-86F1-B292F00CE1C7}" sibTransId="{7616AC5F-A5F1-4142-9328-2D9611639272}"/>
    <dgm:cxn modelId="{3EC2B926-1DE7-4DF2-8EBB-AA6C8C1FA81C}" type="presOf" srcId="{F76B1D54-DBB5-4186-95AA-F62CA87F9480}" destId="{098C5EC5-307A-4FBC-BB0C-E5AC31A3429D}" srcOrd="0" destOrd="0" presId="urn:microsoft.com/office/officeart/2005/8/layout/vList2"/>
    <dgm:cxn modelId="{E59B03EF-F1FE-4E00-98C0-8E1BB3AB1FF5}" type="presOf" srcId="{FF3EAF7C-4E0A-4053-8937-0A8BCFFAC671}" destId="{0E866D52-358C-40CD-B06D-9C551D42C6AB}" srcOrd="0" destOrd="0" presId="urn:microsoft.com/office/officeart/2005/8/layout/vList2"/>
    <dgm:cxn modelId="{8185C9E7-AB94-4C46-80A7-D85C90AE935F}" type="presOf" srcId="{FCD71CBE-4635-424A-8C90-2D86A62642F3}" destId="{7D0930ED-54FA-46CC-AE48-1861535AF7C0}" srcOrd="0" destOrd="1" presId="urn:microsoft.com/office/officeart/2005/8/layout/vList2"/>
    <dgm:cxn modelId="{30E1F5DB-C497-439E-9EB0-091ADAFC3E45}" type="presOf" srcId="{1C1687B7-870E-4771-B3F7-1BECC865FA46}" destId="{0F881896-C785-4391-89B3-3F901E535A7A}" srcOrd="0" destOrd="0" presId="urn:microsoft.com/office/officeart/2005/8/layout/vList2"/>
    <dgm:cxn modelId="{B08AEA2E-1C30-4783-8B9B-BC72D3CC5C59}" type="presOf" srcId="{110C532D-5D37-43F1-BA1A-F4AC53FDEC2B}" destId="{0F881896-C785-4391-89B3-3F901E535A7A}" srcOrd="0" destOrd="1" presId="urn:microsoft.com/office/officeart/2005/8/layout/vList2"/>
    <dgm:cxn modelId="{463A2317-7C81-4BFE-A3A0-6F83E7823C03}" type="presOf" srcId="{73178B69-F969-44FB-AFDD-BE873CAA7CD9}" destId="{7D0930ED-54FA-46CC-AE48-1861535AF7C0}" srcOrd="0" destOrd="0" presId="urn:microsoft.com/office/officeart/2005/8/layout/vList2"/>
    <dgm:cxn modelId="{462061C5-4247-408E-8317-13E7DDEF4B18}" type="presOf" srcId="{B43DB40C-546D-4D97-BBA4-BF5835894702}" destId="{64B95D57-28F6-4736-8FB6-CEA5E281671F}" srcOrd="0" destOrd="0" presId="urn:microsoft.com/office/officeart/2005/8/layout/vList2"/>
    <dgm:cxn modelId="{F5A97CA7-466D-495E-B21B-F7B477E07CF6}" srcId="{F76B1D54-DBB5-4186-95AA-F62CA87F9480}" destId="{73178B69-F969-44FB-AFDD-BE873CAA7CD9}" srcOrd="0" destOrd="0" parTransId="{104F7ACE-EBD2-4F86-8EC4-F1D39C0BA12D}" sibTransId="{B99B7CA6-90CF-432B-88DE-A8127C212790}"/>
    <dgm:cxn modelId="{38E50A83-A06C-4AA8-8D4D-34E4BE9AA4C1}" srcId="{DC84E4AF-32B5-4C5C-8061-5918717321CC}" destId="{06538B92-F875-41AF-A4D2-5484DFB504F8}" srcOrd="0" destOrd="0" parTransId="{E3628170-DA9C-48C9-BFBA-BF4BD661A617}" sibTransId="{31163F1C-DFBC-4C76-8332-A2854C94769F}"/>
    <dgm:cxn modelId="{DCC3B8CD-0BEC-4DA4-BC22-49999B8AA872}" type="presOf" srcId="{06538B92-F875-41AF-A4D2-5484DFB504F8}" destId="{6894D608-53F0-42FD-B9BF-7D79B563A643}" srcOrd="0" destOrd="0" presId="urn:microsoft.com/office/officeart/2005/8/layout/vList2"/>
    <dgm:cxn modelId="{4FC14E53-3FC5-4ED5-A188-1FB32DE8BAEF}" srcId="{06538B92-F875-41AF-A4D2-5484DFB504F8}" destId="{110C532D-5D37-43F1-BA1A-F4AC53FDEC2B}" srcOrd="1" destOrd="0" parTransId="{AE7D2AA9-36F6-44B3-B9B5-2A9D87CCCEC6}" sibTransId="{5B224E65-0963-4770-9B0B-3EC75287B91D}"/>
    <dgm:cxn modelId="{510A56DC-58F0-4F88-AD1F-2123A0AE24D7}" srcId="{F76B1D54-DBB5-4186-95AA-F62CA87F9480}" destId="{FCD71CBE-4635-424A-8C90-2D86A62642F3}" srcOrd="1" destOrd="0" parTransId="{7A3EF7B2-B3E2-4409-A318-A0F9CFCDFB62}" sibTransId="{2240703B-AA58-4715-8B7C-2056E98D8D4A}"/>
    <dgm:cxn modelId="{FF030230-5D3E-49ED-AA6F-A919240ED527}" srcId="{DC84E4AF-32B5-4C5C-8061-5918717321CC}" destId="{FF3EAF7C-4E0A-4053-8937-0A8BCFFAC671}" srcOrd="1" destOrd="0" parTransId="{A1120674-8657-4BE9-AE7E-F349BFE5A1D7}" sibTransId="{4CDA933F-9333-4A26-BA74-F6B0358580A9}"/>
    <dgm:cxn modelId="{3EEEA818-FBD8-4F39-9563-2B6B817BACAA}" srcId="{FF3EAF7C-4E0A-4053-8937-0A8BCFFAC671}" destId="{B43DB40C-546D-4D97-BBA4-BF5835894702}" srcOrd="0" destOrd="0" parTransId="{88C497C9-CC77-4482-8EAF-E5552EAC4551}" sibTransId="{566AFD6E-19CF-4B10-8500-09BBB70DA763}"/>
    <dgm:cxn modelId="{0356AD6F-609D-4B66-9E4F-1A0C58454AB1}" srcId="{06538B92-F875-41AF-A4D2-5484DFB504F8}" destId="{1C1687B7-870E-4771-B3F7-1BECC865FA46}" srcOrd="0" destOrd="0" parTransId="{CE5C821B-C46E-4E7A-8347-CD2E82C0F4BB}" sibTransId="{252AD571-5889-48B0-9E4B-678867B42267}"/>
    <dgm:cxn modelId="{BC2BC554-E1E3-491D-A32D-3D4DE7161F0B}" type="presOf" srcId="{DC84E4AF-32B5-4C5C-8061-5918717321CC}" destId="{311FFD35-5748-4B72-8EB1-04331052ADDC}" srcOrd="0" destOrd="0" presId="urn:microsoft.com/office/officeart/2005/8/layout/vList2"/>
    <dgm:cxn modelId="{46DE2665-EFF3-40CC-8F28-625FE21A6FA8}" type="presParOf" srcId="{311FFD35-5748-4B72-8EB1-04331052ADDC}" destId="{6894D608-53F0-42FD-B9BF-7D79B563A643}" srcOrd="0" destOrd="0" presId="urn:microsoft.com/office/officeart/2005/8/layout/vList2"/>
    <dgm:cxn modelId="{9B29E54A-5295-4F03-9B7B-B749D80E2AA6}" type="presParOf" srcId="{311FFD35-5748-4B72-8EB1-04331052ADDC}" destId="{0F881896-C785-4391-89B3-3F901E535A7A}" srcOrd="1" destOrd="0" presId="urn:microsoft.com/office/officeart/2005/8/layout/vList2"/>
    <dgm:cxn modelId="{BD3C14F4-8069-4AE7-9C3B-F8B74C0B48AD}" type="presParOf" srcId="{311FFD35-5748-4B72-8EB1-04331052ADDC}" destId="{0E866D52-358C-40CD-B06D-9C551D42C6AB}" srcOrd="2" destOrd="0" presId="urn:microsoft.com/office/officeart/2005/8/layout/vList2"/>
    <dgm:cxn modelId="{BCA83273-2929-462C-8F4D-CF5B19186A8E}" type="presParOf" srcId="{311FFD35-5748-4B72-8EB1-04331052ADDC}" destId="{64B95D57-28F6-4736-8FB6-CEA5E281671F}" srcOrd="3" destOrd="0" presId="urn:microsoft.com/office/officeart/2005/8/layout/vList2"/>
    <dgm:cxn modelId="{70D1CD23-C2FC-42BF-A47B-55EBD7EF5016}" type="presParOf" srcId="{311FFD35-5748-4B72-8EB1-04331052ADDC}" destId="{098C5EC5-307A-4FBC-BB0C-E5AC31A3429D}" srcOrd="4" destOrd="0" presId="urn:microsoft.com/office/officeart/2005/8/layout/vList2"/>
    <dgm:cxn modelId="{937B4CEF-A175-4348-9935-749A538979AD}" type="presParOf" srcId="{311FFD35-5748-4B72-8EB1-04331052ADDC}" destId="{7D0930ED-54FA-46CC-AE48-1861535AF7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35549-414A-4106-96ED-BCBCA3E0484A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D6270-0CCC-463B-89BA-D6BF66316927}">
      <dsp:nvSpPr>
        <dsp:cNvPr id="0" name=""/>
        <dsp:cNvSpPr/>
      </dsp:nvSpPr>
      <dsp:spPr>
        <a:xfrm>
          <a:off x="3657599" y="54239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Назва та логотип</a:t>
          </a:r>
          <a:endParaRPr lang="uk-UA" sz="2400" b="1" i="1" kern="1200" dirty="0"/>
        </a:p>
      </dsp:txBody>
      <dsp:txXfrm>
        <a:off x="3695210" y="580006"/>
        <a:ext cx="3446911" cy="695244"/>
      </dsp:txXfrm>
    </dsp:sp>
    <dsp:sp modelId="{11A043EA-E936-4D98-9D70-B2DE53755D73}">
      <dsp:nvSpPr>
        <dsp:cNvPr id="0" name=""/>
        <dsp:cNvSpPr/>
      </dsp:nvSpPr>
      <dsp:spPr>
        <a:xfrm>
          <a:off x="3657599" y="1409170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Візуальний стиль</a:t>
          </a:r>
          <a:endParaRPr lang="uk-UA" sz="2400" b="1" i="1" kern="1200" dirty="0"/>
        </a:p>
      </dsp:txBody>
      <dsp:txXfrm>
        <a:off x="3695210" y="1446781"/>
        <a:ext cx="3446911" cy="695244"/>
      </dsp:txXfrm>
    </dsp:sp>
    <dsp:sp modelId="{2200140C-BD7A-41A3-9E76-A1BFBC249F6C}">
      <dsp:nvSpPr>
        <dsp:cNvPr id="0" name=""/>
        <dsp:cNvSpPr/>
      </dsp:nvSpPr>
      <dsp:spPr>
        <a:xfrm>
          <a:off x="3657599" y="227594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smtClean="0"/>
            <a:t>Меседж та тон комунікації</a:t>
          </a:r>
          <a:endParaRPr lang="uk-UA" sz="2400" b="1" i="1" kern="1200"/>
        </a:p>
      </dsp:txBody>
      <dsp:txXfrm>
        <a:off x="3695210" y="2313556"/>
        <a:ext cx="3446911" cy="695244"/>
      </dsp:txXfrm>
    </dsp:sp>
    <dsp:sp modelId="{09A702F5-9C2B-454E-B310-BFF3D564481E}">
      <dsp:nvSpPr>
        <dsp:cNvPr id="0" name=""/>
        <dsp:cNvSpPr/>
      </dsp:nvSpPr>
      <dsp:spPr>
        <a:xfrm>
          <a:off x="3657599" y="3142721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Репутація</a:t>
          </a:r>
          <a:endParaRPr lang="uk-UA" sz="2400" b="1" i="1" kern="1200" dirty="0"/>
        </a:p>
      </dsp:txBody>
      <dsp:txXfrm>
        <a:off x="3695210" y="3180332"/>
        <a:ext cx="3446911" cy="695244"/>
      </dsp:txXfrm>
    </dsp:sp>
    <dsp:sp modelId="{3B477039-EDE4-4D3F-B215-2C89F21F28A8}">
      <dsp:nvSpPr>
        <dsp:cNvPr id="0" name=""/>
        <dsp:cNvSpPr/>
      </dsp:nvSpPr>
      <dsp:spPr>
        <a:xfrm>
          <a:off x="3657599" y="400949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smtClean="0"/>
            <a:t>Унікальна ціннісна пропозиція</a:t>
          </a:r>
          <a:endParaRPr lang="uk-UA" sz="2400" b="1" i="1" kern="1200"/>
        </a:p>
      </dsp:txBody>
      <dsp:txXfrm>
        <a:off x="3695210" y="4047107"/>
        <a:ext cx="3446911" cy="695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84B96-8893-4BC8-BD71-CB91D86A47EE}">
      <dsp:nvSpPr>
        <dsp:cNvPr id="0" name=""/>
        <dsp:cNvSpPr/>
      </dsp:nvSpPr>
      <dsp:spPr>
        <a:xfrm>
          <a:off x="731520" y="1247782"/>
          <a:ext cx="7071360" cy="3654435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25FCB6-D366-4784-A8AB-2A18A98232F6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i="1" kern="1200" noProof="0" dirty="0" smtClean="0"/>
            <a:t>Позитивний імідж сприяє залученню учасників та партнерів</a:t>
          </a:r>
          <a:endParaRPr lang="uk-UA" sz="4100" i="1" kern="1200" noProof="0" dirty="0"/>
        </a:p>
      </dsp:txBody>
      <dsp:txXfrm>
        <a:off x="942848" y="1675172"/>
        <a:ext cx="3283712" cy="3126325"/>
      </dsp:txXfrm>
    </dsp:sp>
    <dsp:sp modelId="{25372C3C-BFCD-4110-AC24-BCF76C72DDF0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i="1" kern="1200" noProof="0" dirty="0" smtClean="0"/>
            <a:t>Негативний </a:t>
          </a:r>
          <a:r>
            <a:rPr lang="uk-UA" sz="4100" i="1" kern="1200" noProof="0" dirty="0" err="1" smtClean="0"/>
            <a:t>брендинг</a:t>
          </a:r>
          <a:r>
            <a:rPr lang="uk-UA" sz="4100" i="1" kern="1200" noProof="0" dirty="0" smtClean="0"/>
            <a:t> може призвести до провалу події</a:t>
          </a:r>
          <a:endParaRPr lang="uk-UA" sz="4100" i="1" kern="1200" noProof="0" dirty="0"/>
        </a:p>
      </dsp:txBody>
      <dsp:txXfrm>
        <a:off x="4299712" y="1675172"/>
        <a:ext cx="3283712" cy="3126325"/>
      </dsp:txXfrm>
    </dsp:sp>
    <dsp:sp modelId="{C29DD400-6DE0-4488-A90D-8F58E016BC40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7E881F-B526-46B3-BBAD-B662D6E43223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7D29B7-09FC-4908-A244-728EF3DC60DB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19E4E-6C33-41C9-A5F1-80D7AE9C5A48}">
      <dsp:nvSpPr>
        <dsp:cNvPr id="0" name=""/>
        <dsp:cNvSpPr/>
      </dsp:nvSpPr>
      <dsp:spPr>
        <a:xfrm rot="5400000">
          <a:off x="6044115" y="-2400826"/>
          <a:ext cx="1132438" cy="622149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Зрозумійте, чому організовуєте подію, які цілі ви хочете досягти. Це можуть бути соціальні ініціативи, бізнесові досягнення чи культурні заходи. </a:t>
          </a:r>
          <a:endParaRPr lang="uk-UA" sz="1800" kern="1200" dirty="0"/>
        </a:p>
      </dsp:txBody>
      <dsp:txXfrm rot="-5400000">
        <a:off x="3499589" y="198981"/>
        <a:ext cx="6166210" cy="1021876"/>
      </dsp:txXfrm>
    </dsp:sp>
    <dsp:sp modelId="{EDA01027-5D21-49BA-840D-54FC1B613296}">
      <dsp:nvSpPr>
        <dsp:cNvPr id="0" name=""/>
        <dsp:cNvSpPr/>
      </dsp:nvSpPr>
      <dsp:spPr>
        <a:xfrm>
          <a:off x="0" y="2144"/>
          <a:ext cx="3499588" cy="14155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Визначте місію та цілі події</a:t>
          </a:r>
          <a:endParaRPr lang="uk-UA" sz="2700" kern="1200" dirty="0"/>
        </a:p>
      </dsp:txBody>
      <dsp:txXfrm>
        <a:off x="69101" y="71245"/>
        <a:ext cx="3361386" cy="1277345"/>
      </dsp:txXfrm>
    </dsp:sp>
    <dsp:sp modelId="{A5567172-E50B-4F86-A1EC-96B71C398625}">
      <dsp:nvSpPr>
        <dsp:cNvPr id="0" name=""/>
        <dsp:cNvSpPr/>
      </dsp:nvSpPr>
      <dsp:spPr>
        <a:xfrm rot="5400000">
          <a:off x="6044115" y="-914501"/>
          <a:ext cx="1132438" cy="6221491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Логотип, </a:t>
          </a:r>
          <a:r>
            <a:rPr lang="uk-UA" sz="1800" kern="1200" noProof="0" dirty="0" smtClean="0"/>
            <a:t>кольори, шрифт і стиль повинні бути привабливими та легко </a:t>
          </a:r>
          <a:r>
            <a:rPr lang="uk-UA" sz="1800" kern="1200" noProof="0" dirty="0" err="1" smtClean="0"/>
            <a:t>впізнаваними</a:t>
          </a:r>
          <a:r>
            <a:rPr lang="uk-UA" sz="1800" kern="1200" noProof="0" dirty="0" smtClean="0"/>
            <a:t>.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Візуальний стиль має відповідати концепції події та її місії, підкреслюючи її унікальність.</a:t>
          </a:r>
          <a:endParaRPr lang="uk-UA" sz="1800" kern="1200" dirty="0"/>
        </a:p>
      </dsp:txBody>
      <dsp:txXfrm rot="-5400000">
        <a:off x="3499589" y="1685306"/>
        <a:ext cx="6166210" cy="1021876"/>
      </dsp:txXfrm>
    </dsp:sp>
    <dsp:sp modelId="{19A0403A-D27E-4A14-8F76-3D4AA4FA0D7F}">
      <dsp:nvSpPr>
        <dsp:cNvPr id="0" name=""/>
        <dsp:cNvSpPr/>
      </dsp:nvSpPr>
      <dsp:spPr>
        <a:xfrm>
          <a:off x="0" y="1488470"/>
          <a:ext cx="3499588" cy="1415547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Створіть унікальне візуальне оформлення</a:t>
          </a:r>
          <a:endParaRPr lang="uk-UA" sz="2700" kern="1200" dirty="0"/>
        </a:p>
      </dsp:txBody>
      <dsp:txXfrm>
        <a:off x="69101" y="1557571"/>
        <a:ext cx="3361386" cy="1277345"/>
      </dsp:txXfrm>
    </dsp:sp>
    <dsp:sp modelId="{027C7102-EB4F-4792-8E4E-72BB40946F51}">
      <dsp:nvSpPr>
        <dsp:cNvPr id="0" name=""/>
        <dsp:cNvSpPr/>
      </dsp:nvSpPr>
      <dsp:spPr>
        <a:xfrm rot="5400000">
          <a:off x="6044115" y="571823"/>
          <a:ext cx="1132438" cy="6221491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Використовуйте позитивний тон у всіх матеріалах – від соціальних мереж до рекламних банерів.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Публікуйте історії успіху попередніх подій, діліться відгуками учасників, залучайте лідерів думок.</a:t>
          </a:r>
          <a:endParaRPr lang="uk-UA" sz="1800" kern="1200" dirty="0"/>
        </a:p>
      </dsp:txBody>
      <dsp:txXfrm rot="-5400000">
        <a:off x="3499589" y="3171631"/>
        <a:ext cx="6166210" cy="1021876"/>
      </dsp:txXfrm>
    </dsp:sp>
    <dsp:sp modelId="{EA8759BB-2443-4D08-BCC8-9FE89D2EE62B}">
      <dsp:nvSpPr>
        <dsp:cNvPr id="0" name=""/>
        <dsp:cNvSpPr/>
      </dsp:nvSpPr>
      <dsp:spPr>
        <a:xfrm>
          <a:off x="0" y="2974795"/>
          <a:ext cx="3499588" cy="1415547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Позитивна комунікація</a:t>
          </a:r>
          <a:endParaRPr lang="uk-UA" sz="2700" kern="1200" dirty="0"/>
        </a:p>
      </dsp:txBody>
      <dsp:txXfrm>
        <a:off x="69101" y="3043896"/>
        <a:ext cx="3361386" cy="1277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A47E-F774-4A39-ABDA-5305ACE5C847}">
      <dsp:nvSpPr>
        <dsp:cNvPr id="0" name=""/>
        <dsp:cNvSpPr/>
      </dsp:nvSpPr>
      <dsp:spPr>
        <a:xfrm rot="5400000">
          <a:off x="6335837" y="-2530037"/>
          <a:ext cx="1150974" cy="650477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Регулярно оновлюйте контент, взаємодійте з </a:t>
          </a:r>
          <a:r>
            <a:rPr lang="uk-UA" sz="1600" kern="1200" noProof="0" dirty="0" err="1" smtClean="0"/>
            <a:t>підписниками</a:t>
          </a:r>
          <a:r>
            <a:rPr lang="uk-UA" sz="1600" kern="1200" noProof="0" dirty="0" smtClean="0"/>
            <a:t>, організовуйте конкурси та опитування, що допоможе збільшити зацікавленість.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Використовуйте </a:t>
          </a:r>
          <a:r>
            <a:rPr lang="uk-UA" sz="1600" kern="1200" noProof="0" dirty="0" err="1" smtClean="0"/>
            <a:t>хештеги</a:t>
          </a:r>
          <a:r>
            <a:rPr lang="uk-UA" sz="1600" kern="1200" noProof="0" dirty="0" smtClean="0"/>
            <a:t>, які допоможуть зібрати всю інформацію про подію в одному місці.</a:t>
          </a:r>
          <a:endParaRPr lang="uk-UA" sz="1600" kern="1200" noProof="0" dirty="0"/>
        </a:p>
      </dsp:txBody>
      <dsp:txXfrm rot="-5400000">
        <a:off x="3658936" y="203050"/>
        <a:ext cx="6448590" cy="1038602"/>
      </dsp:txXfrm>
    </dsp:sp>
    <dsp:sp modelId="{81623DD7-8DFD-4010-B79B-BFAC09613DFB}">
      <dsp:nvSpPr>
        <dsp:cNvPr id="0" name=""/>
        <dsp:cNvSpPr/>
      </dsp:nvSpPr>
      <dsp:spPr>
        <a:xfrm>
          <a:off x="0" y="2991"/>
          <a:ext cx="3658936" cy="14387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Активність у соціальних мережах</a:t>
          </a:r>
          <a:endParaRPr lang="uk-UA" sz="2400" kern="1200" dirty="0"/>
        </a:p>
      </dsp:txBody>
      <dsp:txXfrm>
        <a:off x="70232" y="73223"/>
        <a:ext cx="3518472" cy="1298254"/>
      </dsp:txXfrm>
    </dsp:sp>
    <dsp:sp modelId="{0443198F-8B90-436D-8FF1-534F901AB8FE}">
      <dsp:nvSpPr>
        <dsp:cNvPr id="0" name=""/>
        <dsp:cNvSpPr/>
      </dsp:nvSpPr>
      <dsp:spPr>
        <a:xfrm rot="5400000">
          <a:off x="6335837" y="-1019383"/>
          <a:ext cx="1150974" cy="6504776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Підтримка відомих брендів або організацій може підвищити довіру до вашої події і додати їй ваги.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Обирайте партнерів, які розділяють ваші цінності та цілі.</a:t>
          </a:r>
          <a:endParaRPr lang="uk-UA" sz="1800" kern="1200" noProof="0" dirty="0"/>
        </a:p>
      </dsp:txBody>
      <dsp:txXfrm rot="-5400000">
        <a:off x="3658936" y="1713704"/>
        <a:ext cx="6448590" cy="1038602"/>
      </dsp:txXfrm>
    </dsp:sp>
    <dsp:sp modelId="{D28AE38A-CD95-43EC-8D1C-0542FD2CB908}">
      <dsp:nvSpPr>
        <dsp:cNvPr id="0" name=""/>
        <dsp:cNvSpPr/>
      </dsp:nvSpPr>
      <dsp:spPr>
        <a:xfrm>
          <a:off x="0" y="1513645"/>
          <a:ext cx="3658936" cy="1438718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Залучення партнерів та спонсорів</a:t>
          </a:r>
          <a:endParaRPr lang="uk-UA" sz="2400" kern="1200" dirty="0"/>
        </a:p>
      </dsp:txBody>
      <dsp:txXfrm>
        <a:off x="70232" y="1583877"/>
        <a:ext cx="3518472" cy="1298254"/>
      </dsp:txXfrm>
    </dsp:sp>
    <dsp:sp modelId="{FE153754-502B-4D0E-A703-796E6D93CB2D}">
      <dsp:nvSpPr>
        <dsp:cNvPr id="0" name=""/>
        <dsp:cNvSpPr/>
      </dsp:nvSpPr>
      <dsp:spPr>
        <a:xfrm rot="5400000">
          <a:off x="6335837" y="491271"/>
          <a:ext cx="1150974" cy="6504776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Слідкуйте за відгуками та коментарями, реагуйте на негативні ситуації швидко.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Приділяйте увагу деталям під час проведення події, щоб учасники залишилися задоволені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 rot="-5400000">
        <a:off x="3658936" y="3224358"/>
        <a:ext cx="6448590" cy="1038602"/>
      </dsp:txXfrm>
    </dsp:sp>
    <dsp:sp modelId="{3FDE0098-031E-43A5-9468-855C1687B460}">
      <dsp:nvSpPr>
        <dsp:cNvPr id="0" name=""/>
        <dsp:cNvSpPr/>
      </dsp:nvSpPr>
      <dsp:spPr>
        <a:xfrm>
          <a:off x="0" y="3024299"/>
          <a:ext cx="3658936" cy="1438718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Управління репутацією</a:t>
          </a:r>
          <a:endParaRPr lang="uk-UA" sz="2400" kern="1200" dirty="0"/>
        </a:p>
      </dsp:txBody>
      <dsp:txXfrm>
        <a:off x="70232" y="3094531"/>
        <a:ext cx="3518472" cy="1298254"/>
      </dsp:txXfrm>
    </dsp:sp>
    <dsp:sp modelId="{78CED1B9-BD46-44E0-8F7A-0E10D2FAE85C}">
      <dsp:nvSpPr>
        <dsp:cNvPr id="0" name=""/>
        <dsp:cNvSpPr/>
      </dsp:nvSpPr>
      <dsp:spPr>
        <a:xfrm rot="5400000">
          <a:off x="6335837" y="2001925"/>
          <a:ext cx="1150974" cy="6504776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Пропонуйте унікальні враження або переваги для учасників, які залишають емоційний слід (наприклад, спеціальні активності або сертифікати).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Підкреслюйте важливість події для локальної громади чи конкретної аудиторії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 rot="-5400000">
        <a:off x="3658936" y="4735012"/>
        <a:ext cx="6448590" cy="1038602"/>
      </dsp:txXfrm>
    </dsp:sp>
    <dsp:sp modelId="{D89B3BFA-0711-4305-A914-2991809C3F30}">
      <dsp:nvSpPr>
        <dsp:cNvPr id="0" name=""/>
        <dsp:cNvSpPr/>
      </dsp:nvSpPr>
      <dsp:spPr>
        <a:xfrm>
          <a:off x="0" y="4534954"/>
          <a:ext cx="3658936" cy="143871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Створіть ексклюзивність та емоційний зв’язок</a:t>
          </a:r>
          <a:endParaRPr lang="uk-UA" sz="2400" kern="1200" dirty="0"/>
        </a:p>
      </dsp:txBody>
      <dsp:txXfrm>
        <a:off x="70232" y="4605186"/>
        <a:ext cx="3518472" cy="1298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F620B-E343-4F2C-8BD4-C6B566EC4FE8}">
      <dsp:nvSpPr>
        <dsp:cNvPr id="0" name=""/>
        <dsp:cNvSpPr/>
      </dsp:nvSpPr>
      <dsp:spPr>
        <a:xfrm>
          <a:off x="0" y="107657"/>
          <a:ext cx="10513167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Інформаційне забезпечення</a:t>
          </a:r>
          <a:r>
            <a:rPr lang="uk-UA" sz="1900" kern="1200" dirty="0" smtClean="0"/>
            <a:t>:</a:t>
          </a:r>
          <a:endParaRPr lang="uk-UA" sz="1900" kern="1200" dirty="0"/>
        </a:p>
      </dsp:txBody>
      <dsp:txXfrm>
        <a:off x="22246" y="129903"/>
        <a:ext cx="10468675" cy="411223"/>
      </dsp:txXfrm>
    </dsp:sp>
    <dsp:sp modelId="{E2E62AB4-921C-44A1-9A94-E839825BA4F7}">
      <dsp:nvSpPr>
        <dsp:cNvPr id="0" name=""/>
        <dsp:cNvSpPr/>
      </dsp:nvSpPr>
      <dsp:spPr>
        <a:xfrm>
          <a:off x="0" y="563372"/>
          <a:ext cx="10513167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500" b="1" kern="1200" dirty="0" err="1" smtClean="0"/>
            <a:t>Вебсайт</a:t>
          </a:r>
          <a:r>
            <a:rPr lang="uk-UA" sz="1500" b="1" kern="1200" dirty="0" smtClean="0"/>
            <a:t> події</a:t>
          </a:r>
          <a:r>
            <a:rPr lang="uk-UA" sz="1500" kern="1200" dirty="0" smtClean="0"/>
            <a:t>: Це основний канал для надання детальної інформації про захід, його програму, спікерів, спонсорів, місце проведення, а також можливість зареєструватися чи придбати квитки. 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/>
            <a:t>Блоги та контент-маркетинг</a:t>
          </a:r>
          <a:r>
            <a:rPr lang="ru-RU" sz="1500" kern="1200" dirty="0" smtClean="0"/>
            <a:t>: </a:t>
          </a:r>
          <a:r>
            <a:rPr lang="uk-UA" sz="1500" kern="1200" noProof="0" dirty="0" smtClean="0"/>
            <a:t>Створення цінного контенту (статей, інтерв'ю, новин) допомагає створювати позитивний імідж і залучати цільову аудиторію.</a:t>
          </a:r>
          <a:endParaRPr lang="uk-UA" sz="1500" kern="1200" noProof="0" dirty="0"/>
        </a:p>
      </dsp:txBody>
      <dsp:txXfrm>
        <a:off x="0" y="563372"/>
        <a:ext cx="10513167" cy="943920"/>
      </dsp:txXfrm>
    </dsp:sp>
    <dsp:sp modelId="{B60602C7-CFD3-4C79-812E-6A5C334F3CA4}">
      <dsp:nvSpPr>
        <dsp:cNvPr id="0" name=""/>
        <dsp:cNvSpPr/>
      </dsp:nvSpPr>
      <dsp:spPr>
        <a:xfrm>
          <a:off x="0" y="1507292"/>
          <a:ext cx="10513167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/>
            <a:t>Соціальні мережі</a:t>
          </a:r>
          <a:r>
            <a:rPr lang="uk-UA" sz="1900" kern="1200" smtClean="0"/>
            <a:t>:</a:t>
          </a:r>
          <a:endParaRPr lang="uk-UA" sz="1900" kern="1200"/>
        </a:p>
      </dsp:txBody>
      <dsp:txXfrm>
        <a:off x="22246" y="1529538"/>
        <a:ext cx="10468675" cy="411223"/>
      </dsp:txXfrm>
    </dsp:sp>
    <dsp:sp modelId="{2829469F-0BB4-4003-9188-71256B32BB91}">
      <dsp:nvSpPr>
        <dsp:cNvPr id="0" name=""/>
        <dsp:cNvSpPr/>
      </dsp:nvSpPr>
      <dsp:spPr>
        <a:xfrm>
          <a:off x="0" y="1963007"/>
          <a:ext cx="10513167" cy="141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500" kern="1200" dirty="0" smtClean="0"/>
            <a:t>Платформи, такі як </a:t>
          </a:r>
          <a:r>
            <a:rPr lang="en-US" sz="1500" b="1" kern="1200" dirty="0" smtClean="0"/>
            <a:t>Instagram, Facebook, Twitter, LinkedIn</a:t>
          </a:r>
          <a:r>
            <a:rPr lang="en-US" sz="1500" kern="1200" dirty="0" smtClean="0"/>
            <a:t> </a:t>
          </a:r>
          <a:r>
            <a:rPr lang="uk-UA" sz="1500" kern="1200" dirty="0" smtClean="0"/>
            <a:t>та </a:t>
          </a:r>
          <a:r>
            <a:rPr lang="en-US" sz="1500" b="1" kern="1200" dirty="0" err="1" smtClean="0"/>
            <a:t>TikTok</a:t>
          </a:r>
          <a:r>
            <a:rPr lang="en-US" sz="1500" kern="1200" dirty="0" smtClean="0"/>
            <a:t>, </a:t>
          </a:r>
          <a:r>
            <a:rPr lang="uk-UA" sz="1500" kern="1200" dirty="0" smtClean="0"/>
            <a:t>дозволяють ефективно поширювати інформацію про подію, взаємодіяти з </a:t>
          </a:r>
          <a:r>
            <a:rPr lang="uk-UA" sz="1500" kern="1200" dirty="0" err="1" smtClean="0"/>
            <a:t>підписниками</a:t>
          </a:r>
          <a:r>
            <a:rPr lang="uk-UA" sz="1500" kern="1200" dirty="0" smtClean="0"/>
            <a:t> і залучати нову аудиторію.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500" b="1" kern="1200" dirty="0" smtClean="0"/>
            <a:t>Візуальний контент</a:t>
          </a:r>
          <a:r>
            <a:rPr lang="uk-UA" sz="1500" kern="1200" dirty="0" smtClean="0"/>
            <a:t>: Фото, відео та </a:t>
          </a:r>
          <a:r>
            <a:rPr lang="uk-UA" sz="1500" kern="1200" dirty="0" err="1" smtClean="0"/>
            <a:t>інфографіка</a:t>
          </a:r>
          <a:r>
            <a:rPr lang="uk-UA" sz="1500" kern="1200" dirty="0" smtClean="0"/>
            <a:t> на цих платформах створюють сильний візуальний імідж події, що сприяє розвитку її бренду.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500" b="1" kern="1200" dirty="0" err="1" smtClean="0"/>
            <a:t>Хештеги</a:t>
          </a:r>
          <a:r>
            <a:rPr lang="uk-UA" sz="1500" b="1" kern="1200" dirty="0" smtClean="0"/>
            <a:t> та </a:t>
          </a:r>
          <a:r>
            <a:rPr lang="uk-UA" sz="1500" b="1" kern="1200" dirty="0" err="1" smtClean="0"/>
            <a:t>челенджі</a:t>
          </a:r>
          <a:r>
            <a:rPr lang="uk-UA" sz="1500" kern="1200" dirty="0" smtClean="0"/>
            <a:t>: Створення унікальних </a:t>
          </a:r>
          <a:r>
            <a:rPr lang="uk-UA" sz="1500" kern="1200" dirty="0" err="1" smtClean="0"/>
            <a:t>хештегів</a:t>
          </a:r>
          <a:r>
            <a:rPr lang="uk-UA" sz="1500" kern="1200" dirty="0" smtClean="0"/>
            <a:t> або </a:t>
          </a:r>
          <a:r>
            <a:rPr lang="uk-UA" sz="1500" kern="1200" dirty="0" err="1" smtClean="0"/>
            <a:t>челенджів</a:t>
          </a:r>
          <a:r>
            <a:rPr lang="uk-UA" sz="1500" kern="1200" dirty="0" smtClean="0"/>
            <a:t> для події допомагає зібрати всі пости та згадки в одному місці, що сприяє формуванню спільноти навколо бренду події.</a:t>
          </a:r>
          <a:endParaRPr lang="uk-UA" sz="1500" kern="1200" dirty="0"/>
        </a:p>
      </dsp:txBody>
      <dsp:txXfrm>
        <a:off x="0" y="1963007"/>
        <a:ext cx="10513167" cy="1415880"/>
      </dsp:txXfrm>
    </dsp:sp>
    <dsp:sp modelId="{92366DB7-D177-4EAB-908F-C2FC676875E9}">
      <dsp:nvSpPr>
        <dsp:cNvPr id="0" name=""/>
        <dsp:cNvSpPr/>
      </dsp:nvSpPr>
      <dsp:spPr>
        <a:xfrm>
          <a:off x="0" y="3378888"/>
          <a:ext cx="10513167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/>
            <a:t>Онлайн-реклама</a:t>
          </a:r>
          <a:r>
            <a:rPr lang="uk-UA" sz="1900" kern="1200" smtClean="0"/>
            <a:t>:</a:t>
          </a:r>
          <a:endParaRPr lang="uk-UA" sz="1900" kern="1200"/>
        </a:p>
      </dsp:txBody>
      <dsp:txXfrm>
        <a:off x="22246" y="3401134"/>
        <a:ext cx="10468675" cy="411223"/>
      </dsp:txXfrm>
    </dsp:sp>
    <dsp:sp modelId="{BA22317B-1911-41E5-A90E-DFA1939FC67F}">
      <dsp:nvSpPr>
        <dsp:cNvPr id="0" name=""/>
        <dsp:cNvSpPr/>
      </dsp:nvSpPr>
      <dsp:spPr>
        <a:xfrm>
          <a:off x="0" y="3834602"/>
          <a:ext cx="10513167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500" b="1" kern="1200" noProof="0" dirty="0" err="1" smtClean="0"/>
            <a:t>Таргетована</a:t>
          </a:r>
          <a:r>
            <a:rPr lang="uk-UA" sz="1500" b="1" kern="1200" noProof="0" dirty="0" smtClean="0"/>
            <a:t> реклама</a:t>
          </a:r>
          <a:r>
            <a:rPr lang="uk-UA" sz="1500" kern="1200" noProof="0" dirty="0" smtClean="0"/>
            <a:t> на платформах, таких як </a:t>
          </a:r>
          <a:r>
            <a:rPr lang="uk-UA" sz="1500" kern="1200" noProof="0" dirty="0" err="1" smtClean="0"/>
            <a:t>Facebook</a:t>
          </a:r>
          <a:r>
            <a:rPr lang="uk-UA" sz="1500" kern="1200" noProof="0" dirty="0" smtClean="0"/>
            <a:t> та </a:t>
          </a:r>
          <a:r>
            <a:rPr lang="uk-UA" sz="1500" kern="1200" noProof="0" dirty="0" err="1" smtClean="0"/>
            <a:t>Instagram</a:t>
          </a:r>
          <a:r>
            <a:rPr lang="uk-UA" sz="1500" kern="1200" noProof="0" dirty="0" smtClean="0"/>
            <a:t>, дозволяє точно націлювати рекламу на конкретні групи людей, що має велике значення для досягнення потрібної аудиторії.</a:t>
          </a:r>
          <a:endParaRPr lang="uk-UA" sz="1500" kern="1200" noProof="0" dirty="0"/>
        </a:p>
      </dsp:txBody>
      <dsp:txXfrm>
        <a:off x="0" y="3834602"/>
        <a:ext cx="10513167" cy="471960"/>
      </dsp:txXfrm>
    </dsp:sp>
    <dsp:sp modelId="{6894D608-53F0-42FD-B9BF-7D79B563A643}">
      <dsp:nvSpPr>
        <dsp:cNvPr id="0" name=""/>
        <dsp:cNvSpPr/>
      </dsp:nvSpPr>
      <dsp:spPr>
        <a:xfrm>
          <a:off x="0" y="4306562"/>
          <a:ext cx="10513167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/>
            <a:t>Платформи для реєстрації та продажу квитків</a:t>
          </a:r>
          <a:r>
            <a:rPr lang="uk-UA" sz="1900" kern="1200" noProof="0" dirty="0" smtClean="0"/>
            <a:t>:</a:t>
          </a:r>
          <a:endParaRPr lang="uk-UA" sz="1900" kern="1200" noProof="0" dirty="0"/>
        </a:p>
      </dsp:txBody>
      <dsp:txXfrm>
        <a:off x="22246" y="4328808"/>
        <a:ext cx="10468675" cy="411223"/>
      </dsp:txXfrm>
    </dsp:sp>
    <dsp:sp modelId="{0F881896-C785-4391-89B3-3F901E535A7A}">
      <dsp:nvSpPr>
        <dsp:cNvPr id="0" name=""/>
        <dsp:cNvSpPr/>
      </dsp:nvSpPr>
      <dsp:spPr>
        <a:xfrm>
          <a:off x="0" y="4762277"/>
          <a:ext cx="10513167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500" kern="1200" noProof="0" dirty="0" smtClean="0"/>
            <a:t>Такі платформи допомагають полегшити процес взаємодії з відвідувачами</a:t>
          </a:r>
          <a:endParaRPr lang="uk-UA" sz="1500" kern="1200" noProof="0" dirty="0"/>
        </a:p>
      </dsp:txBody>
      <dsp:txXfrm>
        <a:off x="0" y="4762277"/>
        <a:ext cx="10513167" cy="314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C09CD-338E-48B3-9B41-169FBAC3B7D3}">
      <dsp:nvSpPr>
        <dsp:cNvPr id="0" name=""/>
        <dsp:cNvSpPr/>
      </dsp:nvSpPr>
      <dsp:spPr>
        <a:xfrm>
          <a:off x="0" y="27469"/>
          <a:ext cx="964907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/>
            <a:t>Вебінари</a:t>
          </a:r>
          <a:r>
            <a:rPr lang="uk-UA" sz="2000" b="1" kern="1200" dirty="0" smtClean="0"/>
            <a:t> та онлайн-зустрічі</a:t>
          </a:r>
          <a:r>
            <a:rPr lang="uk-UA" sz="2000" kern="1200" dirty="0" smtClean="0"/>
            <a:t>:</a:t>
          </a:r>
          <a:endParaRPr lang="uk-UA" sz="2000" kern="1200" dirty="0"/>
        </a:p>
      </dsp:txBody>
      <dsp:txXfrm>
        <a:off x="23417" y="50886"/>
        <a:ext cx="9602238" cy="432866"/>
      </dsp:txXfrm>
    </dsp:sp>
    <dsp:sp modelId="{561E648F-3488-4135-B5C4-D9E64121A5A2}">
      <dsp:nvSpPr>
        <dsp:cNvPr id="0" name=""/>
        <dsp:cNvSpPr/>
      </dsp:nvSpPr>
      <dsp:spPr>
        <a:xfrm>
          <a:off x="0" y="507170"/>
          <a:ext cx="9649072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3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dirty="0" smtClean="0"/>
            <a:t>Для подій, які мають онлайн або гібридний формат, платформи для проведення </a:t>
          </a:r>
          <a:r>
            <a:rPr lang="uk-UA" sz="1600" b="1" kern="1200" dirty="0" err="1" smtClean="0"/>
            <a:t>вебінарів</a:t>
          </a:r>
          <a:r>
            <a:rPr lang="uk-UA" sz="1600" b="1" kern="1200" dirty="0" smtClean="0"/>
            <a:t> (</a:t>
          </a:r>
          <a:r>
            <a:rPr lang="en-US" sz="1600" b="1" kern="1200" dirty="0" smtClean="0"/>
            <a:t>Zoom, Microsoft Teams, Google Meet)</a:t>
          </a:r>
          <a:r>
            <a:rPr lang="en-US" sz="1600" kern="1200" dirty="0" smtClean="0"/>
            <a:t> </a:t>
          </a:r>
          <a:r>
            <a:rPr lang="uk-UA" sz="1600" kern="1200" dirty="0" smtClean="0"/>
            <a:t>дозволяють зібрати учасників з будь-якої точки світу, зберігаючи при цьому високий рівень взаємодії та участі.</a:t>
          </a:r>
          <a:endParaRPr lang="uk-UA" sz="1600" kern="1200" dirty="0"/>
        </a:p>
      </dsp:txBody>
      <dsp:txXfrm>
        <a:off x="0" y="507170"/>
        <a:ext cx="9649072" cy="724500"/>
      </dsp:txXfrm>
    </dsp:sp>
    <dsp:sp modelId="{7BEDDD72-7DC4-408C-9D2B-7581272B7AA0}">
      <dsp:nvSpPr>
        <dsp:cNvPr id="0" name=""/>
        <dsp:cNvSpPr/>
      </dsp:nvSpPr>
      <dsp:spPr>
        <a:xfrm>
          <a:off x="0" y="1231670"/>
          <a:ext cx="964907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Відгуки та рейтинг</a:t>
          </a:r>
          <a:r>
            <a:rPr lang="uk-UA" sz="2000" kern="1200" smtClean="0"/>
            <a:t>:</a:t>
          </a:r>
          <a:endParaRPr lang="uk-UA" sz="2000" kern="1200"/>
        </a:p>
      </dsp:txBody>
      <dsp:txXfrm>
        <a:off x="23417" y="1255087"/>
        <a:ext cx="9602238" cy="432866"/>
      </dsp:txXfrm>
    </dsp:sp>
    <dsp:sp modelId="{3F3B52F0-334A-4AC2-A5DF-C82E410BAD3F}">
      <dsp:nvSpPr>
        <dsp:cNvPr id="0" name=""/>
        <dsp:cNvSpPr/>
      </dsp:nvSpPr>
      <dsp:spPr>
        <a:xfrm>
          <a:off x="0" y="1711370"/>
          <a:ext cx="9649072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3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/>
            <a:t>Платформи для відгуків</a:t>
          </a:r>
          <a:r>
            <a:rPr lang="uk-UA" sz="1600" kern="1200" dirty="0" smtClean="0"/>
            <a:t> (</a:t>
          </a:r>
          <a:r>
            <a:rPr lang="en-US" sz="1600" kern="1200" dirty="0" smtClean="0"/>
            <a:t>Google Reviews, TripAdvisor) </a:t>
          </a:r>
          <a:r>
            <a:rPr lang="uk-UA" sz="1600" kern="1200" dirty="0" smtClean="0"/>
            <a:t>допомагають створювати довіру до бренду події. Позитивні відгуки учасників на цих платформах можуть збільшити впізнаваність події.</a:t>
          </a:r>
          <a:endParaRPr lang="uk-UA" sz="1600" kern="1200" dirty="0"/>
        </a:p>
      </dsp:txBody>
      <dsp:txXfrm>
        <a:off x="0" y="1711370"/>
        <a:ext cx="9649072" cy="507150"/>
      </dsp:txXfrm>
    </dsp:sp>
    <dsp:sp modelId="{816A70EE-F877-4663-B6F4-7C3C62437FBD}">
      <dsp:nvSpPr>
        <dsp:cNvPr id="0" name=""/>
        <dsp:cNvSpPr/>
      </dsp:nvSpPr>
      <dsp:spPr>
        <a:xfrm>
          <a:off x="0" y="2218520"/>
          <a:ext cx="964907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Інтерактивні платформи та мобільні додатки</a:t>
          </a:r>
          <a:r>
            <a:rPr lang="ru-RU" sz="2000" kern="1200" smtClean="0"/>
            <a:t>:</a:t>
          </a:r>
          <a:endParaRPr lang="ru-RU" sz="2000" kern="1200"/>
        </a:p>
      </dsp:txBody>
      <dsp:txXfrm>
        <a:off x="23417" y="2241937"/>
        <a:ext cx="9602238" cy="432866"/>
      </dsp:txXfrm>
    </dsp:sp>
    <dsp:sp modelId="{B4AD1ED4-0232-4F1C-B6B2-702884AFD127}">
      <dsp:nvSpPr>
        <dsp:cNvPr id="0" name=""/>
        <dsp:cNvSpPr/>
      </dsp:nvSpPr>
      <dsp:spPr>
        <a:xfrm>
          <a:off x="0" y="2698220"/>
          <a:ext cx="9649072" cy="122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3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noProof="0" dirty="0" smtClean="0"/>
            <a:t>Створення </a:t>
          </a:r>
          <a:r>
            <a:rPr lang="uk-UA" sz="1600" b="1" kern="1200" noProof="0" dirty="0" smtClean="0"/>
            <a:t>мобільного додатку для події</a:t>
          </a:r>
          <a:r>
            <a:rPr lang="uk-UA" sz="1600" kern="1200" noProof="0" dirty="0" smtClean="0"/>
            <a:t> дозволяє забезпечити зручний доступ до всіх важливих даних під час самого заходу, таких як програма, мапа, новини, сповіщення та можливість інтерактивної взаємодії.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err="1" smtClean="0"/>
            <a:t>Гейміфікація</a:t>
          </a:r>
          <a:r>
            <a:rPr lang="uk-UA" sz="1600" kern="1200" dirty="0" smtClean="0"/>
            <a:t> (інтерактивні ігри, </a:t>
          </a:r>
          <a:r>
            <a:rPr lang="uk-UA" sz="1600" kern="1200" dirty="0" err="1" smtClean="0"/>
            <a:t>челенджі</a:t>
          </a:r>
          <a:r>
            <a:rPr lang="uk-UA" sz="1600" kern="1200" dirty="0" smtClean="0"/>
            <a:t>, бали за участь) через мобільні платформи підвищують </a:t>
          </a:r>
          <a:r>
            <a:rPr lang="uk-UA" sz="1600" kern="1200" dirty="0" err="1" smtClean="0"/>
            <a:t>залученість</a:t>
          </a:r>
          <a:r>
            <a:rPr lang="uk-UA" sz="1600" kern="1200" dirty="0" smtClean="0"/>
            <a:t> і інтерес до бренду події.</a:t>
          </a:r>
          <a:endParaRPr lang="uk-UA" sz="1600" kern="1200" dirty="0"/>
        </a:p>
      </dsp:txBody>
      <dsp:txXfrm>
        <a:off x="0" y="2698220"/>
        <a:ext cx="9649072" cy="1221300"/>
      </dsp:txXfrm>
    </dsp:sp>
    <dsp:sp modelId="{0008C955-6F4F-4D3F-93A9-B94E9B06F082}">
      <dsp:nvSpPr>
        <dsp:cNvPr id="0" name=""/>
        <dsp:cNvSpPr/>
      </dsp:nvSpPr>
      <dsp:spPr>
        <a:xfrm>
          <a:off x="0" y="3919520"/>
          <a:ext cx="964907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Аналітика та зворотний зв'язок</a:t>
          </a:r>
          <a:r>
            <a:rPr lang="uk-UA" sz="2000" kern="1200" smtClean="0"/>
            <a:t>:</a:t>
          </a:r>
          <a:endParaRPr lang="uk-UA" sz="2000" kern="1200"/>
        </a:p>
      </dsp:txBody>
      <dsp:txXfrm>
        <a:off x="23417" y="3942937"/>
        <a:ext cx="9602238" cy="432866"/>
      </dsp:txXfrm>
    </dsp:sp>
    <dsp:sp modelId="{9E863444-ADF2-49AD-AD3D-86FBD8A9FD19}">
      <dsp:nvSpPr>
        <dsp:cNvPr id="0" name=""/>
        <dsp:cNvSpPr/>
      </dsp:nvSpPr>
      <dsp:spPr>
        <a:xfrm>
          <a:off x="0" y="4399220"/>
          <a:ext cx="9649072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3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dirty="0" smtClean="0"/>
            <a:t>Цифрові платформи дають можливість проводити </a:t>
          </a:r>
          <a:r>
            <a:rPr lang="uk-UA" sz="1600" b="1" kern="1200" dirty="0" smtClean="0"/>
            <a:t>анкетування та опитування</a:t>
          </a:r>
          <a:r>
            <a:rPr lang="uk-UA" sz="1600" kern="1200" dirty="0" smtClean="0"/>
            <a:t> після події, щоб зібрати зворотний зв'язок від учасників. Це допомагає не тільки вдосконалювати події, але й забезпечити подальший розвиток бренду на основі отриманих даних.</a:t>
          </a:r>
          <a:endParaRPr lang="uk-UA" sz="1600" kern="1200" dirty="0"/>
        </a:p>
      </dsp:txBody>
      <dsp:txXfrm>
        <a:off x="0" y="4399220"/>
        <a:ext cx="9649072" cy="724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FAADA-EE56-4A5E-A4AD-5C9B7AD062FB}">
      <dsp:nvSpPr>
        <dsp:cNvPr id="0" name=""/>
        <dsp:cNvSpPr/>
      </dsp:nvSpPr>
      <dsp:spPr>
        <a:xfrm>
          <a:off x="366934" y="47392"/>
          <a:ext cx="6604815" cy="60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Залучення цільової аудиторії</a:t>
          </a:r>
          <a:endParaRPr lang="uk-UA" sz="2400" kern="1200" dirty="0"/>
        </a:p>
      </dsp:txBody>
      <dsp:txXfrm>
        <a:off x="366934" y="47392"/>
        <a:ext cx="6604815" cy="600437"/>
      </dsp:txXfrm>
    </dsp:sp>
    <dsp:sp modelId="{F36F0201-2E92-4416-A535-A7F9F5F9F7A6}">
      <dsp:nvSpPr>
        <dsp:cNvPr id="0" name=""/>
        <dsp:cNvSpPr/>
      </dsp:nvSpPr>
      <dsp:spPr>
        <a:xfrm>
          <a:off x="366934" y="64783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AC764-3E76-409D-8DA1-F731E39E8E29}">
      <dsp:nvSpPr>
        <dsp:cNvPr id="0" name=""/>
        <dsp:cNvSpPr/>
      </dsp:nvSpPr>
      <dsp:spPr>
        <a:xfrm>
          <a:off x="1298947" y="64783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274397"/>
            <a:satOff val="-412"/>
            <a:lumOff val="-67"/>
            <a:alphaOff val="0"/>
          </a:schemeClr>
        </a:solidFill>
        <a:ln w="25400" cap="flat" cmpd="sng" algn="ctr">
          <a:solidFill>
            <a:schemeClr val="accent3">
              <a:hueOff val="274397"/>
              <a:satOff val="-41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3D959-C3B0-4700-85DA-900FCAF1319B}">
      <dsp:nvSpPr>
        <dsp:cNvPr id="0" name=""/>
        <dsp:cNvSpPr/>
      </dsp:nvSpPr>
      <dsp:spPr>
        <a:xfrm>
          <a:off x="2230959" y="64783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548793"/>
            <a:satOff val="-823"/>
            <a:lumOff val="-134"/>
            <a:alphaOff val="0"/>
          </a:schemeClr>
        </a:solidFill>
        <a:ln w="25400" cap="flat" cmpd="sng" algn="ctr">
          <a:solidFill>
            <a:schemeClr val="accent3">
              <a:hueOff val="548793"/>
              <a:satOff val="-823"/>
              <a:lumOff val="-1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E5932-84E6-4571-AA4E-741045E91117}">
      <dsp:nvSpPr>
        <dsp:cNvPr id="0" name=""/>
        <dsp:cNvSpPr/>
      </dsp:nvSpPr>
      <dsp:spPr>
        <a:xfrm>
          <a:off x="3162972" y="64783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823190"/>
            <a:satOff val="-1235"/>
            <a:lumOff val="-201"/>
            <a:alphaOff val="0"/>
          </a:schemeClr>
        </a:solidFill>
        <a:ln w="25400" cap="flat" cmpd="sng" algn="ctr">
          <a:solidFill>
            <a:schemeClr val="accent3">
              <a:hueOff val="823190"/>
              <a:satOff val="-1235"/>
              <a:lumOff val="-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FE85D-7A51-49C6-9967-055FD7B3CD79}">
      <dsp:nvSpPr>
        <dsp:cNvPr id="0" name=""/>
        <dsp:cNvSpPr/>
      </dsp:nvSpPr>
      <dsp:spPr>
        <a:xfrm>
          <a:off x="4094985" y="64783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1097587"/>
            <a:satOff val="-1647"/>
            <a:lumOff val="-268"/>
            <a:alphaOff val="0"/>
          </a:schemeClr>
        </a:solidFill>
        <a:ln w="25400" cap="flat" cmpd="sng" algn="ctr">
          <a:solidFill>
            <a:schemeClr val="accent3">
              <a:hueOff val="1097587"/>
              <a:satOff val="-1647"/>
              <a:lumOff val="-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0234B-DA29-491A-87BB-CD3A76923466}">
      <dsp:nvSpPr>
        <dsp:cNvPr id="0" name=""/>
        <dsp:cNvSpPr/>
      </dsp:nvSpPr>
      <dsp:spPr>
        <a:xfrm>
          <a:off x="5026998" y="64783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1371983"/>
            <a:satOff val="-2059"/>
            <a:lumOff val="-335"/>
            <a:alphaOff val="0"/>
          </a:schemeClr>
        </a:solidFill>
        <a:ln w="25400" cap="flat" cmpd="sng" algn="ctr">
          <a:solidFill>
            <a:schemeClr val="accent3">
              <a:hueOff val="1371983"/>
              <a:satOff val="-2059"/>
              <a:lumOff val="-3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81416-30E6-4514-B12B-539C580E73EB}">
      <dsp:nvSpPr>
        <dsp:cNvPr id="0" name=""/>
        <dsp:cNvSpPr/>
      </dsp:nvSpPr>
      <dsp:spPr>
        <a:xfrm>
          <a:off x="5959011" y="64783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1646380"/>
            <a:satOff val="-2470"/>
            <a:lumOff val="-402"/>
            <a:alphaOff val="0"/>
          </a:schemeClr>
        </a:solidFill>
        <a:ln w="25400" cap="flat" cmpd="sng" algn="ctr">
          <a:solidFill>
            <a:schemeClr val="accent3">
              <a:hueOff val="1646380"/>
              <a:satOff val="-2470"/>
              <a:lumOff val="-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14D80-213A-4BD5-8D18-542FD920011F}">
      <dsp:nvSpPr>
        <dsp:cNvPr id="0" name=""/>
        <dsp:cNvSpPr/>
      </dsp:nvSpPr>
      <dsp:spPr>
        <a:xfrm>
          <a:off x="366934" y="896338"/>
          <a:ext cx="6604815" cy="60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Збільшення довіри до бренду події</a:t>
          </a:r>
          <a:endParaRPr lang="uk-UA" sz="2400" kern="1200" noProof="0" dirty="0"/>
        </a:p>
      </dsp:txBody>
      <dsp:txXfrm>
        <a:off x="366934" y="896338"/>
        <a:ext cx="6604815" cy="600437"/>
      </dsp:txXfrm>
    </dsp:sp>
    <dsp:sp modelId="{AF1DFF3D-1329-4191-8F13-62BB3A1BCEB6}">
      <dsp:nvSpPr>
        <dsp:cNvPr id="0" name=""/>
        <dsp:cNvSpPr/>
      </dsp:nvSpPr>
      <dsp:spPr>
        <a:xfrm>
          <a:off x="366934" y="1496776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1920777"/>
            <a:satOff val="-2882"/>
            <a:lumOff val="-469"/>
            <a:alphaOff val="0"/>
          </a:schemeClr>
        </a:solidFill>
        <a:ln w="25400" cap="flat" cmpd="sng" algn="ctr">
          <a:solidFill>
            <a:schemeClr val="accent3">
              <a:hueOff val="1920777"/>
              <a:satOff val="-2882"/>
              <a:lumOff val="-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E3D41-B8A3-42BD-9F91-C54761AC3747}">
      <dsp:nvSpPr>
        <dsp:cNvPr id="0" name=""/>
        <dsp:cNvSpPr/>
      </dsp:nvSpPr>
      <dsp:spPr>
        <a:xfrm>
          <a:off x="1298947" y="1496776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2195173"/>
            <a:satOff val="-3294"/>
            <a:lumOff val="-536"/>
            <a:alphaOff val="0"/>
          </a:schemeClr>
        </a:solidFill>
        <a:ln w="25400" cap="flat" cmpd="sng" algn="ctr">
          <a:solidFill>
            <a:schemeClr val="accent3">
              <a:hueOff val="2195173"/>
              <a:satOff val="-3294"/>
              <a:lumOff val="-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BBB46-EFE9-463A-9037-7572EA0B85B0}">
      <dsp:nvSpPr>
        <dsp:cNvPr id="0" name=""/>
        <dsp:cNvSpPr/>
      </dsp:nvSpPr>
      <dsp:spPr>
        <a:xfrm>
          <a:off x="2230959" y="1496776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2469570"/>
            <a:satOff val="-3705"/>
            <a:lumOff val="-603"/>
            <a:alphaOff val="0"/>
          </a:schemeClr>
        </a:solidFill>
        <a:ln w="25400" cap="flat" cmpd="sng" algn="ctr">
          <a:solidFill>
            <a:schemeClr val="accent3">
              <a:hueOff val="2469570"/>
              <a:satOff val="-3705"/>
              <a:lumOff val="-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08D7F-C779-47D3-B1AC-4F13A2E11B0D}">
      <dsp:nvSpPr>
        <dsp:cNvPr id="0" name=""/>
        <dsp:cNvSpPr/>
      </dsp:nvSpPr>
      <dsp:spPr>
        <a:xfrm>
          <a:off x="3162972" y="1496776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2743967"/>
            <a:satOff val="-4117"/>
            <a:lumOff val="-670"/>
            <a:alphaOff val="0"/>
          </a:schemeClr>
        </a:solidFill>
        <a:ln w="25400" cap="flat" cmpd="sng" algn="ctr">
          <a:solidFill>
            <a:schemeClr val="accent3">
              <a:hueOff val="2743967"/>
              <a:satOff val="-4117"/>
              <a:lumOff val="-6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A6EF8-CA54-4052-AEA7-7BC0027FE189}">
      <dsp:nvSpPr>
        <dsp:cNvPr id="0" name=""/>
        <dsp:cNvSpPr/>
      </dsp:nvSpPr>
      <dsp:spPr>
        <a:xfrm>
          <a:off x="4094985" y="1496776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3018364"/>
            <a:satOff val="-4529"/>
            <a:lumOff val="-736"/>
            <a:alphaOff val="0"/>
          </a:schemeClr>
        </a:solidFill>
        <a:ln w="25400" cap="flat" cmpd="sng" algn="ctr">
          <a:solidFill>
            <a:schemeClr val="accent3">
              <a:hueOff val="3018364"/>
              <a:satOff val="-4529"/>
              <a:lumOff val="-7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7F2B3-552C-453F-AD3B-BFD90036AC56}">
      <dsp:nvSpPr>
        <dsp:cNvPr id="0" name=""/>
        <dsp:cNvSpPr/>
      </dsp:nvSpPr>
      <dsp:spPr>
        <a:xfrm>
          <a:off x="5026998" y="1496776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3292760"/>
            <a:satOff val="-4940"/>
            <a:lumOff val="-803"/>
            <a:alphaOff val="0"/>
          </a:schemeClr>
        </a:solidFill>
        <a:ln w="25400" cap="flat" cmpd="sng" algn="ctr">
          <a:solidFill>
            <a:schemeClr val="accent3">
              <a:hueOff val="3292760"/>
              <a:satOff val="-4940"/>
              <a:lumOff val="-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92F81-3872-4386-BFA1-C104AE11F195}">
      <dsp:nvSpPr>
        <dsp:cNvPr id="0" name=""/>
        <dsp:cNvSpPr/>
      </dsp:nvSpPr>
      <dsp:spPr>
        <a:xfrm>
          <a:off x="5959011" y="1496776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3567157"/>
            <a:satOff val="-5352"/>
            <a:lumOff val="-870"/>
            <a:alphaOff val="0"/>
          </a:schemeClr>
        </a:solidFill>
        <a:ln w="25400" cap="flat" cmpd="sng" algn="ctr">
          <a:solidFill>
            <a:schemeClr val="accent3">
              <a:hueOff val="3567157"/>
              <a:satOff val="-5352"/>
              <a:lumOff val="-8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FA5E7-5F21-42EC-BB98-C87C021FA6AA}">
      <dsp:nvSpPr>
        <dsp:cNvPr id="0" name=""/>
        <dsp:cNvSpPr/>
      </dsp:nvSpPr>
      <dsp:spPr>
        <a:xfrm>
          <a:off x="366934" y="1745284"/>
          <a:ext cx="6604815" cy="60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Розширення охоплення через соціальні мережі</a:t>
          </a:r>
          <a:endParaRPr lang="uk-UA" sz="2400" kern="1200" noProof="0" dirty="0"/>
        </a:p>
      </dsp:txBody>
      <dsp:txXfrm>
        <a:off x="366934" y="1745284"/>
        <a:ext cx="6604815" cy="600437"/>
      </dsp:txXfrm>
    </dsp:sp>
    <dsp:sp modelId="{E6E90503-69FF-4D64-9968-5B6008D97A95}">
      <dsp:nvSpPr>
        <dsp:cNvPr id="0" name=""/>
        <dsp:cNvSpPr/>
      </dsp:nvSpPr>
      <dsp:spPr>
        <a:xfrm>
          <a:off x="366934" y="2345722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3841554"/>
            <a:satOff val="-5764"/>
            <a:lumOff val="-937"/>
            <a:alphaOff val="0"/>
          </a:schemeClr>
        </a:solidFill>
        <a:ln w="25400" cap="flat" cmpd="sng" algn="ctr">
          <a:solidFill>
            <a:schemeClr val="accent3">
              <a:hueOff val="3841554"/>
              <a:satOff val="-5764"/>
              <a:lumOff val="-9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39C6A-6C66-4163-A803-94004348218E}">
      <dsp:nvSpPr>
        <dsp:cNvPr id="0" name=""/>
        <dsp:cNvSpPr/>
      </dsp:nvSpPr>
      <dsp:spPr>
        <a:xfrm>
          <a:off x="1298947" y="2345722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4115950"/>
            <a:satOff val="-6176"/>
            <a:lumOff val="-1004"/>
            <a:alphaOff val="0"/>
          </a:schemeClr>
        </a:solidFill>
        <a:ln w="25400" cap="flat" cmpd="sng" algn="ctr">
          <a:solidFill>
            <a:schemeClr val="accent3">
              <a:hueOff val="4115950"/>
              <a:satOff val="-6176"/>
              <a:lumOff val="-1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84C92-4EDC-4BF3-B7DB-F3A8A0BD2EBF}">
      <dsp:nvSpPr>
        <dsp:cNvPr id="0" name=""/>
        <dsp:cNvSpPr/>
      </dsp:nvSpPr>
      <dsp:spPr>
        <a:xfrm>
          <a:off x="2230959" y="2345722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4390347"/>
            <a:satOff val="-6587"/>
            <a:lumOff val="-1071"/>
            <a:alphaOff val="0"/>
          </a:schemeClr>
        </a:solidFill>
        <a:ln w="25400" cap="flat" cmpd="sng" algn="ctr">
          <a:solidFill>
            <a:schemeClr val="accent3">
              <a:hueOff val="4390347"/>
              <a:satOff val="-6587"/>
              <a:lumOff val="-1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48B67-E295-47D2-9AF0-9301BF537A2D}">
      <dsp:nvSpPr>
        <dsp:cNvPr id="0" name=""/>
        <dsp:cNvSpPr/>
      </dsp:nvSpPr>
      <dsp:spPr>
        <a:xfrm>
          <a:off x="3162972" y="2345722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4664743"/>
            <a:satOff val="-6999"/>
            <a:lumOff val="-1138"/>
            <a:alphaOff val="0"/>
          </a:schemeClr>
        </a:solidFill>
        <a:ln w="25400" cap="flat" cmpd="sng" algn="ctr">
          <a:solidFill>
            <a:schemeClr val="accent3">
              <a:hueOff val="4664743"/>
              <a:satOff val="-6999"/>
              <a:lumOff val="-1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2A95E-D412-43E6-ADE2-387ABDE63F35}">
      <dsp:nvSpPr>
        <dsp:cNvPr id="0" name=""/>
        <dsp:cNvSpPr/>
      </dsp:nvSpPr>
      <dsp:spPr>
        <a:xfrm>
          <a:off x="4094985" y="2345722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4939140"/>
            <a:satOff val="-7411"/>
            <a:lumOff val="-1205"/>
            <a:alphaOff val="0"/>
          </a:schemeClr>
        </a:solidFill>
        <a:ln w="25400" cap="flat" cmpd="sng" algn="ctr">
          <a:solidFill>
            <a:schemeClr val="accent3">
              <a:hueOff val="4939140"/>
              <a:satOff val="-7411"/>
              <a:lumOff val="-12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4E3A2-A88A-4B53-B6FA-C9F9526B4B23}">
      <dsp:nvSpPr>
        <dsp:cNvPr id="0" name=""/>
        <dsp:cNvSpPr/>
      </dsp:nvSpPr>
      <dsp:spPr>
        <a:xfrm>
          <a:off x="5026998" y="2345722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5213537"/>
            <a:satOff val="-7822"/>
            <a:lumOff val="-1272"/>
            <a:alphaOff val="0"/>
          </a:schemeClr>
        </a:solidFill>
        <a:ln w="25400" cap="flat" cmpd="sng" algn="ctr">
          <a:solidFill>
            <a:schemeClr val="accent3">
              <a:hueOff val="5213537"/>
              <a:satOff val="-7822"/>
              <a:lumOff val="-1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AD614-7E6A-4078-A411-DB2DA2AED54C}">
      <dsp:nvSpPr>
        <dsp:cNvPr id="0" name=""/>
        <dsp:cNvSpPr/>
      </dsp:nvSpPr>
      <dsp:spPr>
        <a:xfrm>
          <a:off x="5959011" y="2345722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5487934"/>
            <a:satOff val="-8234"/>
            <a:lumOff val="-1339"/>
            <a:alphaOff val="0"/>
          </a:schemeClr>
        </a:solidFill>
        <a:ln w="25400" cap="flat" cmpd="sng" algn="ctr">
          <a:solidFill>
            <a:schemeClr val="accent3">
              <a:hueOff val="5487934"/>
              <a:satOff val="-8234"/>
              <a:lumOff val="-1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3D2F8-27B3-4604-84F3-44E703B6EB5E}">
      <dsp:nvSpPr>
        <dsp:cNvPr id="0" name=""/>
        <dsp:cNvSpPr/>
      </dsp:nvSpPr>
      <dsp:spPr>
        <a:xfrm>
          <a:off x="366934" y="2594230"/>
          <a:ext cx="6604815" cy="60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Збільшення взаємодії з брендом</a:t>
          </a:r>
          <a:endParaRPr lang="uk-UA" sz="2400" kern="1200" dirty="0"/>
        </a:p>
      </dsp:txBody>
      <dsp:txXfrm>
        <a:off x="366934" y="2594230"/>
        <a:ext cx="6604815" cy="600437"/>
      </dsp:txXfrm>
    </dsp:sp>
    <dsp:sp modelId="{318DE8FC-9689-41FC-ABD4-19272F1E1B11}">
      <dsp:nvSpPr>
        <dsp:cNvPr id="0" name=""/>
        <dsp:cNvSpPr/>
      </dsp:nvSpPr>
      <dsp:spPr>
        <a:xfrm>
          <a:off x="366934" y="3194668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5762330"/>
            <a:satOff val="-8646"/>
            <a:lumOff val="-1406"/>
            <a:alphaOff val="0"/>
          </a:schemeClr>
        </a:solidFill>
        <a:ln w="25400" cap="flat" cmpd="sng" algn="ctr">
          <a:solidFill>
            <a:schemeClr val="accent3">
              <a:hueOff val="5762330"/>
              <a:satOff val="-8646"/>
              <a:lumOff val="-14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A550E-3F75-4A57-BFB2-251855E68AFE}">
      <dsp:nvSpPr>
        <dsp:cNvPr id="0" name=""/>
        <dsp:cNvSpPr/>
      </dsp:nvSpPr>
      <dsp:spPr>
        <a:xfrm>
          <a:off x="1298947" y="3194668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6036727"/>
            <a:satOff val="-9058"/>
            <a:lumOff val="-1473"/>
            <a:alphaOff val="0"/>
          </a:schemeClr>
        </a:solidFill>
        <a:ln w="25400" cap="flat" cmpd="sng" algn="ctr">
          <a:solidFill>
            <a:schemeClr val="accent3">
              <a:hueOff val="6036727"/>
              <a:satOff val="-9058"/>
              <a:lumOff val="-14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8F3D8-FB5F-46A8-9F35-71FEB453CBE3}">
      <dsp:nvSpPr>
        <dsp:cNvPr id="0" name=""/>
        <dsp:cNvSpPr/>
      </dsp:nvSpPr>
      <dsp:spPr>
        <a:xfrm>
          <a:off x="2230959" y="3194668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6311124"/>
            <a:satOff val="-9469"/>
            <a:lumOff val="-1540"/>
            <a:alphaOff val="0"/>
          </a:schemeClr>
        </a:solidFill>
        <a:ln w="25400" cap="flat" cmpd="sng" algn="ctr">
          <a:solidFill>
            <a:schemeClr val="accent3">
              <a:hueOff val="6311124"/>
              <a:satOff val="-9469"/>
              <a:lumOff val="-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AF1B9-B5AA-43A7-9EAE-7827C312A100}">
      <dsp:nvSpPr>
        <dsp:cNvPr id="0" name=""/>
        <dsp:cNvSpPr/>
      </dsp:nvSpPr>
      <dsp:spPr>
        <a:xfrm>
          <a:off x="3162972" y="3194668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6585520"/>
            <a:satOff val="-9881"/>
            <a:lumOff val="-1607"/>
            <a:alphaOff val="0"/>
          </a:schemeClr>
        </a:solidFill>
        <a:ln w="25400" cap="flat" cmpd="sng" algn="ctr">
          <a:solidFill>
            <a:schemeClr val="accent3">
              <a:hueOff val="6585520"/>
              <a:satOff val="-9881"/>
              <a:lumOff val="-1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CCFAA-5E5E-42EB-BC2C-D9063F157307}">
      <dsp:nvSpPr>
        <dsp:cNvPr id="0" name=""/>
        <dsp:cNvSpPr/>
      </dsp:nvSpPr>
      <dsp:spPr>
        <a:xfrm>
          <a:off x="4094985" y="3194668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6859917"/>
            <a:satOff val="-10293"/>
            <a:lumOff val="-1674"/>
            <a:alphaOff val="0"/>
          </a:schemeClr>
        </a:solidFill>
        <a:ln w="25400" cap="flat" cmpd="sng" algn="ctr">
          <a:solidFill>
            <a:schemeClr val="accent3">
              <a:hueOff val="6859917"/>
              <a:satOff val="-10293"/>
              <a:lumOff val="-1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B354E-FD70-4173-9B64-BF05C9916F81}">
      <dsp:nvSpPr>
        <dsp:cNvPr id="0" name=""/>
        <dsp:cNvSpPr/>
      </dsp:nvSpPr>
      <dsp:spPr>
        <a:xfrm>
          <a:off x="5026998" y="3194668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7134314"/>
            <a:satOff val="-10704"/>
            <a:lumOff val="-1741"/>
            <a:alphaOff val="0"/>
          </a:schemeClr>
        </a:solidFill>
        <a:ln w="25400" cap="flat" cmpd="sng" algn="ctr">
          <a:solidFill>
            <a:schemeClr val="accent3">
              <a:hueOff val="7134314"/>
              <a:satOff val="-10704"/>
              <a:lumOff val="-1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1F108-650D-4269-8F4D-2F6847649AE4}">
      <dsp:nvSpPr>
        <dsp:cNvPr id="0" name=""/>
        <dsp:cNvSpPr/>
      </dsp:nvSpPr>
      <dsp:spPr>
        <a:xfrm>
          <a:off x="5959011" y="3194668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7408710"/>
            <a:satOff val="-11116"/>
            <a:lumOff val="-1808"/>
            <a:alphaOff val="0"/>
          </a:schemeClr>
        </a:solidFill>
        <a:ln w="25400" cap="flat" cmpd="sng" algn="ctr">
          <a:solidFill>
            <a:schemeClr val="accent3">
              <a:hueOff val="7408710"/>
              <a:satOff val="-11116"/>
              <a:lumOff val="-18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7A928-538F-4AE6-8AFA-EA0C94E3C5CB}">
      <dsp:nvSpPr>
        <dsp:cNvPr id="0" name=""/>
        <dsp:cNvSpPr/>
      </dsp:nvSpPr>
      <dsp:spPr>
        <a:xfrm>
          <a:off x="366934" y="3443176"/>
          <a:ext cx="6604815" cy="60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Контент, що створює бажання бути присутнім</a:t>
          </a:r>
          <a:endParaRPr lang="uk-UA" sz="2400" kern="1200" noProof="0" dirty="0"/>
        </a:p>
      </dsp:txBody>
      <dsp:txXfrm>
        <a:off x="366934" y="3443176"/>
        <a:ext cx="6604815" cy="600437"/>
      </dsp:txXfrm>
    </dsp:sp>
    <dsp:sp modelId="{D485DCF9-CC29-4E0B-8F25-367B1C4CE3C9}">
      <dsp:nvSpPr>
        <dsp:cNvPr id="0" name=""/>
        <dsp:cNvSpPr/>
      </dsp:nvSpPr>
      <dsp:spPr>
        <a:xfrm>
          <a:off x="366934" y="4043614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7683107"/>
            <a:satOff val="-11528"/>
            <a:lumOff val="-1875"/>
            <a:alphaOff val="0"/>
          </a:schemeClr>
        </a:solidFill>
        <a:ln w="25400" cap="flat" cmpd="sng" algn="ctr">
          <a:solidFill>
            <a:schemeClr val="accent3">
              <a:hueOff val="7683107"/>
              <a:satOff val="-11528"/>
              <a:lumOff val="-1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439BB-757B-4D7D-A6D1-2A520B0FC378}">
      <dsp:nvSpPr>
        <dsp:cNvPr id="0" name=""/>
        <dsp:cNvSpPr/>
      </dsp:nvSpPr>
      <dsp:spPr>
        <a:xfrm>
          <a:off x="1298947" y="4043614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7957504"/>
            <a:satOff val="-11940"/>
            <a:lumOff val="-1942"/>
            <a:alphaOff val="0"/>
          </a:schemeClr>
        </a:solidFill>
        <a:ln w="25400" cap="flat" cmpd="sng" algn="ctr">
          <a:solidFill>
            <a:schemeClr val="accent3">
              <a:hueOff val="7957504"/>
              <a:satOff val="-11940"/>
              <a:lumOff val="-1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B07C9-655F-41C8-94E1-9663064A9F2F}">
      <dsp:nvSpPr>
        <dsp:cNvPr id="0" name=""/>
        <dsp:cNvSpPr/>
      </dsp:nvSpPr>
      <dsp:spPr>
        <a:xfrm>
          <a:off x="2230959" y="4043614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8231900"/>
            <a:satOff val="-12351"/>
            <a:lumOff val="-2009"/>
            <a:alphaOff val="0"/>
          </a:schemeClr>
        </a:solidFill>
        <a:ln w="25400" cap="flat" cmpd="sng" algn="ctr">
          <a:solidFill>
            <a:schemeClr val="accent3">
              <a:hueOff val="8231900"/>
              <a:satOff val="-12351"/>
              <a:lumOff val="-2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EBB40-F1C8-44A3-B430-9565FFFB7B71}">
      <dsp:nvSpPr>
        <dsp:cNvPr id="0" name=""/>
        <dsp:cNvSpPr/>
      </dsp:nvSpPr>
      <dsp:spPr>
        <a:xfrm>
          <a:off x="3162972" y="4043614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8506297"/>
            <a:satOff val="-12763"/>
            <a:lumOff val="-2075"/>
            <a:alphaOff val="0"/>
          </a:schemeClr>
        </a:solidFill>
        <a:ln w="25400" cap="flat" cmpd="sng" algn="ctr">
          <a:solidFill>
            <a:schemeClr val="accent3">
              <a:hueOff val="8506297"/>
              <a:satOff val="-12763"/>
              <a:lumOff val="-2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FF6C6-5170-4B29-9CA1-BF35C59A7221}">
      <dsp:nvSpPr>
        <dsp:cNvPr id="0" name=""/>
        <dsp:cNvSpPr/>
      </dsp:nvSpPr>
      <dsp:spPr>
        <a:xfrm>
          <a:off x="4094985" y="4043614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8780694"/>
            <a:satOff val="-13175"/>
            <a:lumOff val="-2142"/>
            <a:alphaOff val="0"/>
          </a:schemeClr>
        </a:solidFill>
        <a:ln w="25400" cap="flat" cmpd="sng" algn="ctr">
          <a:solidFill>
            <a:schemeClr val="accent3">
              <a:hueOff val="8780694"/>
              <a:satOff val="-13175"/>
              <a:lumOff val="-21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2DA4-E8C6-42A2-BD80-16AAA24C3B73}">
      <dsp:nvSpPr>
        <dsp:cNvPr id="0" name=""/>
        <dsp:cNvSpPr/>
      </dsp:nvSpPr>
      <dsp:spPr>
        <a:xfrm>
          <a:off x="5026998" y="4043614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9055090"/>
            <a:satOff val="-13586"/>
            <a:lumOff val="-2209"/>
            <a:alphaOff val="0"/>
          </a:schemeClr>
        </a:solidFill>
        <a:ln w="25400" cap="flat" cmpd="sng" algn="ctr">
          <a:solidFill>
            <a:schemeClr val="accent3">
              <a:hueOff val="9055090"/>
              <a:satOff val="-13586"/>
              <a:lumOff val="-2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54588-71A1-4036-ACBF-09E573BDE813}">
      <dsp:nvSpPr>
        <dsp:cNvPr id="0" name=""/>
        <dsp:cNvSpPr/>
      </dsp:nvSpPr>
      <dsp:spPr>
        <a:xfrm>
          <a:off x="5959011" y="4043614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9329486"/>
            <a:satOff val="-13998"/>
            <a:lumOff val="-2276"/>
            <a:alphaOff val="0"/>
          </a:schemeClr>
        </a:solidFill>
        <a:ln w="25400" cap="flat" cmpd="sng" algn="ctr">
          <a:solidFill>
            <a:schemeClr val="accent3">
              <a:hueOff val="9329486"/>
              <a:satOff val="-13998"/>
              <a:lumOff val="-2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F6441-1A48-4112-B70D-757804F70D5F}">
      <dsp:nvSpPr>
        <dsp:cNvPr id="0" name=""/>
        <dsp:cNvSpPr/>
      </dsp:nvSpPr>
      <dsp:spPr>
        <a:xfrm>
          <a:off x="366934" y="4292122"/>
          <a:ext cx="6604815" cy="60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Підвищення емоційної залученості</a:t>
          </a:r>
          <a:endParaRPr lang="uk-UA" sz="2400" kern="1200" dirty="0"/>
        </a:p>
      </dsp:txBody>
      <dsp:txXfrm>
        <a:off x="366934" y="4292122"/>
        <a:ext cx="6604815" cy="600437"/>
      </dsp:txXfrm>
    </dsp:sp>
    <dsp:sp modelId="{1E8B4901-14CE-4670-8230-B94C5A2C838E}">
      <dsp:nvSpPr>
        <dsp:cNvPr id="0" name=""/>
        <dsp:cNvSpPr/>
      </dsp:nvSpPr>
      <dsp:spPr>
        <a:xfrm>
          <a:off x="366934" y="489256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9603884"/>
            <a:satOff val="-14410"/>
            <a:lumOff val="-2343"/>
            <a:alphaOff val="0"/>
          </a:schemeClr>
        </a:solidFill>
        <a:ln w="25400" cap="flat" cmpd="sng" algn="ctr">
          <a:solidFill>
            <a:schemeClr val="accent3">
              <a:hueOff val="9603884"/>
              <a:satOff val="-14410"/>
              <a:lumOff val="-2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17FA7-544A-40B9-BB03-E62B2153217A}">
      <dsp:nvSpPr>
        <dsp:cNvPr id="0" name=""/>
        <dsp:cNvSpPr/>
      </dsp:nvSpPr>
      <dsp:spPr>
        <a:xfrm>
          <a:off x="1298947" y="489256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9878280"/>
            <a:satOff val="-14821"/>
            <a:lumOff val="-2410"/>
            <a:alphaOff val="0"/>
          </a:schemeClr>
        </a:solidFill>
        <a:ln w="25400" cap="flat" cmpd="sng" algn="ctr">
          <a:solidFill>
            <a:schemeClr val="accent3">
              <a:hueOff val="9878280"/>
              <a:satOff val="-14821"/>
              <a:lumOff val="-24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B7650-9AEA-40D8-AF30-E1978A46FC69}">
      <dsp:nvSpPr>
        <dsp:cNvPr id="0" name=""/>
        <dsp:cNvSpPr/>
      </dsp:nvSpPr>
      <dsp:spPr>
        <a:xfrm>
          <a:off x="2230959" y="489256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10152676"/>
            <a:satOff val="-15233"/>
            <a:lumOff val="-2477"/>
            <a:alphaOff val="0"/>
          </a:schemeClr>
        </a:solidFill>
        <a:ln w="25400" cap="flat" cmpd="sng" algn="ctr">
          <a:solidFill>
            <a:schemeClr val="accent3">
              <a:hueOff val="10152676"/>
              <a:satOff val="-15233"/>
              <a:lumOff val="-2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C13E0-4FE0-4335-8CBC-8B639CDDC832}">
      <dsp:nvSpPr>
        <dsp:cNvPr id="0" name=""/>
        <dsp:cNvSpPr/>
      </dsp:nvSpPr>
      <dsp:spPr>
        <a:xfrm>
          <a:off x="3162972" y="489256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10427074"/>
            <a:satOff val="-15645"/>
            <a:lumOff val="-2544"/>
            <a:alphaOff val="0"/>
          </a:schemeClr>
        </a:solidFill>
        <a:ln w="25400" cap="flat" cmpd="sng" algn="ctr">
          <a:solidFill>
            <a:schemeClr val="accent3">
              <a:hueOff val="10427074"/>
              <a:satOff val="-15645"/>
              <a:lumOff val="-2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1CBC4-7BFA-453A-AF42-3D107722DF8E}">
      <dsp:nvSpPr>
        <dsp:cNvPr id="0" name=""/>
        <dsp:cNvSpPr/>
      </dsp:nvSpPr>
      <dsp:spPr>
        <a:xfrm>
          <a:off x="4094985" y="489256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10701470"/>
            <a:satOff val="-16057"/>
            <a:lumOff val="-2611"/>
            <a:alphaOff val="0"/>
          </a:schemeClr>
        </a:solidFill>
        <a:ln w="25400" cap="flat" cmpd="sng" algn="ctr">
          <a:solidFill>
            <a:schemeClr val="accent3">
              <a:hueOff val="10701470"/>
              <a:satOff val="-16057"/>
              <a:lumOff val="-26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18350-7437-4AAA-A834-8FFF626E8A84}">
      <dsp:nvSpPr>
        <dsp:cNvPr id="0" name=""/>
        <dsp:cNvSpPr/>
      </dsp:nvSpPr>
      <dsp:spPr>
        <a:xfrm>
          <a:off x="5026998" y="489256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10975867"/>
            <a:satOff val="-16468"/>
            <a:lumOff val="-2678"/>
            <a:alphaOff val="0"/>
          </a:schemeClr>
        </a:solidFill>
        <a:ln w="25400" cap="flat" cmpd="sng" algn="ctr">
          <a:solidFill>
            <a:schemeClr val="accent3">
              <a:hueOff val="10975867"/>
              <a:satOff val="-16468"/>
              <a:lumOff val="-2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C89CF-AC83-4604-85DB-A5228A541596}">
      <dsp:nvSpPr>
        <dsp:cNvPr id="0" name=""/>
        <dsp:cNvSpPr/>
      </dsp:nvSpPr>
      <dsp:spPr>
        <a:xfrm>
          <a:off x="5959011" y="4892560"/>
          <a:ext cx="880642" cy="146773"/>
        </a:xfrm>
        <a:prstGeom prst="parallelogram">
          <a:avLst>
            <a:gd name="adj" fmla="val 1408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F620B-E343-4F2C-8BD4-C6B566EC4FE8}">
      <dsp:nvSpPr>
        <dsp:cNvPr id="0" name=""/>
        <dsp:cNvSpPr/>
      </dsp:nvSpPr>
      <dsp:spPr>
        <a:xfrm>
          <a:off x="0" y="245243"/>
          <a:ext cx="9937104" cy="575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Підготовка до потенційних кризових ситуацій</a:t>
          </a:r>
          <a:endParaRPr lang="uk-UA" sz="2400" kern="1200" dirty="0"/>
        </a:p>
      </dsp:txBody>
      <dsp:txXfrm>
        <a:off x="28100" y="273343"/>
        <a:ext cx="9880904" cy="519439"/>
      </dsp:txXfrm>
    </dsp:sp>
    <dsp:sp modelId="{E2E62AB4-921C-44A1-9A94-E839825BA4F7}">
      <dsp:nvSpPr>
        <dsp:cNvPr id="0" name=""/>
        <dsp:cNvSpPr/>
      </dsp:nvSpPr>
      <dsp:spPr>
        <a:xfrm>
          <a:off x="0" y="820883"/>
          <a:ext cx="9937104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b="0" kern="1200" dirty="0" smtClean="0"/>
            <a:t>До початку події важливо провести оцінку можливих кризових ситуацій. 
Створіть чіткий план, який включає кроки для швидкого реагування на різні види кризових ситуацій. </a:t>
          </a:r>
          <a:endParaRPr lang="uk-UA" sz="1900" b="0" kern="1200" dirty="0"/>
        </a:p>
      </dsp:txBody>
      <dsp:txXfrm>
        <a:off x="0" y="820883"/>
        <a:ext cx="9937104" cy="919080"/>
      </dsp:txXfrm>
    </dsp:sp>
    <dsp:sp modelId="{B60602C7-CFD3-4C79-812E-6A5C334F3CA4}">
      <dsp:nvSpPr>
        <dsp:cNvPr id="0" name=""/>
        <dsp:cNvSpPr/>
      </dsp:nvSpPr>
      <dsp:spPr>
        <a:xfrm>
          <a:off x="0" y="1739963"/>
          <a:ext cx="9937104" cy="575639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Визначення ролі кризових комунікацій</a:t>
          </a:r>
          <a:endParaRPr lang="uk-UA" sz="2400" kern="1200" dirty="0"/>
        </a:p>
      </dsp:txBody>
      <dsp:txXfrm>
        <a:off x="28100" y="1768063"/>
        <a:ext cx="9880904" cy="519439"/>
      </dsp:txXfrm>
    </dsp:sp>
    <dsp:sp modelId="{2829469F-0BB4-4003-9188-71256B32BB91}">
      <dsp:nvSpPr>
        <dsp:cNvPr id="0" name=""/>
        <dsp:cNvSpPr/>
      </dsp:nvSpPr>
      <dsp:spPr>
        <a:xfrm>
          <a:off x="0" y="2315603"/>
          <a:ext cx="9937104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kern="1200" smtClean="0"/>
            <a:t>Важливо повідомляти учасників про будь-які зміни або проблеми з подією, навіть якщо це може бути неприємно. Чесне та своєчасне інформування допоможе зберегти довіру та лояльність аудиторії.</a:t>
          </a:r>
          <a:endParaRPr lang="uk-UA" sz="1900" kern="1200" dirty="0"/>
        </a:p>
      </dsp:txBody>
      <dsp:txXfrm>
        <a:off x="0" y="2315603"/>
        <a:ext cx="9937104" cy="869400"/>
      </dsp:txXfrm>
    </dsp:sp>
    <dsp:sp modelId="{92366DB7-D177-4EAB-908F-C2FC676875E9}">
      <dsp:nvSpPr>
        <dsp:cNvPr id="0" name=""/>
        <dsp:cNvSpPr/>
      </dsp:nvSpPr>
      <dsp:spPr>
        <a:xfrm>
          <a:off x="0" y="3185003"/>
          <a:ext cx="9937104" cy="57563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Швидка реакція на негативні ситуації</a:t>
          </a:r>
          <a:endParaRPr lang="uk-UA" sz="2400" kern="1200" noProof="0" dirty="0"/>
        </a:p>
      </dsp:txBody>
      <dsp:txXfrm>
        <a:off x="28100" y="3213103"/>
        <a:ext cx="9880904" cy="519439"/>
      </dsp:txXfrm>
    </dsp:sp>
    <dsp:sp modelId="{BA22317B-1911-41E5-A90E-DFA1939FC67F}">
      <dsp:nvSpPr>
        <dsp:cNvPr id="0" name=""/>
        <dsp:cNvSpPr/>
      </dsp:nvSpPr>
      <dsp:spPr>
        <a:xfrm>
          <a:off x="0" y="3760643"/>
          <a:ext cx="9937104" cy="146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b="0" kern="1200" noProof="0" dirty="0" smtClean="0"/>
            <a:t>У випадку непередбачених ситуацій, таких як затримки або зміни в розкладі, публікуйте оновлення на офіційному </a:t>
          </a:r>
          <a:r>
            <a:rPr lang="uk-UA" sz="1900" b="0" kern="1200" noProof="0" dirty="0" err="1" smtClean="0"/>
            <a:t>вебсайті</a:t>
          </a:r>
          <a:r>
            <a:rPr lang="uk-UA" sz="1900" b="0" kern="1200" noProof="0" dirty="0" smtClean="0"/>
            <a:t>, соціальних мережах або в мобільних додатках події. </a:t>
          </a:r>
          <a:endParaRPr lang="uk-UA" sz="1900" b="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900" kern="1200" noProof="0" dirty="0" smtClean="0"/>
            <a:t>Якщо виникають негативні відгуки в соціальних мережах або на платформах для оцінок</a:t>
          </a:r>
          <a:r>
            <a:rPr lang="en-US" sz="1900" kern="1200" noProof="0" dirty="0" smtClean="0"/>
            <a:t>, </a:t>
          </a:r>
          <a:r>
            <a:rPr lang="uk-UA" sz="1900" kern="1200" noProof="0" dirty="0" smtClean="0"/>
            <a:t>важливо швидко реагувати на них. Потрібно залишатися ввічливими і конструктивними, надаючи пропозиції щодо вирішення проблеми.</a:t>
          </a:r>
          <a:endParaRPr lang="uk-UA" sz="1900" kern="1200" noProof="0" dirty="0"/>
        </a:p>
      </dsp:txBody>
      <dsp:txXfrm>
        <a:off x="0" y="3760643"/>
        <a:ext cx="9937104" cy="1465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4D608-53F0-42FD-B9BF-7D79B563A643}">
      <dsp:nvSpPr>
        <dsp:cNvPr id="0" name=""/>
        <dsp:cNvSpPr/>
      </dsp:nvSpPr>
      <dsp:spPr>
        <a:xfrm>
          <a:off x="0" y="15150"/>
          <a:ext cx="9793088" cy="5516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noProof="0" dirty="0" err="1" smtClean="0"/>
            <a:t>Проактивне</a:t>
          </a:r>
          <a:r>
            <a:rPr lang="uk-UA" sz="2300" b="1" kern="1200" noProof="0" dirty="0" smtClean="0"/>
            <a:t> управління репутацією</a:t>
          </a:r>
          <a:endParaRPr lang="uk-UA" sz="2300" kern="1200" noProof="0" dirty="0"/>
        </a:p>
      </dsp:txBody>
      <dsp:txXfrm>
        <a:off x="26930" y="42080"/>
        <a:ext cx="9739228" cy="497795"/>
      </dsp:txXfrm>
    </dsp:sp>
    <dsp:sp modelId="{0F881896-C785-4391-89B3-3F901E535A7A}">
      <dsp:nvSpPr>
        <dsp:cNvPr id="0" name=""/>
        <dsp:cNvSpPr/>
      </dsp:nvSpPr>
      <dsp:spPr>
        <a:xfrm>
          <a:off x="0" y="566805"/>
          <a:ext cx="9793088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93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noProof="0" dirty="0" smtClean="0"/>
            <a:t>У кризовий період публікуйте позитивні історії або відгуки учасників, які можуть компенсувати негативний контекст. 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noProof="0" dirty="0" smtClean="0"/>
            <a:t>У разі кризової ситуації важливо не тільки взаємодіяти з учасниками, але й підтримувати зв'язок з партнерами та спонсорами.</a:t>
          </a:r>
          <a:endParaRPr lang="uk-UA" sz="1800" kern="1200" noProof="0" dirty="0"/>
        </a:p>
      </dsp:txBody>
      <dsp:txXfrm>
        <a:off x="0" y="566805"/>
        <a:ext cx="9793088" cy="1142640"/>
      </dsp:txXfrm>
    </dsp:sp>
    <dsp:sp modelId="{0E866D52-358C-40CD-B06D-9C551D42C6AB}">
      <dsp:nvSpPr>
        <dsp:cNvPr id="0" name=""/>
        <dsp:cNvSpPr/>
      </dsp:nvSpPr>
      <dsp:spPr>
        <a:xfrm>
          <a:off x="0" y="1709845"/>
          <a:ext cx="9793088" cy="551655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noProof="0" dirty="0" smtClean="0"/>
            <a:t>Відновлення</a:t>
          </a:r>
          <a:r>
            <a:rPr lang="uk-UA" sz="2300" kern="1200" noProof="0" dirty="0" smtClean="0"/>
            <a:t> </a:t>
          </a:r>
          <a:r>
            <a:rPr lang="uk-UA" sz="2300" b="1" kern="1200" noProof="0" dirty="0" smtClean="0"/>
            <a:t>після кризи</a:t>
          </a:r>
          <a:endParaRPr lang="uk-UA" sz="2300" b="1" kern="1200" noProof="0" dirty="0"/>
        </a:p>
      </dsp:txBody>
      <dsp:txXfrm>
        <a:off x="26930" y="1736775"/>
        <a:ext cx="9739228" cy="497795"/>
      </dsp:txXfrm>
    </dsp:sp>
    <dsp:sp modelId="{64B95D57-28F6-4736-8FB6-CEA5E281671F}">
      <dsp:nvSpPr>
        <dsp:cNvPr id="0" name=""/>
        <dsp:cNvSpPr/>
      </dsp:nvSpPr>
      <dsp:spPr>
        <a:xfrm>
          <a:off x="0" y="2261100"/>
          <a:ext cx="9793088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93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0" kern="1200" noProof="0" dirty="0" smtClean="0"/>
            <a:t>Якщо ситуація справді серйозна, і учасники події постраждали від негативного досвіду, розгляньте можливість надання компенсацій або спеціальних пропозицій (наприклад, знижки на наступні події або повернення частини грошей).</a:t>
          </a:r>
          <a:endParaRPr lang="uk-UA" sz="1800" b="0" kern="1200" noProof="0" dirty="0"/>
        </a:p>
      </dsp:txBody>
      <dsp:txXfrm>
        <a:off x="0" y="2261100"/>
        <a:ext cx="9793088" cy="833175"/>
      </dsp:txXfrm>
    </dsp:sp>
    <dsp:sp modelId="{098C5EC5-307A-4FBC-BB0C-E5AC31A3429D}">
      <dsp:nvSpPr>
        <dsp:cNvPr id="0" name=""/>
        <dsp:cNvSpPr/>
      </dsp:nvSpPr>
      <dsp:spPr>
        <a:xfrm>
          <a:off x="0" y="3094275"/>
          <a:ext cx="9793088" cy="55165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noProof="0" dirty="0" smtClean="0"/>
            <a:t>Комунікація зі ЗМІ</a:t>
          </a:r>
          <a:endParaRPr lang="uk-UA" sz="2300" b="1" kern="1200" noProof="0" dirty="0"/>
        </a:p>
      </dsp:txBody>
      <dsp:txXfrm>
        <a:off x="26930" y="3121205"/>
        <a:ext cx="9739228" cy="497795"/>
      </dsp:txXfrm>
    </dsp:sp>
    <dsp:sp modelId="{7D0930ED-54FA-46CC-AE48-1861535AF7C0}">
      <dsp:nvSpPr>
        <dsp:cNvPr id="0" name=""/>
        <dsp:cNvSpPr/>
      </dsp:nvSpPr>
      <dsp:spPr>
        <a:xfrm>
          <a:off x="0" y="3645930"/>
          <a:ext cx="9793088" cy="166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93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0" kern="1200" noProof="0" dirty="0" smtClean="0"/>
            <a:t>У разі серйозних проблем, які можуть бути висвітлені в медіа, підготуйте прес-реліз, в якому надайте чітку інформацію про ситуацію, дії, які вживаються для виправлення, і заходи, що дозволять уникнути подібних проблем у майбутньому.</a:t>
          </a:r>
          <a:endParaRPr lang="uk-UA" sz="1800" b="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0" kern="1200" noProof="0" dirty="0" smtClean="0"/>
            <a:t>Протягом кризового періоду відстежуйте, як ЗМІ висвітлюють подію. Це дозволить вам реагувати на будь-які неправдиві або неповні інформації, що може вплинути на імідж вашої події.</a:t>
          </a:r>
          <a:endParaRPr lang="uk-UA" sz="1800" b="0" kern="1200" noProof="0" dirty="0"/>
        </a:p>
      </dsp:txBody>
      <dsp:txXfrm>
        <a:off x="0" y="3645930"/>
        <a:ext cx="9793088" cy="166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16.03.2025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35622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3"/>
            <a:ext cx="9825766" cy="376937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 технології подій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9.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Вплив іміджу і бренду на соціальні технології організації подій.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97821" y="-57160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176120" y="332656"/>
            <a:ext cx="4824536" cy="792088"/>
          </a:xfrm>
        </p:spPr>
        <p:txBody>
          <a:bodyPr>
            <a:noAutofit/>
          </a:bodyPr>
          <a:lstStyle/>
          <a:p>
            <a:r>
              <a:rPr lang="uk-UA" sz="2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Соціальні технології у використанні іміджу та бренду</a:t>
            </a:r>
            <a:endParaRPr lang="uk-UA" sz="25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6" y="318504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/>
              <a:t>1. Цифрові платформи та їх роль у створенні бренду подій</a:t>
            </a:r>
            <a:endParaRPr lang="uk-UA" sz="2200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5851555"/>
              </p:ext>
            </p:extLst>
          </p:nvPr>
        </p:nvGraphicFramePr>
        <p:xfrm>
          <a:off x="335360" y="1340768"/>
          <a:ext cx="105131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420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737784" y="124763"/>
            <a:ext cx="5283684" cy="1224136"/>
          </a:xfrm>
        </p:spPr>
        <p:txBody>
          <a:bodyPr>
            <a:no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Соціальні технології у використанні іміджу та бренду</a:t>
            </a:r>
            <a:endParaRPr lang="uk-UA" sz="28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5410" y="240903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uk-UA" sz="2200" b="1" i="1" dirty="0" smtClean="0"/>
              <a:t>Цифрові платформи та їх роль у створенні бренду подій </a:t>
            </a:r>
          </a:p>
          <a:p>
            <a:pPr algn="ctr"/>
            <a:r>
              <a:rPr lang="uk-UA" sz="2200" b="1" i="1" dirty="0" smtClean="0"/>
              <a:t>(продовження)</a:t>
            </a:r>
            <a:endParaRPr lang="uk-UA" sz="2200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53727170"/>
              </p:ext>
            </p:extLst>
          </p:nvPr>
        </p:nvGraphicFramePr>
        <p:xfrm>
          <a:off x="839416" y="1230139"/>
          <a:ext cx="9649072" cy="515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1922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0771" y="-5666557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320136" y="48630"/>
            <a:ext cx="3960440" cy="1580170"/>
          </a:xfrm>
        </p:spPr>
        <p:txBody>
          <a:bodyPr>
            <a:no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Соціальні технології у використанні іміджу та бренду</a:t>
            </a:r>
            <a:endParaRPr lang="uk-UA" sz="28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480" y="476672"/>
            <a:ext cx="5250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 smtClean="0"/>
              <a:t>2. </a:t>
            </a:r>
            <a:r>
              <a:rPr lang="uk-UA" sz="2200" b="1" i="1" dirty="0" err="1" smtClean="0"/>
              <a:t>Інфлюенсер</a:t>
            </a:r>
            <a:r>
              <a:rPr lang="uk-UA" sz="2200" b="1" i="1" dirty="0" smtClean="0"/>
              <a:t>-маркетинг </a:t>
            </a:r>
            <a:r>
              <a:rPr lang="uk-UA" sz="2200" b="1" i="1" dirty="0"/>
              <a:t>у </a:t>
            </a:r>
            <a:r>
              <a:rPr lang="uk-UA" sz="2200" b="1" i="1" dirty="0" err="1"/>
              <a:t>брендуванні</a:t>
            </a:r>
            <a:r>
              <a:rPr lang="uk-UA" sz="2200" b="1" i="1" dirty="0"/>
              <a:t> подій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360" y="1988841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/>
              <a:t>Інфлюенсер</a:t>
            </a:r>
            <a:r>
              <a:rPr lang="uk-UA" sz="2000" b="1" i="1" dirty="0"/>
              <a:t>-маркетинг</a:t>
            </a:r>
            <a:r>
              <a:rPr lang="uk-UA" sz="2000" i="1" dirty="0"/>
              <a:t> є потужним інструментом для </a:t>
            </a:r>
            <a:r>
              <a:rPr lang="uk-UA" sz="2000" i="1" dirty="0" err="1"/>
              <a:t>брендування</a:t>
            </a:r>
            <a:r>
              <a:rPr lang="uk-UA" sz="2000" i="1" dirty="0"/>
              <a:t> подій, оскільки дозволяє залучати широкі аудиторії через авторитетних осіб, які вже мають довіру своїх </a:t>
            </a:r>
            <a:r>
              <a:rPr lang="uk-UA" sz="2000" i="1" dirty="0" err="1"/>
              <a:t>підписників</a:t>
            </a:r>
            <a:r>
              <a:rPr lang="uk-UA" sz="2000" i="1" dirty="0"/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31961730"/>
              </p:ext>
            </p:extLst>
          </p:nvPr>
        </p:nvGraphicFramePr>
        <p:xfrm>
          <a:off x="3556693" y="1340768"/>
          <a:ext cx="7338684" cy="508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1368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97821" y="-57160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 rot="5400000">
            <a:off x="8597880" y="2223264"/>
            <a:ext cx="4680520" cy="755289"/>
          </a:xfrm>
        </p:spPr>
        <p:txBody>
          <a:bodyPr>
            <a:noAutofit/>
          </a:bodyPr>
          <a:lstStyle/>
          <a:p>
            <a:r>
              <a:rPr lang="uk-UA" sz="2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Соціальні технології у використанні іміджу та бренду</a:t>
            </a:r>
            <a:endParaRPr lang="uk-UA" sz="25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520" y="465156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/>
              <a:t>3. Кризовий менеджмент у </a:t>
            </a:r>
            <a:r>
              <a:rPr lang="uk-UA" sz="2200" b="1" i="1" dirty="0" err="1" smtClean="0"/>
              <a:t>брендуванні</a:t>
            </a:r>
            <a:r>
              <a:rPr lang="uk-UA" sz="2200" b="1" i="1" dirty="0" smtClean="0"/>
              <a:t> подій</a:t>
            </a:r>
            <a:endParaRPr lang="uk-UA" sz="2200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42431887"/>
              </p:ext>
            </p:extLst>
          </p:nvPr>
        </p:nvGraphicFramePr>
        <p:xfrm>
          <a:off x="335360" y="908720"/>
          <a:ext cx="9937104" cy="547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6578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97821" y="-57160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 rot="5400000">
            <a:off x="8597880" y="2151256"/>
            <a:ext cx="4680520" cy="755289"/>
          </a:xfrm>
        </p:spPr>
        <p:txBody>
          <a:bodyPr>
            <a:noAutofit/>
          </a:bodyPr>
          <a:lstStyle/>
          <a:p>
            <a:r>
              <a:rPr lang="uk-UA" sz="2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Соціальні технології у використанні іміджу та бренду</a:t>
            </a:r>
            <a:endParaRPr lang="uk-UA" sz="25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592" y="247971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/>
              <a:t>3. Кризовий менеджмент у </a:t>
            </a:r>
            <a:r>
              <a:rPr lang="uk-UA" sz="2200" b="1" i="1" dirty="0" err="1" smtClean="0"/>
              <a:t>брендуванні</a:t>
            </a:r>
            <a:r>
              <a:rPr lang="uk-UA" sz="2200" b="1" i="1" dirty="0" smtClean="0"/>
              <a:t> подій</a:t>
            </a:r>
            <a:endParaRPr lang="uk-UA" sz="2200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443158"/>
              </p:ext>
            </p:extLst>
          </p:nvPr>
        </p:nvGraphicFramePr>
        <p:xfrm>
          <a:off x="191344" y="1052735"/>
          <a:ext cx="9793088" cy="532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3765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8976" y="-586003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487488" y="1052736"/>
            <a:ext cx="4536504" cy="3672408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Які </a:t>
            </a:r>
            <a:r>
              <a:rPr lang="uk-UA" sz="2800" b="1" dirty="0">
                <a:solidFill>
                  <a:schemeClr val="tx1"/>
                </a:solidFill>
              </a:rPr>
              <a:t>ви знаєте </a:t>
            </a:r>
            <a:r>
              <a:rPr lang="uk-UA" sz="2800" b="1" dirty="0" smtClean="0">
                <a:solidFill>
                  <a:schemeClr val="tx1"/>
                </a:solidFill>
              </a:rPr>
              <a:t>успішні </a:t>
            </a:r>
            <a:r>
              <a:rPr lang="uk-UA" sz="2800" b="1" dirty="0">
                <a:solidFill>
                  <a:schemeClr val="tx1"/>
                </a:solidFill>
              </a:rPr>
              <a:t>приклади </a:t>
            </a:r>
            <a:r>
              <a:rPr lang="uk-UA" sz="2800" b="1" dirty="0" err="1">
                <a:solidFill>
                  <a:schemeClr val="tx1"/>
                </a:solidFill>
              </a:rPr>
              <a:t>брендування</a:t>
            </a: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подій?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269675"/>
            <a:ext cx="3558067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2204864"/>
            <a:ext cx="2575300" cy="35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968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43472" y="332656"/>
            <a:ext cx="8496944" cy="576064"/>
          </a:xfrm>
        </p:spPr>
        <p:txBody>
          <a:bodyPr>
            <a:noAutofit/>
          </a:bodyPr>
          <a:lstStyle/>
          <a:p>
            <a:r>
              <a:rPr lang="uk-UA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Аналіз</a:t>
            </a:r>
            <a:r>
              <a:rPr lang="ru-RU" sz="32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промахів</a:t>
            </a:r>
            <a:r>
              <a:rPr lang="ru-RU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у </a:t>
            </a:r>
            <a:r>
              <a:rPr lang="ru-RU" sz="32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брендуванні</a:t>
            </a:r>
            <a:r>
              <a:rPr lang="ru-RU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подій</a:t>
            </a:r>
            <a:endParaRPr lang="uk-UA" sz="3200" b="1" u="sng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6106" y="1212954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Олімпіада в Ріо-де-Жанейро (2016)</a:t>
            </a:r>
          </a:p>
          <a:p>
            <a:pPr algn="just"/>
            <a:r>
              <a:rPr lang="uk-UA" sz="2400" b="1" dirty="0"/>
              <a:t>Помилка:</a:t>
            </a:r>
            <a:r>
              <a:rPr lang="uk-UA" sz="2400" dirty="0"/>
              <a:t> Ігнорування соціально-економічного контексту. </a:t>
            </a:r>
            <a:endParaRPr lang="uk-UA" sz="2400" dirty="0" smtClean="0"/>
          </a:p>
          <a:p>
            <a:pPr algn="just"/>
            <a:r>
              <a:rPr lang="uk-UA" sz="2400" b="1" dirty="0" smtClean="0"/>
              <a:t>Деталі</a:t>
            </a:r>
            <a:r>
              <a:rPr lang="uk-UA" sz="2400" b="1" dirty="0"/>
              <a:t>:</a:t>
            </a:r>
            <a:r>
              <a:rPr lang="uk-UA" sz="2400" dirty="0"/>
              <a:t> Організатори вкладали мільярди в інфраструктуру та рекламу, однак подію супроводжували негативні новини: проблеми з безпекою, антисанітарія в Олімпійському селищі, екологічні загрози через забруднення води. </a:t>
            </a:r>
            <a:endParaRPr lang="uk-UA" sz="2400" dirty="0"/>
          </a:p>
          <a:p>
            <a:pPr algn="just"/>
            <a:r>
              <a:rPr lang="uk-UA" sz="2400" b="1" dirty="0" smtClean="0"/>
              <a:t>Наслідки</a:t>
            </a:r>
            <a:r>
              <a:rPr lang="uk-UA" sz="2400" b="1" dirty="0"/>
              <a:t>:</a:t>
            </a:r>
            <a:r>
              <a:rPr lang="uk-UA" sz="2400" dirty="0"/>
              <a:t> Репутаційні втрати для міста та країни, невдоволення громадськості. </a:t>
            </a:r>
            <a:endParaRPr lang="uk-UA" sz="2400" dirty="0" smtClean="0"/>
          </a:p>
          <a:p>
            <a:pPr algn="just"/>
            <a:r>
              <a:rPr lang="uk-UA" sz="2400" b="1" dirty="0" err="1" smtClean="0"/>
              <a:t>Уроки</a:t>
            </a:r>
            <a:r>
              <a:rPr lang="uk-UA" sz="2400" b="1" dirty="0"/>
              <a:t>:</a:t>
            </a:r>
            <a:r>
              <a:rPr lang="uk-UA" sz="2400" dirty="0"/>
              <a:t> Бренд події повинен враховувати соціальні реалії та не викликати невдоволення місцевого населення.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499" y="620688"/>
            <a:ext cx="354183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71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968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43472" y="332656"/>
            <a:ext cx="8496944" cy="576064"/>
          </a:xfrm>
        </p:spPr>
        <p:txBody>
          <a:bodyPr>
            <a:noAutofit/>
          </a:bodyPr>
          <a:lstStyle/>
          <a:p>
            <a:r>
              <a:rPr lang="uk-UA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Аналіз</a:t>
            </a:r>
            <a:r>
              <a:rPr lang="ru-RU" sz="32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промахів</a:t>
            </a:r>
            <a:r>
              <a:rPr lang="ru-RU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у </a:t>
            </a:r>
            <a:r>
              <a:rPr lang="ru-RU" sz="32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брендуванні</a:t>
            </a:r>
            <a:r>
              <a:rPr lang="ru-RU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подій</a:t>
            </a:r>
            <a:endParaRPr lang="uk-UA" sz="3200" b="1" u="sng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196752"/>
            <a:ext cx="8966001" cy="51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3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968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43472" y="332656"/>
            <a:ext cx="8496944" cy="576064"/>
          </a:xfrm>
        </p:spPr>
        <p:txBody>
          <a:bodyPr>
            <a:noAutofit/>
          </a:bodyPr>
          <a:lstStyle/>
          <a:p>
            <a:r>
              <a:rPr lang="uk-UA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Аналіз</a:t>
            </a:r>
            <a:r>
              <a:rPr lang="ru-RU" sz="32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промахів</a:t>
            </a:r>
            <a:r>
              <a:rPr lang="ru-RU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у </a:t>
            </a:r>
            <a:r>
              <a:rPr lang="ru-RU" sz="32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брендуванні</a:t>
            </a:r>
            <a:r>
              <a:rPr lang="ru-RU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u="sng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подій</a:t>
            </a:r>
            <a:endParaRPr lang="uk-UA" sz="3200" b="1" u="sng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 descr="війна і маркетинг Крінж і етика: де межа використання символів вій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52736"/>
            <a:ext cx="994883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18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706038"/>
            <a:ext cx="3499584" cy="2330311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25613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332656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Основи іміджу та бренду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16" y="1124744"/>
            <a:ext cx="7416824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Імідж</a:t>
            </a:r>
            <a:r>
              <a:rPr lang="uk-UA" sz="2400" i="1" dirty="0"/>
              <a:t> </a:t>
            </a:r>
            <a:r>
              <a:rPr lang="uk-UA" sz="2400" i="1" dirty="0" smtClean="0"/>
              <a:t>– цілеспрямовано сформований образ (особи, явища, предмета), який відокремлює певні ціннісні характеристики, покликаний </a:t>
            </a:r>
            <a:r>
              <a:rPr lang="uk-UA" sz="2400" i="1" dirty="0" err="1" smtClean="0"/>
              <a:t>емоційно</a:t>
            </a:r>
            <a:r>
              <a:rPr lang="uk-UA" sz="2400" i="1" dirty="0" smtClean="0"/>
              <a:t>-психологічно впливати на будь-кого з метою популяризації, реклами тощо.</a:t>
            </a:r>
            <a:endParaRPr lang="uk-UA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359696" y="3728025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Бренд</a:t>
            </a:r>
            <a:r>
              <a:rPr lang="uk-UA" dirty="0"/>
              <a:t> – </a:t>
            </a:r>
            <a:r>
              <a:rPr lang="uk-UA" sz="2400" i="1" dirty="0"/>
              <a:t>це комплекс понять, які узагальнюють уявлення людей про відповідний товар, послугу, компанію або особистість; </a:t>
            </a:r>
            <a:endParaRPr lang="uk-UA" sz="2400" i="1" dirty="0" smtClean="0"/>
          </a:p>
          <a:p>
            <a:pPr algn="just"/>
            <a:r>
              <a:rPr lang="uk-UA" sz="2400" i="1" dirty="0" smtClean="0"/>
              <a:t>певний </a:t>
            </a:r>
            <a:r>
              <a:rPr lang="uk-UA" sz="2400" i="1" dirty="0"/>
              <a:t>знак, який позначає унікальний продукт або послугу, що належить якійсь певній особі – фізичній або юридичній.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823715"/>
            <a:ext cx="2917737" cy="19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35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81064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15480" y="457149"/>
            <a:ext cx="7344816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Основи іміджу та бренду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432" y="1452452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Імідж</a:t>
            </a:r>
            <a:r>
              <a:rPr lang="uk-UA" sz="2400" i="1" dirty="0"/>
              <a:t> – це сприйняття події або організації аудиторією, що формується через </a:t>
            </a:r>
            <a:r>
              <a:rPr lang="uk-UA" sz="2400" i="1" u="sng" dirty="0"/>
              <a:t>візуальні, вербальні та асоціативні елементи.</a:t>
            </a:r>
          </a:p>
          <a:p>
            <a:pPr algn="just"/>
            <a:endParaRPr lang="uk-UA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99856" y="3717032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Бренд </a:t>
            </a:r>
            <a:r>
              <a:rPr lang="uk-UA" sz="2400" i="1" dirty="0" smtClean="0"/>
              <a:t>– це унікальний комплекс елементів (назва, символи, цінності), що створюють </a:t>
            </a:r>
            <a:r>
              <a:rPr lang="uk-UA" sz="2400" i="1" u="sng" dirty="0" smtClean="0"/>
              <a:t>впізнаваність і довіру до події</a:t>
            </a:r>
            <a:r>
              <a:rPr lang="uk-UA" sz="2400" i="1" dirty="0" smtClean="0"/>
              <a:t>.</a:t>
            </a:r>
            <a:endParaRPr lang="uk-UA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836712"/>
            <a:ext cx="3482443" cy="2319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398689"/>
            <a:ext cx="4019658" cy="26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7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1052736"/>
            <a:ext cx="4642249" cy="3096344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65040" y="-564400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207568" y="244946"/>
            <a:ext cx="8640960" cy="591766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Ключові елементи бренду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1834779"/>
              </p:ext>
            </p:extLst>
          </p:nvPr>
        </p:nvGraphicFramePr>
        <p:xfrm>
          <a:off x="-240704" y="9087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716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000" y="-578802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60648"/>
            <a:ext cx="1068825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17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631504" y="244946"/>
            <a:ext cx="8856984" cy="1023814"/>
          </a:xfrm>
        </p:spPr>
        <p:txBody>
          <a:bodyPr>
            <a:noAutofit/>
          </a:bodyPr>
          <a:lstStyle/>
          <a:p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Вплив іміджу та бренду на довіру</a:t>
            </a:r>
            <a:endParaRPr lang="uk-UA" sz="30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9229102"/>
              </p:ext>
            </p:extLst>
          </p:nvPr>
        </p:nvGraphicFramePr>
        <p:xfrm>
          <a:off x="1343472" y="7568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19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57160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60648"/>
            <a:ext cx="7488832" cy="6169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692696"/>
            <a:ext cx="255150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1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28936" y="-6793299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824192" y="332656"/>
            <a:ext cx="3888432" cy="1498521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Створення позитивного бренду події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7448" y="502058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/>
              <a:t>Створення позитивного бренду події </a:t>
            </a:r>
            <a:r>
              <a:rPr lang="uk-UA" sz="2000" dirty="0"/>
              <a:t>– це процес формування іміджу та </a:t>
            </a:r>
            <a:r>
              <a:rPr lang="uk-UA" sz="2000" dirty="0" err="1"/>
              <a:t>впізнаваності</a:t>
            </a:r>
            <a:r>
              <a:rPr lang="uk-UA" sz="2000" dirty="0"/>
              <a:t> заходу, який допоможе привернути увагу цільової аудиторії, залучити учасників і створити позитивні асоціації.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24848745"/>
              </p:ext>
            </p:extLst>
          </p:nvPr>
        </p:nvGraphicFramePr>
        <p:xfrm>
          <a:off x="1055440" y="2132856"/>
          <a:ext cx="97210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86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9096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19536" y="188640"/>
            <a:ext cx="10081120" cy="28803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Створення позитивного бренду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події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(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продовження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)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7936773"/>
              </p:ext>
            </p:extLst>
          </p:nvPr>
        </p:nvGraphicFramePr>
        <p:xfrm>
          <a:off x="551384" y="692696"/>
          <a:ext cx="10163713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101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6366</TotalTime>
  <Words>1288</Words>
  <Application>Microsoft Office PowerPoint</Application>
  <PresentationFormat>Широкоэкранный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George</vt:lpstr>
      <vt:lpstr>Plantagenet Cherokee</vt:lpstr>
      <vt:lpstr>Times New Roman</vt:lpstr>
      <vt:lpstr>Тема Office</vt:lpstr>
      <vt:lpstr>Соціальні технології подій  Лекція 9. Вплив іміджу і бренду на соціальні технології організації подій.</vt:lpstr>
      <vt:lpstr> Основи іміджу та бренду</vt:lpstr>
      <vt:lpstr> Основи іміджу та бренду</vt:lpstr>
      <vt:lpstr> Ключові елементи бренду</vt:lpstr>
      <vt:lpstr>Презентация PowerPoint</vt:lpstr>
      <vt:lpstr> Вплив іміджу та бренду на довіру</vt:lpstr>
      <vt:lpstr>Презентация PowerPoint</vt:lpstr>
      <vt:lpstr> Створення позитивного бренду події</vt:lpstr>
      <vt:lpstr> Створення позитивного бренду події (продовження)</vt:lpstr>
      <vt:lpstr> Соціальні технології у використанні іміджу та бренду</vt:lpstr>
      <vt:lpstr> Соціальні технології у використанні іміджу та бренду</vt:lpstr>
      <vt:lpstr> Соціальні технології у використанні іміджу та бренду</vt:lpstr>
      <vt:lpstr> Соціальні технології у використанні іміджу та бренду</vt:lpstr>
      <vt:lpstr> Соціальні технології у використанні іміджу та бренду</vt:lpstr>
      <vt:lpstr>Презентация PowerPoint</vt:lpstr>
      <vt:lpstr> Аналіз промахів у брендуванні подій</vt:lpstr>
      <vt:lpstr> Аналіз промахів у брендуванні подій</vt:lpstr>
      <vt:lpstr> Аналіз промахів у брендуванні подій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472</cp:revision>
  <dcterms:created xsi:type="dcterms:W3CDTF">2014-05-17T18:57:21Z</dcterms:created>
  <dcterms:modified xsi:type="dcterms:W3CDTF">2025-03-16T20:01:40Z</dcterms:modified>
</cp:coreProperties>
</file>