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71" r:id="rId3"/>
    <p:sldId id="391" r:id="rId4"/>
    <p:sldId id="411" r:id="rId5"/>
    <p:sldId id="408" r:id="rId6"/>
    <p:sldId id="410" r:id="rId7"/>
    <p:sldId id="412" r:id="rId8"/>
    <p:sldId id="321" r:id="rId9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anna" initials="" lastIdx="1" clrIdx="0"/>
  <p:cmAuthor id="1" name="Dell Latitude E5580" initials="DLE" lastIdx="0" clrIdx="1">
    <p:extLst>
      <p:ext uri="{19B8F6BF-5375-455C-9EA6-DF929625EA0E}">
        <p15:presenceInfo xmlns:p15="http://schemas.microsoft.com/office/powerpoint/2012/main" userId="0581e5e707f38ec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C2E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081" autoAdjust="0"/>
  </p:normalViewPr>
  <p:slideViewPr>
    <p:cSldViewPr>
      <p:cViewPr varScale="1">
        <p:scale>
          <a:sx n="83" d="100"/>
          <a:sy n="83" d="100"/>
        </p:scale>
        <p:origin x="686" y="365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96ABED-F927-4015-AA90-C7233EC545DA}" type="doc">
      <dgm:prSet loTypeId="urn:microsoft.com/office/officeart/2005/8/layout/arrow5" loCatId="relationship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uk-UA"/>
        </a:p>
      </dgm:t>
    </dgm:pt>
    <dgm:pt modelId="{48DD3ECA-5D37-45B6-9553-E19D6E501B4B}">
      <dgm:prSet phldrT="[Текст]" custT="1"/>
      <dgm:spPr/>
      <dgm:t>
        <a:bodyPr/>
        <a:lstStyle/>
        <a:p>
          <a:r>
            <a:rPr lang="uk-UA" sz="2000" b="1" smtClean="0"/>
            <a:t>Професійне навчання:</a:t>
          </a:r>
          <a:endParaRPr lang="uk-UA" sz="2000"/>
        </a:p>
      </dgm:t>
    </dgm:pt>
    <dgm:pt modelId="{182E8F28-9D38-4A41-A111-7DFAD7AEA9A7}" type="parTrans" cxnId="{D564DA3A-62ED-4EF3-BF98-0799193FC600}">
      <dgm:prSet/>
      <dgm:spPr/>
      <dgm:t>
        <a:bodyPr/>
        <a:lstStyle/>
        <a:p>
          <a:endParaRPr lang="uk-UA" sz="2000"/>
        </a:p>
      </dgm:t>
    </dgm:pt>
    <dgm:pt modelId="{10BADC2F-2747-4F09-A266-88E8929C4E4E}" type="sibTrans" cxnId="{D564DA3A-62ED-4EF3-BF98-0799193FC600}">
      <dgm:prSet/>
      <dgm:spPr/>
      <dgm:t>
        <a:bodyPr/>
        <a:lstStyle/>
        <a:p>
          <a:endParaRPr lang="uk-UA" sz="2000"/>
        </a:p>
      </dgm:t>
    </dgm:pt>
    <dgm:pt modelId="{FD406227-3EBE-4D5C-B68E-8A5E91F1A65C}">
      <dgm:prSet phldrT="[Текст]" custT="1"/>
      <dgm:spPr/>
      <dgm:t>
        <a:bodyPr/>
        <a:lstStyle/>
        <a:p>
          <a:r>
            <a:rPr lang="uk-UA" sz="2000" b="1" dirty="0" smtClean="0"/>
            <a:t>Підвищення кваліфікації:</a:t>
          </a:r>
          <a:endParaRPr lang="uk-UA" sz="2000" dirty="0"/>
        </a:p>
      </dgm:t>
    </dgm:pt>
    <dgm:pt modelId="{5492EF90-9349-4327-B672-CD65AE11EF31}" type="parTrans" cxnId="{0A5C2AC3-5136-4BEA-A7CA-C7C81259D67A}">
      <dgm:prSet/>
      <dgm:spPr/>
      <dgm:t>
        <a:bodyPr/>
        <a:lstStyle/>
        <a:p>
          <a:endParaRPr lang="uk-UA" sz="2000"/>
        </a:p>
      </dgm:t>
    </dgm:pt>
    <dgm:pt modelId="{12DB210D-3527-42CB-857C-4D0F633DC0F2}" type="sibTrans" cxnId="{0A5C2AC3-5136-4BEA-A7CA-C7C81259D67A}">
      <dgm:prSet/>
      <dgm:spPr/>
      <dgm:t>
        <a:bodyPr/>
        <a:lstStyle/>
        <a:p>
          <a:endParaRPr lang="uk-UA" sz="2000"/>
        </a:p>
      </dgm:t>
    </dgm:pt>
    <dgm:pt modelId="{2E1012C8-D003-4815-B0E6-C7590333504A}">
      <dgm:prSet custT="1"/>
      <dgm:spPr/>
      <dgm:t>
        <a:bodyPr/>
        <a:lstStyle/>
        <a:p>
          <a:r>
            <a:rPr lang="uk-UA" sz="2000" smtClean="0"/>
            <a:t>Процес отримання нових знань, навичок та вмінь, необхідних для виконання професійних обов'язків.</a:t>
          </a:r>
          <a:endParaRPr lang="uk-UA" sz="2000"/>
        </a:p>
      </dgm:t>
    </dgm:pt>
    <dgm:pt modelId="{2432C52E-6078-48FC-8BEE-B9BB05032960}" type="parTrans" cxnId="{92AD2A4D-0412-4C19-8AEF-409EA3C6179D}">
      <dgm:prSet/>
      <dgm:spPr/>
      <dgm:t>
        <a:bodyPr/>
        <a:lstStyle/>
        <a:p>
          <a:endParaRPr lang="uk-UA" sz="2000"/>
        </a:p>
      </dgm:t>
    </dgm:pt>
    <dgm:pt modelId="{80F38011-7F16-479F-8C02-1D1B0CCF0798}" type="sibTrans" cxnId="{92AD2A4D-0412-4C19-8AEF-409EA3C6179D}">
      <dgm:prSet/>
      <dgm:spPr/>
      <dgm:t>
        <a:bodyPr/>
        <a:lstStyle/>
        <a:p>
          <a:endParaRPr lang="uk-UA" sz="2000"/>
        </a:p>
      </dgm:t>
    </dgm:pt>
    <dgm:pt modelId="{9E54FE1E-6906-4DCF-8CC1-54054CB126DC}">
      <dgm:prSet custT="1"/>
      <dgm:spPr/>
      <dgm:t>
        <a:bodyPr/>
        <a:lstStyle/>
        <a:p>
          <a:r>
            <a:rPr lang="uk-UA" sz="2000" dirty="0" smtClean="0"/>
            <a:t>Важливість адаптації до змін у суспільстві, технологіях та законодавстві.</a:t>
          </a:r>
          <a:endParaRPr lang="uk-UA" sz="2000" dirty="0"/>
        </a:p>
      </dgm:t>
    </dgm:pt>
    <dgm:pt modelId="{31936BB5-6DEC-420F-8A21-FF151F0F873C}" type="parTrans" cxnId="{84EDA06F-E2BA-4234-AE1A-8E3DABBEB193}">
      <dgm:prSet/>
      <dgm:spPr/>
      <dgm:t>
        <a:bodyPr/>
        <a:lstStyle/>
        <a:p>
          <a:endParaRPr lang="uk-UA" sz="2000"/>
        </a:p>
      </dgm:t>
    </dgm:pt>
    <dgm:pt modelId="{31204544-79DB-4D6C-8136-F521F7A0170A}" type="sibTrans" cxnId="{84EDA06F-E2BA-4234-AE1A-8E3DABBEB193}">
      <dgm:prSet/>
      <dgm:spPr/>
      <dgm:t>
        <a:bodyPr/>
        <a:lstStyle/>
        <a:p>
          <a:endParaRPr lang="uk-UA" sz="2000"/>
        </a:p>
      </dgm:t>
    </dgm:pt>
    <dgm:pt modelId="{C191D4A9-2C7F-450F-B7DF-A146403F0553}">
      <dgm:prSet custT="1"/>
      <dgm:spPr/>
      <dgm:t>
        <a:bodyPr/>
        <a:lstStyle/>
        <a:p>
          <a:r>
            <a:rPr lang="uk-UA" sz="2000" smtClean="0"/>
            <a:t>Систематичне оновлення професійних компетенцій.</a:t>
          </a:r>
          <a:endParaRPr lang="uk-UA" sz="2000"/>
        </a:p>
      </dgm:t>
    </dgm:pt>
    <dgm:pt modelId="{52526D89-B289-45E7-A63F-D3A19A2327AF}" type="parTrans" cxnId="{8404723A-D439-4031-B92D-C794616B7BC0}">
      <dgm:prSet/>
      <dgm:spPr/>
      <dgm:t>
        <a:bodyPr/>
        <a:lstStyle/>
        <a:p>
          <a:endParaRPr lang="uk-UA" sz="2000"/>
        </a:p>
      </dgm:t>
    </dgm:pt>
    <dgm:pt modelId="{A35AD47F-C67E-48D4-BA91-48857926F81C}" type="sibTrans" cxnId="{8404723A-D439-4031-B92D-C794616B7BC0}">
      <dgm:prSet/>
      <dgm:spPr/>
      <dgm:t>
        <a:bodyPr/>
        <a:lstStyle/>
        <a:p>
          <a:endParaRPr lang="uk-UA" sz="2000"/>
        </a:p>
      </dgm:t>
    </dgm:pt>
    <dgm:pt modelId="{91FFFE05-A194-4B39-86CD-9C55282450CE}">
      <dgm:prSet custT="1"/>
      <dgm:spPr/>
      <dgm:t>
        <a:bodyPr/>
        <a:lstStyle/>
        <a:p>
          <a:r>
            <a:rPr lang="uk-UA" sz="2000" smtClean="0"/>
            <a:t>Забезпечення відповідності новим вимогам професії.</a:t>
          </a:r>
          <a:endParaRPr lang="uk-UA" sz="2000"/>
        </a:p>
      </dgm:t>
    </dgm:pt>
    <dgm:pt modelId="{BF4067BC-58B9-4459-B575-755993BE3B03}" type="parTrans" cxnId="{58A24A32-0B8C-4412-8218-04B6D57F7EDC}">
      <dgm:prSet/>
      <dgm:spPr/>
      <dgm:t>
        <a:bodyPr/>
        <a:lstStyle/>
        <a:p>
          <a:endParaRPr lang="uk-UA" sz="2000"/>
        </a:p>
      </dgm:t>
    </dgm:pt>
    <dgm:pt modelId="{1FB6A2E1-DDB2-4A53-9EB7-2DC9EDB5056D}" type="sibTrans" cxnId="{58A24A32-0B8C-4412-8218-04B6D57F7EDC}">
      <dgm:prSet/>
      <dgm:spPr/>
      <dgm:t>
        <a:bodyPr/>
        <a:lstStyle/>
        <a:p>
          <a:endParaRPr lang="uk-UA" sz="2000"/>
        </a:p>
      </dgm:t>
    </dgm:pt>
    <dgm:pt modelId="{F4208F52-0B13-4CE7-930C-BA3161A456C3}" type="pres">
      <dgm:prSet presAssocID="{0096ABED-F927-4015-AA90-C7233EC545DA}" presName="diagram" presStyleCnt="0">
        <dgm:presLayoutVars>
          <dgm:dir/>
          <dgm:resizeHandles val="exact"/>
        </dgm:presLayoutVars>
      </dgm:prSet>
      <dgm:spPr/>
    </dgm:pt>
    <dgm:pt modelId="{497F4C13-653D-45C5-BFD6-8BC2615CDE56}" type="pres">
      <dgm:prSet presAssocID="{48DD3ECA-5D37-45B6-9553-E19D6E501B4B}" presName="arrow" presStyleLbl="node1" presStyleIdx="0" presStyleCnt="2">
        <dgm:presLayoutVars>
          <dgm:bulletEnabled val="1"/>
        </dgm:presLayoutVars>
      </dgm:prSet>
      <dgm:spPr/>
    </dgm:pt>
    <dgm:pt modelId="{163567FB-4EAB-4199-95D0-5B60C33E7462}" type="pres">
      <dgm:prSet presAssocID="{FD406227-3EBE-4D5C-B68E-8A5E91F1A65C}" presName="arrow" presStyleLbl="node1" presStyleIdx="1" presStyleCnt="2">
        <dgm:presLayoutVars>
          <dgm:bulletEnabled val="1"/>
        </dgm:presLayoutVars>
      </dgm:prSet>
      <dgm:spPr/>
    </dgm:pt>
  </dgm:ptLst>
  <dgm:cxnLst>
    <dgm:cxn modelId="{C829DBB1-6DCE-4467-A853-91383A5DBC88}" type="presOf" srcId="{FD406227-3EBE-4D5C-B68E-8A5E91F1A65C}" destId="{163567FB-4EAB-4199-95D0-5B60C33E7462}" srcOrd="0" destOrd="0" presId="urn:microsoft.com/office/officeart/2005/8/layout/arrow5"/>
    <dgm:cxn modelId="{0A5C2AC3-5136-4BEA-A7CA-C7C81259D67A}" srcId="{0096ABED-F927-4015-AA90-C7233EC545DA}" destId="{FD406227-3EBE-4D5C-B68E-8A5E91F1A65C}" srcOrd="1" destOrd="0" parTransId="{5492EF90-9349-4327-B672-CD65AE11EF31}" sibTransId="{12DB210D-3527-42CB-857C-4D0F633DC0F2}"/>
    <dgm:cxn modelId="{84EDA06F-E2BA-4234-AE1A-8E3DABBEB193}" srcId="{48DD3ECA-5D37-45B6-9553-E19D6E501B4B}" destId="{9E54FE1E-6906-4DCF-8CC1-54054CB126DC}" srcOrd="1" destOrd="0" parTransId="{31936BB5-6DEC-420F-8A21-FF151F0F873C}" sibTransId="{31204544-79DB-4D6C-8136-F521F7A0170A}"/>
    <dgm:cxn modelId="{B6661642-9C06-436C-916D-408CE09CDC7F}" type="presOf" srcId="{48DD3ECA-5D37-45B6-9553-E19D6E501B4B}" destId="{497F4C13-653D-45C5-BFD6-8BC2615CDE56}" srcOrd="0" destOrd="0" presId="urn:microsoft.com/office/officeart/2005/8/layout/arrow5"/>
    <dgm:cxn modelId="{A094B571-9BC7-4D68-A20D-ADCA989EB9BA}" type="presOf" srcId="{C191D4A9-2C7F-450F-B7DF-A146403F0553}" destId="{163567FB-4EAB-4199-95D0-5B60C33E7462}" srcOrd="0" destOrd="1" presId="urn:microsoft.com/office/officeart/2005/8/layout/arrow5"/>
    <dgm:cxn modelId="{D564DA3A-62ED-4EF3-BF98-0799193FC600}" srcId="{0096ABED-F927-4015-AA90-C7233EC545DA}" destId="{48DD3ECA-5D37-45B6-9553-E19D6E501B4B}" srcOrd="0" destOrd="0" parTransId="{182E8F28-9D38-4A41-A111-7DFAD7AEA9A7}" sibTransId="{10BADC2F-2747-4F09-A266-88E8929C4E4E}"/>
    <dgm:cxn modelId="{7110241C-151F-4451-869D-C1826B6ABC3A}" type="presOf" srcId="{91FFFE05-A194-4B39-86CD-9C55282450CE}" destId="{163567FB-4EAB-4199-95D0-5B60C33E7462}" srcOrd="0" destOrd="2" presId="urn:microsoft.com/office/officeart/2005/8/layout/arrow5"/>
    <dgm:cxn modelId="{58A24A32-0B8C-4412-8218-04B6D57F7EDC}" srcId="{FD406227-3EBE-4D5C-B68E-8A5E91F1A65C}" destId="{91FFFE05-A194-4B39-86CD-9C55282450CE}" srcOrd="1" destOrd="0" parTransId="{BF4067BC-58B9-4459-B575-755993BE3B03}" sibTransId="{1FB6A2E1-DDB2-4A53-9EB7-2DC9EDB5056D}"/>
    <dgm:cxn modelId="{0848C7E7-20FC-45FE-8167-8747D25FF9F8}" type="presOf" srcId="{0096ABED-F927-4015-AA90-C7233EC545DA}" destId="{F4208F52-0B13-4CE7-930C-BA3161A456C3}" srcOrd="0" destOrd="0" presId="urn:microsoft.com/office/officeart/2005/8/layout/arrow5"/>
    <dgm:cxn modelId="{8404723A-D439-4031-B92D-C794616B7BC0}" srcId="{FD406227-3EBE-4D5C-B68E-8A5E91F1A65C}" destId="{C191D4A9-2C7F-450F-B7DF-A146403F0553}" srcOrd="0" destOrd="0" parTransId="{52526D89-B289-45E7-A63F-D3A19A2327AF}" sibTransId="{A35AD47F-C67E-48D4-BA91-48857926F81C}"/>
    <dgm:cxn modelId="{BD73EF80-C22A-4A13-9F7B-CF4313C0D22F}" type="presOf" srcId="{2E1012C8-D003-4815-B0E6-C7590333504A}" destId="{497F4C13-653D-45C5-BFD6-8BC2615CDE56}" srcOrd="0" destOrd="1" presId="urn:microsoft.com/office/officeart/2005/8/layout/arrow5"/>
    <dgm:cxn modelId="{94C92083-8827-477A-AE7B-D48BDEB57146}" type="presOf" srcId="{9E54FE1E-6906-4DCF-8CC1-54054CB126DC}" destId="{497F4C13-653D-45C5-BFD6-8BC2615CDE56}" srcOrd="0" destOrd="2" presId="urn:microsoft.com/office/officeart/2005/8/layout/arrow5"/>
    <dgm:cxn modelId="{92AD2A4D-0412-4C19-8AEF-409EA3C6179D}" srcId="{48DD3ECA-5D37-45B6-9553-E19D6E501B4B}" destId="{2E1012C8-D003-4815-B0E6-C7590333504A}" srcOrd="0" destOrd="0" parTransId="{2432C52E-6078-48FC-8BEE-B9BB05032960}" sibTransId="{80F38011-7F16-479F-8C02-1D1B0CCF0798}"/>
    <dgm:cxn modelId="{6469C37E-EFDB-4253-A95F-90B8701DEDB6}" type="presParOf" srcId="{F4208F52-0B13-4CE7-930C-BA3161A456C3}" destId="{497F4C13-653D-45C5-BFD6-8BC2615CDE56}" srcOrd="0" destOrd="0" presId="urn:microsoft.com/office/officeart/2005/8/layout/arrow5"/>
    <dgm:cxn modelId="{FA6D6C80-C5CE-4CC3-ADD1-AE4A66EEB200}" type="presParOf" srcId="{F4208F52-0B13-4CE7-930C-BA3161A456C3}" destId="{163567FB-4EAB-4199-95D0-5B60C33E7462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E06369-F553-40FC-A200-5966A2B556B7}" type="doc">
      <dgm:prSet loTypeId="urn:microsoft.com/office/officeart/2005/8/layout/list1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D762BD24-54D0-4F11-B4DF-384311EF0FDF}">
      <dgm:prSet phldrT="[Текст]" custT="1"/>
      <dgm:spPr/>
      <dgm:t>
        <a:bodyPr/>
        <a:lstStyle/>
        <a:p>
          <a:r>
            <a:rPr lang="uk-UA" sz="2200" b="1" dirty="0" smtClean="0"/>
            <a:t>Підвищення професійної компетентності</a:t>
          </a:r>
          <a:endParaRPr lang="uk-UA" sz="2200" b="0" noProof="0" dirty="0"/>
        </a:p>
      </dgm:t>
    </dgm:pt>
    <dgm:pt modelId="{B2409F84-36D9-4E3D-A65E-FAC781F1AB26}" type="parTrans" cxnId="{A1485622-EE8B-47B3-8FD7-0E5CF978F645}">
      <dgm:prSet/>
      <dgm:spPr/>
      <dgm:t>
        <a:bodyPr/>
        <a:lstStyle/>
        <a:p>
          <a:endParaRPr lang="uk-UA" sz="2400"/>
        </a:p>
      </dgm:t>
    </dgm:pt>
    <dgm:pt modelId="{AD609A1A-DC12-42C7-8731-B9A5B1E59DD5}" type="sibTrans" cxnId="{A1485622-EE8B-47B3-8FD7-0E5CF978F645}">
      <dgm:prSet/>
      <dgm:spPr/>
      <dgm:t>
        <a:bodyPr/>
        <a:lstStyle/>
        <a:p>
          <a:endParaRPr lang="uk-UA" sz="2400"/>
        </a:p>
      </dgm:t>
    </dgm:pt>
    <dgm:pt modelId="{CE91E5D8-9787-47C2-9A5C-48112CDD9614}">
      <dgm:prSet/>
      <dgm:spPr/>
      <dgm:t>
        <a:bodyPr/>
        <a:lstStyle/>
        <a:p>
          <a:r>
            <a:rPr lang="uk-UA" smtClean="0"/>
            <a:t>Розширення знань про сучасні підходи в соціальній роботі.</a:t>
          </a:r>
          <a:endParaRPr lang="uk-UA"/>
        </a:p>
      </dgm:t>
    </dgm:pt>
    <dgm:pt modelId="{25B1D35F-D116-4AB1-B129-ECC804DEC8E4}" type="parTrans" cxnId="{7D92606E-0883-41D1-8080-B548E360B415}">
      <dgm:prSet/>
      <dgm:spPr/>
      <dgm:t>
        <a:bodyPr/>
        <a:lstStyle/>
        <a:p>
          <a:endParaRPr lang="uk-UA"/>
        </a:p>
      </dgm:t>
    </dgm:pt>
    <dgm:pt modelId="{49EE6A38-6929-415D-AD4B-5A5A411C2D37}" type="sibTrans" cxnId="{7D92606E-0883-41D1-8080-B548E360B415}">
      <dgm:prSet/>
      <dgm:spPr/>
      <dgm:t>
        <a:bodyPr/>
        <a:lstStyle/>
        <a:p>
          <a:endParaRPr lang="uk-UA"/>
        </a:p>
      </dgm:t>
    </dgm:pt>
    <dgm:pt modelId="{C2698DEE-228A-4876-9E37-94A1BAA8EAF1}">
      <dgm:prSet/>
      <dgm:spPr/>
      <dgm:t>
        <a:bodyPr/>
        <a:lstStyle/>
        <a:p>
          <a:r>
            <a:rPr lang="uk-UA" smtClean="0"/>
            <a:t>Вивчення нових методик роботи з клієнтами.</a:t>
          </a:r>
          <a:endParaRPr lang="uk-UA"/>
        </a:p>
      </dgm:t>
    </dgm:pt>
    <dgm:pt modelId="{896DAA9A-F4EE-4991-8932-9E32A4F58BDD}" type="parTrans" cxnId="{EC3C6BFC-074B-4977-983E-9AE11C363751}">
      <dgm:prSet/>
      <dgm:spPr/>
      <dgm:t>
        <a:bodyPr/>
        <a:lstStyle/>
        <a:p>
          <a:endParaRPr lang="uk-UA"/>
        </a:p>
      </dgm:t>
    </dgm:pt>
    <dgm:pt modelId="{BB896A8F-DA44-4883-B070-AE2194FB3833}" type="sibTrans" cxnId="{EC3C6BFC-074B-4977-983E-9AE11C363751}">
      <dgm:prSet/>
      <dgm:spPr/>
      <dgm:t>
        <a:bodyPr/>
        <a:lstStyle/>
        <a:p>
          <a:endParaRPr lang="uk-UA"/>
        </a:p>
      </dgm:t>
    </dgm:pt>
    <dgm:pt modelId="{862EE010-744B-4162-91B9-968F203A9AEF}">
      <dgm:prSet/>
      <dgm:spPr/>
      <dgm:t>
        <a:bodyPr/>
        <a:lstStyle/>
        <a:p>
          <a:r>
            <a:rPr lang="uk-UA" b="1" dirty="0" smtClean="0"/>
            <a:t>Реагування на виклики суспільства</a:t>
          </a:r>
          <a:endParaRPr lang="uk-UA" dirty="0"/>
        </a:p>
      </dgm:t>
    </dgm:pt>
    <dgm:pt modelId="{140239C5-F653-4AF8-9F3E-575FBAC8BE80}" type="parTrans" cxnId="{8A1EB413-AC82-4A95-80E0-D3E02C5099A6}">
      <dgm:prSet/>
      <dgm:spPr/>
      <dgm:t>
        <a:bodyPr/>
        <a:lstStyle/>
        <a:p>
          <a:endParaRPr lang="uk-UA"/>
        </a:p>
      </dgm:t>
    </dgm:pt>
    <dgm:pt modelId="{E0734A92-2D3E-4E15-B8F1-75F235B579BC}" type="sibTrans" cxnId="{8A1EB413-AC82-4A95-80E0-D3E02C5099A6}">
      <dgm:prSet/>
      <dgm:spPr/>
      <dgm:t>
        <a:bodyPr/>
        <a:lstStyle/>
        <a:p>
          <a:endParaRPr lang="uk-UA"/>
        </a:p>
      </dgm:t>
    </dgm:pt>
    <dgm:pt modelId="{75B21EBC-EA6A-4931-990A-3A2617F8DB41}">
      <dgm:prSet/>
      <dgm:spPr/>
      <dgm:t>
        <a:bodyPr/>
        <a:lstStyle/>
        <a:p>
          <a:r>
            <a:rPr lang="uk-UA" smtClean="0"/>
            <a:t>Соціальні проблеми стають більш складними (міграція, насильство, економічна нестабільність).</a:t>
          </a:r>
          <a:endParaRPr lang="uk-UA"/>
        </a:p>
      </dgm:t>
    </dgm:pt>
    <dgm:pt modelId="{353CD9C9-E619-45D3-8338-2071FF2C4DC5}" type="parTrans" cxnId="{F1F5092A-44E8-4B29-A7D5-17877A4F1815}">
      <dgm:prSet/>
      <dgm:spPr/>
      <dgm:t>
        <a:bodyPr/>
        <a:lstStyle/>
        <a:p>
          <a:endParaRPr lang="uk-UA"/>
        </a:p>
      </dgm:t>
    </dgm:pt>
    <dgm:pt modelId="{7A54E92A-6626-4955-8654-4E11830E5D0D}" type="sibTrans" cxnId="{F1F5092A-44E8-4B29-A7D5-17877A4F1815}">
      <dgm:prSet/>
      <dgm:spPr/>
      <dgm:t>
        <a:bodyPr/>
        <a:lstStyle/>
        <a:p>
          <a:endParaRPr lang="uk-UA"/>
        </a:p>
      </dgm:t>
    </dgm:pt>
    <dgm:pt modelId="{F3373A8C-B694-4218-86F1-C3BB78DD05B2}">
      <dgm:prSet/>
      <dgm:spPr/>
      <dgm:t>
        <a:bodyPr/>
        <a:lstStyle/>
        <a:p>
          <a:r>
            <a:rPr lang="uk-UA" smtClean="0"/>
            <a:t>Потреба у спеціалізованих знаннях для вирішення конкретних ситуацій.</a:t>
          </a:r>
          <a:endParaRPr lang="uk-UA"/>
        </a:p>
      </dgm:t>
    </dgm:pt>
    <dgm:pt modelId="{6B22AB31-8A53-4FC3-A5D7-C67A12F7A2BA}" type="parTrans" cxnId="{F5E21913-8915-4B96-A2B0-82DB8B1A0535}">
      <dgm:prSet/>
      <dgm:spPr/>
      <dgm:t>
        <a:bodyPr/>
        <a:lstStyle/>
        <a:p>
          <a:endParaRPr lang="uk-UA"/>
        </a:p>
      </dgm:t>
    </dgm:pt>
    <dgm:pt modelId="{37D25C19-A8A0-4F56-A089-09E98D3E8D7B}" type="sibTrans" cxnId="{F5E21913-8915-4B96-A2B0-82DB8B1A0535}">
      <dgm:prSet/>
      <dgm:spPr/>
      <dgm:t>
        <a:bodyPr/>
        <a:lstStyle/>
        <a:p>
          <a:endParaRPr lang="uk-UA"/>
        </a:p>
      </dgm:t>
    </dgm:pt>
    <dgm:pt modelId="{CA044EB5-A0A5-4C8E-8AA5-09AEE827E15C}">
      <dgm:prSet/>
      <dgm:spPr/>
      <dgm:t>
        <a:bodyPr/>
        <a:lstStyle/>
        <a:p>
          <a:r>
            <a:rPr lang="uk-UA" b="1" dirty="0" smtClean="0"/>
            <a:t>Зростання кар'єрних можливостей</a:t>
          </a:r>
          <a:endParaRPr lang="uk-UA" dirty="0"/>
        </a:p>
      </dgm:t>
    </dgm:pt>
    <dgm:pt modelId="{9680CF4A-7F4C-4044-9678-A9E82B102DAF}" type="parTrans" cxnId="{33DFF9F5-2C14-45C6-B05F-1384ECF62DBC}">
      <dgm:prSet/>
      <dgm:spPr/>
      <dgm:t>
        <a:bodyPr/>
        <a:lstStyle/>
        <a:p>
          <a:endParaRPr lang="uk-UA"/>
        </a:p>
      </dgm:t>
    </dgm:pt>
    <dgm:pt modelId="{B55B7ACB-CF84-4E15-920A-274E4A1E2428}" type="sibTrans" cxnId="{33DFF9F5-2C14-45C6-B05F-1384ECF62DBC}">
      <dgm:prSet/>
      <dgm:spPr/>
      <dgm:t>
        <a:bodyPr/>
        <a:lstStyle/>
        <a:p>
          <a:endParaRPr lang="uk-UA"/>
        </a:p>
      </dgm:t>
    </dgm:pt>
    <dgm:pt modelId="{B0CAD6BB-33C9-49E7-976D-7AC3EAAD114E}">
      <dgm:prSet/>
      <dgm:spPr/>
      <dgm:t>
        <a:bodyPr/>
        <a:lstStyle/>
        <a:p>
          <a:r>
            <a:rPr lang="uk-UA" smtClean="0"/>
            <a:t>Освіта та сертифікати як ключ до просування по службі.</a:t>
          </a:r>
          <a:endParaRPr lang="uk-UA"/>
        </a:p>
      </dgm:t>
    </dgm:pt>
    <dgm:pt modelId="{F7C509F5-62F5-4191-9FCD-A860DBE642BF}" type="parTrans" cxnId="{2F53659E-A28C-4A95-973D-F1AE35AF4343}">
      <dgm:prSet/>
      <dgm:spPr/>
      <dgm:t>
        <a:bodyPr/>
        <a:lstStyle/>
        <a:p>
          <a:endParaRPr lang="uk-UA"/>
        </a:p>
      </dgm:t>
    </dgm:pt>
    <dgm:pt modelId="{C2716CFD-7935-440D-9D0D-2AB1FEC71AB7}" type="sibTrans" cxnId="{2F53659E-A28C-4A95-973D-F1AE35AF4343}">
      <dgm:prSet/>
      <dgm:spPr/>
      <dgm:t>
        <a:bodyPr/>
        <a:lstStyle/>
        <a:p>
          <a:endParaRPr lang="uk-UA"/>
        </a:p>
      </dgm:t>
    </dgm:pt>
    <dgm:pt modelId="{49FD187A-C74C-4B5C-80C1-FD05B194289C}">
      <dgm:prSet/>
      <dgm:spPr/>
      <dgm:t>
        <a:bodyPr/>
        <a:lstStyle/>
        <a:p>
          <a:r>
            <a:rPr lang="uk-UA" smtClean="0"/>
            <a:t>Підвищення конкурентоспроможності на ринку праці.</a:t>
          </a:r>
          <a:endParaRPr lang="uk-UA"/>
        </a:p>
      </dgm:t>
    </dgm:pt>
    <dgm:pt modelId="{B591C50B-787F-4E07-A1D9-9605FD02D8B7}" type="parTrans" cxnId="{194B63C7-6146-4206-9B25-C05C9674B40F}">
      <dgm:prSet/>
      <dgm:spPr/>
      <dgm:t>
        <a:bodyPr/>
        <a:lstStyle/>
        <a:p>
          <a:endParaRPr lang="uk-UA"/>
        </a:p>
      </dgm:t>
    </dgm:pt>
    <dgm:pt modelId="{B443CFB6-6260-4C2B-B3AE-5B7350380520}" type="sibTrans" cxnId="{194B63C7-6146-4206-9B25-C05C9674B40F}">
      <dgm:prSet/>
      <dgm:spPr/>
      <dgm:t>
        <a:bodyPr/>
        <a:lstStyle/>
        <a:p>
          <a:endParaRPr lang="uk-UA"/>
        </a:p>
      </dgm:t>
    </dgm:pt>
    <dgm:pt modelId="{71C0964C-2264-4FCD-8671-3C870B52C46C}">
      <dgm:prSet/>
      <dgm:spPr/>
      <dgm:t>
        <a:bodyPr/>
        <a:lstStyle/>
        <a:p>
          <a:r>
            <a:rPr lang="uk-UA" b="1" dirty="0" smtClean="0"/>
            <a:t>Запобігання професійному вигоранню</a:t>
          </a:r>
          <a:endParaRPr lang="uk-UA" dirty="0"/>
        </a:p>
      </dgm:t>
    </dgm:pt>
    <dgm:pt modelId="{595D2DE8-1512-4296-9140-B616A437CAC1}" type="parTrans" cxnId="{E02A56B7-32F9-4386-B331-B3673AB3D0F7}">
      <dgm:prSet/>
      <dgm:spPr/>
      <dgm:t>
        <a:bodyPr/>
        <a:lstStyle/>
        <a:p>
          <a:endParaRPr lang="uk-UA"/>
        </a:p>
      </dgm:t>
    </dgm:pt>
    <dgm:pt modelId="{BD2582BD-FF7B-473D-A1F3-61026F6B76AC}" type="sibTrans" cxnId="{E02A56B7-32F9-4386-B331-B3673AB3D0F7}">
      <dgm:prSet/>
      <dgm:spPr/>
      <dgm:t>
        <a:bodyPr/>
        <a:lstStyle/>
        <a:p>
          <a:endParaRPr lang="uk-UA"/>
        </a:p>
      </dgm:t>
    </dgm:pt>
    <dgm:pt modelId="{A584FAFB-DFD0-4668-8D00-23046BDB58B2}">
      <dgm:prSet/>
      <dgm:spPr/>
      <dgm:t>
        <a:bodyPr/>
        <a:lstStyle/>
        <a:p>
          <a:r>
            <a:rPr lang="uk-UA" smtClean="0"/>
            <a:t>Оновлення знань і вмінь підтримує мотивацію до роботи.</a:t>
          </a:r>
          <a:endParaRPr lang="uk-UA"/>
        </a:p>
      </dgm:t>
    </dgm:pt>
    <dgm:pt modelId="{D1137D33-85A3-4233-A338-28EEA3050D2F}" type="parTrans" cxnId="{88177B9F-69CD-45A3-B75A-ED5D9F1FF516}">
      <dgm:prSet/>
      <dgm:spPr/>
      <dgm:t>
        <a:bodyPr/>
        <a:lstStyle/>
        <a:p>
          <a:endParaRPr lang="uk-UA"/>
        </a:p>
      </dgm:t>
    </dgm:pt>
    <dgm:pt modelId="{A712F46A-E792-44B0-BAB7-E3C54E601A1A}" type="sibTrans" cxnId="{88177B9F-69CD-45A3-B75A-ED5D9F1FF516}">
      <dgm:prSet/>
      <dgm:spPr/>
      <dgm:t>
        <a:bodyPr/>
        <a:lstStyle/>
        <a:p>
          <a:endParaRPr lang="uk-UA"/>
        </a:p>
      </dgm:t>
    </dgm:pt>
    <dgm:pt modelId="{D66399EA-F30F-4B4F-9F02-08E2BB4CC92B}">
      <dgm:prSet/>
      <dgm:spPr/>
      <dgm:t>
        <a:bodyPr/>
        <a:lstStyle/>
        <a:p>
          <a:r>
            <a:rPr lang="uk-UA" smtClean="0"/>
            <a:t>Дає можливість знайти нові підходи до вирішення складних завдань.</a:t>
          </a:r>
          <a:endParaRPr lang="uk-UA"/>
        </a:p>
      </dgm:t>
    </dgm:pt>
    <dgm:pt modelId="{D9C88EC8-40C2-4366-9DCA-7A6B6C890632}" type="parTrans" cxnId="{64DD90FA-0BC3-492A-822A-CB3AC1D4B35C}">
      <dgm:prSet/>
      <dgm:spPr/>
      <dgm:t>
        <a:bodyPr/>
        <a:lstStyle/>
        <a:p>
          <a:endParaRPr lang="uk-UA"/>
        </a:p>
      </dgm:t>
    </dgm:pt>
    <dgm:pt modelId="{F276DF6D-2CE7-4361-9F29-6D85C272856D}" type="sibTrans" cxnId="{64DD90FA-0BC3-492A-822A-CB3AC1D4B35C}">
      <dgm:prSet/>
      <dgm:spPr/>
      <dgm:t>
        <a:bodyPr/>
        <a:lstStyle/>
        <a:p>
          <a:endParaRPr lang="uk-UA"/>
        </a:p>
      </dgm:t>
    </dgm:pt>
    <dgm:pt modelId="{37C0B377-B343-441B-BA06-4047E4D8A2AB}" type="pres">
      <dgm:prSet presAssocID="{F3E06369-F553-40FC-A200-5966A2B556B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DDF0CD5D-1EA3-404E-8022-3C21D98C9155}" type="pres">
      <dgm:prSet presAssocID="{D762BD24-54D0-4F11-B4DF-384311EF0FDF}" presName="parentLin" presStyleCnt="0"/>
      <dgm:spPr/>
    </dgm:pt>
    <dgm:pt modelId="{1A8BFA69-68E5-4E9C-82AD-0780CB21BB24}" type="pres">
      <dgm:prSet presAssocID="{D762BD24-54D0-4F11-B4DF-384311EF0FDF}" presName="parentLeftMargin" presStyleLbl="node1" presStyleIdx="0" presStyleCnt="4"/>
      <dgm:spPr/>
      <dgm:t>
        <a:bodyPr/>
        <a:lstStyle/>
        <a:p>
          <a:endParaRPr lang="uk-UA"/>
        </a:p>
      </dgm:t>
    </dgm:pt>
    <dgm:pt modelId="{1CA8BC34-8397-4C63-9808-4BCBE7A820A4}" type="pres">
      <dgm:prSet presAssocID="{D762BD24-54D0-4F11-B4DF-384311EF0FD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28B40DE-CBAE-41F3-9FF2-EE083B2EC77F}" type="pres">
      <dgm:prSet presAssocID="{D762BD24-54D0-4F11-B4DF-384311EF0FDF}" presName="negativeSpace" presStyleCnt="0"/>
      <dgm:spPr/>
    </dgm:pt>
    <dgm:pt modelId="{6D8FC518-0437-4A8C-AD7F-87A6355EDDED}" type="pres">
      <dgm:prSet presAssocID="{D762BD24-54D0-4F11-B4DF-384311EF0FDF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B0AC0F8-B493-41DD-A018-B8EF48E85465}" type="pres">
      <dgm:prSet presAssocID="{AD609A1A-DC12-42C7-8731-B9A5B1E59DD5}" presName="spaceBetweenRectangles" presStyleCnt="0"/>
      <dgm:spPr/>
    </dgm:pt>
    <dgm:pt modelId="{CF40B64A-99B5-4396-BBB7-B3585E827146}" type="pres">
      <dgm:prSet presAssocID="{862EE010-744B-4162-91B9-968F203A9AEF}" presName="parentLin" presStyleCnt="0"/>
      <dgm:spPr/>
    </dgm:pt>
    <dgm:pt modelId="{4F90EB38-4C4B-4B12-8E15-03FC161EFFF5}" type="pres">
      <dgm:prSet presAssocID="{862EE010-744B-4162-91B9-968F203A9AEF}" presName="parentLeftMargin" presStyleLbl="node1" presStyleIdx="0" presStyleCnt="4"/>
      <dgm:spPr/>
    </dgm:pt>
    <dgm:pt modelId="{3D9349B8-AF6E-4E82-8308-643564222C0E}" type="pres">
      <dgm:prSet presAssocID="{862EE010-744B-4162-91B9-968F203A9AE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71C8BC6-5F99-4338-9B9D-66CEC50C5E4D}" type="pres">
      <dgm:prSet presAssocID="{862EE010-744B-4162-91B9-968F203A9AEF}" presName="negativeSpace" presStyleCnt="0"/>
      <dgm:spPr/>
    </dgm:pt>
    <dgm:pt modelId="{90596C08-C27F-4E81-815F-3273E77DA815}" type="pres">
      <dgm:prSet presAssocID="{862EE010-744B-4162-91B9-968F203A9AEF}" presName="childText" presStyleLbl="conFgAcc1" presStyleIdx="1" presStyleCnt="4">
        <dgm:presLayoutVars>
          <dgm:bulletEnabled val="1"/>
        </dgm:presLayoutVars>
      </dgm:prSet>
      <dgm:spPr/>
    </dgm:pt>
    <dgm:pt modelId="{016D42BC-5598-4A25-BB77-DF3EDEEF229D}" type="pres">
      <dgm:prSet presAssocID="{E0734A92-2D3E-4E15-B8F1-75F235B579BC}" presName="spaceBetweenRectangles" presStyleCnt="0"/>
      <dgm:spPr/>
    </dgm:pt>
    <dgm:pt modelId="{5BC81A0F-79E3-4252-A441-8420BB182CA2}" type="pres">
      <dgm:prSet presAssocID="{CA044EB5-A0A5-4C8E-8AA5-09AEE827E15C}" presName="parentLin" presStyleCnt="0"/>
      <dgm:spPr/>
    </dgm:pt>
    <dgm:pt modelId="{83C96B5F-7EEC-49D4-8345-23D0B87ECDF2}" type="pres">
      <dgm:prSet presAssocID="{CA044EB5-A0A5-4C8E-8AA5-09AEE827E15C}" presName="parentLeftMargin" presStyleLbl="node1" presStyleIdx="1" presStyleCnt="4"/>
      <dgm:spPr/>
    </dgm:pt>
    <dgm:pt modelId="{D7FCD062-92B9-4DCD-952C-F1640F6D19DB}" type="pres">
      <dgm:prSet presAssocID="{CA044EB5-A0A5-4C8E-8AA5-09AEE827E15C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F0CD5E1-E90D-4C63-BF92-DF260D54B6E2}" type="pres">
      <dgm:prSet presAssocID="{CA044EB5-A0A5-4C8E-8AA5-09AEE827E15C}" presName="negativeSpace" presStyleCnt="0"/>
      <dgm:spPr/>
    </dgm:pt>
    <dgm:pt modelId="{9B72A706-E655-4797-B321-BF9ACE9BE30E}" type="pres">
      <dgm:prSet presAssocID="{CA044EB5-A0A5-4C8E-8AA5-09AEE827E15C}" presName="childText" presStyleLbl="conFgAcc1" presStyleIdx="2" presStyleCnt="4">
        <dgm:presLayoutVars>
          <dgm:bulletEnabled val="1"/>
        </dgm:presLayoutVars>
      </dgm:prSet>
      <dgm:spPr/>
    </dgm:pt>
    <dgm:pt modelId="{3FA35388-CFC4-4E4F-875B-96CEA52A4D0F}" type="pres">
      <dgm:prSet presAssocID="{B55B7ACB-CF84-4E15-920A-274E4A1E2428}" presName="spaceBetweenRectangles" presStyleCnt="0"/>
      <dgm:spPr/>
    </dgm:pt>
    <dgm:pt modelId="{43BBA9F7-EE2D-4BFC-9BAA-64B898AFC0CA}" type="pres">
      <dgm:prSet presAssocID="{71C0964C-2264-4FCD-8671-3C870B52C46C}" presName="parentLin" presStyleCnt="0"/>
      <dgm:spPr/>
    </dgm:pt>
    <dgm:pt modelId="{8D86BDC2-7F1D-48C4-B92A-CA66B7E313DB}" type="pres">
      <dgm:prSet presAssocID="{71C0964C-2264-4FCD-8671-3C870B52C46C}" presName="parentLeftMargin" presStyleLbl="node1" presStyleIdx="2" presStyleCnt="4"/>
      <dgm:spPr/>
    </dgm:pt>
    <dgm:pt modelId="{EF8C89F7-5B21-46C5-A7F8-0798B3A39CC4}" type="pres">
      <dgm:prSet presAssocID="{71C0964C-2264-4FCD-8671-3C870B52C46C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1EF19C2-8DEC-48BF-BDED-F8612F86680A}" type="pres">
      <dgm:prSet presAssocID="{71C0964C-2264-4FCD-8671-3C870B52C46C}" presName="negativeSpace" presStyleCnt="0"/>
      <dgm:spPr/>
    </dgm:pt>
    <dgm:pt modelId="{7DBBE06C-49C6-406F-94D5-56D8901F8993}" type="pres">
      <dgm:prSet presAssocID="{71C0964C-2264-4FCD-8671-3C870B52C46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CEA733F-7D2E-4998-B821-EC10D9C0D36B}" type="presOf" srcId="{75B21EBC-EA6A-4931-990A-3A2617F8DB41}" destId="{90596C08-C27F-4E81-815F-3273E77DA815}" srcOrd="0" destOrd="0" presId="urn:microsoft.com/office/officeart/2005/8/layout/list1"/>
    <dgm:cxn modelId="{E02A56B7-32F9-4386-B331-B3673AB3D0F7}" srcId="{F3E06369-F553-40FC-A200-5966A2B556B7}" destId="{71C0964C-2264-4FCD-8671-3C870B52C46C}" srcOrd="3" destOrd="0" parTransId="{595D2DE8-1512-4296-9140-B616A437CAC1}" sibTransId="{BD2582BD-FF7B-473D-A1F3-61026F6B76AC}"/>
    <dgm:cxn modelId="{E3DA6344-9B29-4745-9FB1-4ADDE1946590}" type="presOf" srcId="{D762BD24-54D0-4F11-B4DF-384311EF0FDF}" destId="{1A8BFA69-68E5-4E9C-82AD-0780CB21BB24}" srcOrd="0" destOrd="0" presId="urn:microsoft.com/office/officeart/2005/8/layout/list1"/>
    <dgm:cxn modelId="{CFEBD8DB-BA16-4FA5-8875-5682EAF666F5}" type="presOf" srcId="{CA044EB5-A0A5-4C8E-8AA5-09AEE827E15C}" destId="{83C96B5F-7EEC-49D4-8345-23D0B87ECDF2}" srcOrd="0" destOrd="0" presId="urn:microsoft.com/office/officeart/2005/8/layout/list1"/>
    <dgm:cxn modelId="{F1F5092A-44E8-4B29-A7D5-17877A4F1815}" srcId="{862EE010-744B-4162-91B9-968F203A9AEF}" destId="{75B21EBC-EA6A-4931-990A-3A2617F8DB41}" srcOrd="0" destOrd="0" parTransId="{353CD9C9-E619-45D3-8338-2071FF2C4DC5}" sibTransId="{7A54E92A-6626-4955-8654-4E11830E5D0D}"/>
    <dgm:cxn modelId="{33DFF9F5-2C14-45C6-B05F-1384ECF62DBC}" srcId="{F3E06369-F553-40FC-A200-5966A2B556B7}" destId="{CA044EB5-A0A5-4C8E-8AA5-09AEE827E15C}" srcOrd="2" destOrd="0" parTransId="{9680CF4A-7F4C-4044-9678-A9E82B102DAF}" sibTransId="{B55B7ACB-CF84-4E15-920A-274E4A1E2428}"/>
    <dgm:cxn modelId="{B4A4C488-C283-4DBD-912E-72B1DABE65C7}" type="presOf" srcId="{F3373A8C-B694-4218-86F1-C3BB78DD05B2}" destId="{90596C08-C27F-4E81-815F-3273E77DA815}" srcOrd="0" destOrd="1" presId="urn:microsoft.com/office/officeart/2005/8/layout/list1"/>
    <dgm:cxn modelId="{C2F9F5EE-249E-489C-B0C3-E548E328B98E}" type="presOf" srcId="{71C0964C-2264-4FCD-8671-3C870B52C46C}" destId="{8D86BDC2-7F1D-48C4-B92A-CA66B7E313DB}" srcOrd="0" destOrd="0" presId="urn:microsoft.com/office/officeart/2005/8/layout/list1"/>
    <dgm:cxn modelId="{493C92FA-E38B-4283-BCB0-AC9BA1D4B6B2}" type="presOf" srcId="{B0CAD6BB-33C9-49E7-976D-7AC3EAAD114E}" destId="{9B72A706-E655-4797-B321-BF9ACE9BE30E}" srcOrd="0" destOrd="0" presId="urn:microsoft.com/office/officeart/2005/8/layout/list1"/>
    <dgm:cxn modelId="{8A1EB413-AC82-4A95-80E0-D3E02C5099A6}" srcId="{F3E06369-F553-40FC-A200-5966A2B556B7}" destId="{862EE010-744B-4162-91B9-968F203A9AEF}" srcOrd="1" destOrd="0" parTransId="{140239C5-F653-4AF8-9F3E-575FBAC8BE80}" sibTransId="{E0734A92-2D3E-4E15-B8F1-75F235B579BC}"/>
    <dgm:cxn modelId="{2F53659E-A28C-4A95-973D-F1AE35AF4343}" srcId="{CA044EB5-A0A5-4C8E-8AA5-09AEE827E15C}" destId="{B0CAD6BB-33C9-49E7-976D-7AC3EAAD114E}" srcOrd="0" destOrd="0" parTransId="{F7C509F5-62F5-4191-9FCD-A860DBE642BF}" sibTransId="{C2716CFD-7935-440D-9D0D-2AB1FEC71AB7}"/>
    <dgm:cxn modelId="{64DD90FA-0BC3-492A-822A-CB3AC1D4B35C}" srcId="{71C0964C-2264-4FCD-8671-3C870B52C46C}" destId="{D66399EA-F30F-4B4F-9F02-08E2BB4CC92B}" srcOrd="1" destOrd="0" parTransId="{D9C88EC8-40C2-4366-9DCA-7A6B6C890632}" sibTransId="{F276DF6D-2CE7-4361-9F29-6D85C272856D}"/>
    <dgm:cxn modelId="{1FCE92D5-0BFF-41D6-AA6B-61F2E73FDF91}" type="presOf" srcId="{CA044EB5-A0A5-4C8E-8AA5-09AEE827E15C}" destId="{D7FCD062-92B9-4DCD-952C-F1640F6D19DB}" srcOrd="1" destOrd="0" presId="urn:microsoft.com/office/officeart/2005/8/layout/list1"/>
    <dgm:cxn modelId="{58EF2FD9-ABF9-4D6F-9E15-2867FE577740}" type="presOf" srcId="{71C0964C-2264-4FCD-8671-3C870B52C46C}" destId="{EF8C89F7-5B21-46C5-A7F8-0798B3A39CC4}" srcOrd="1" destOrd="0" presId="urn:microsoft.com/office/officeart/2005/8/layout/list1"/>
    <dgm:cxn modelId="{7759E0AE-5412-4E2B-89FB-B63498A1706F}" type="presOf" srcId="{D66399EA-F30F-4B4F-9F02-08E2BB4CC92B}" destId="{7DBBE06C-49C6-406F-94D5-56D8901F8993}" srcOrd="0" destOrd="1" presId="urn:microsoft.com/office/officeart/2005/8/layout/list1"/>
    <dgm:cxn modelId="{F2338C80-4610-472F-AD2C-E1B3F6E5E749}" type="presOf" srcId="{F3E06369-F553-40FC-A200-5966A2B556B7}" destId="{37C0B377-B343-441B-BA06-4047E4D8A2AB}" srcOrd="0" destOrd="0" presId="urn:microsoft.com/office/officeart/2005/8/layout/list1"/>
    <dgm:cxn modelId="{7FFE9CDE-4519-42B3-A58C-080C3117464F}" type="presOf" srcId="{862EE010-744B-4162-91B9-968F203A9AEF}" destId="{3D9349B8-AF6E-4E82-8308-643564222C0E}" srcOrd="1" destOrd="0" presId="urn:microsoft.com/office/officeart/2005/8/layout/list1"/>
    <dgm:cxn modelId="{096C2975-18B8-4720-8886-8273DD8D7163}" type="presOf" srcId="{49FD187A-C74C-4B5C-80C1-FD05B194289C}" destId="{9B72A706-E655-4797-B321-BF9ACE9BE30E}" srcOrd="0" destOrd="1" presId="urn:microsoft.com/office/officeart/2005/8/layout/list1"/>
    <dgm:cxn modelId="{EC360637-AC67-49CF-B92A-33F6CB4E97B5}" type="presOf" srcId="{D762BD24-54D0-4F11-B4DF-384311EF0FDF}" destId="{1CA8BC34-8397-4C63-9808-4BCBE7A820A4}" srcOrd="1" destOrd="0" presId="urn:microsoft.com/office/officeart/2005/8/layout/list1"/>
    <dgm:cxn modelId="{7D92606E-0883-41D1-8080-B548E360B415}" srcId="{D762BD24-54D0-4F11-B4DF-384311EF0FDF}" destId="{CE91E5D8-9787-47C2-9A5C-48112CDD9614}" srcOrd="0" destOrd="0" parTransId="{25B1D35F-D116-4AB1-B129-ECC804DEC8E4}" sibTransId="{49EE6A38-6929-415D-AD4B-5A5A411C2D37}"/>
    <dgm:cxn modelId="{2A4F9764-8769-45F5-8089-DF28FC3B9526}" type="presOf" srcId="{862EE010-744B-4162-91B9-968F203A9AEF}" destId="{4F90EB38-4C4B-4B12-8E15-03FC161EFFF5}" srcOrd="0" destOrd="0" presId="urn:microsoft.com/office/officeart/2005/8/layout/list1"/>
    <dgm:cxn modelId="{A1485622-EE8B-47B3-8FD7-0E5CF978F645}" srcId="{F3E06369-F553-40FC-A200-5966A2B556B7}" destId="{D762BD24-54D0-4F11-B4DF-384311EF0FDF}" srcOrd="0" destOrd="0" parTransId="{B2409F84-36D9-4E3D-A65E-FAC781F1AB26}" sibTransId="{AD609A1A-DC12-42C7-8731-B9A5B1E59DD5}"/>
    <dgm:cxn modelId="{F5E21913-8915-4B96-A2B0-82DB8B1A0535}" srcId="{862EE010-744B-4162-91B9-968F203A9AEF}" destId="{F3373A8C-B694-4218-86F1-C3BB78DD05B2}" srcOrd="1" destOrd="0" parTransId="{6B22AB31-8A53-4FC3-A5D7-C67A12F7A2BA}" sibTransId="{37D25C19-A8A0-4F56-A089-09E98D3E8D7B}"/>
    <dgm:cxn modelId="{211BDDEE-A8E2-4E48-866C-91ADB47A9412}" type="presOf" srcId="{A584FAFB-DFD0-4668-8D00-23046BDB58B2}" destId="{7DBBE06C-49C6-406F-94D5-56D8901F8993}" srcOrd="0" destOrd="0" presId="urn:microsoft.com/office/officeart/2005/8/layout/list1"/>
    <dgm:cxn modelId="{88177B9F-69CD-45A3-B75A-ED5D9F1FF516}" srcId="{71C0964C-2264-4FCD-8671-3C870B52C46C}" destId="{A584FAFB-DFD0-4668-8D00-23046BDB58B2}" srcOrd="0" destOrd="0" parTransId="{D1137D33-85A3-4233-A338-28EEA3050D2F}" sibTransId="{A712F46A-E792-44B0-BAB7-E3C54E601A1A}"/>
    <dgm:cxn modelId="{194B63C7-6146-4206-9B25-C05C9674B40F}" srcId="{CA044EB5-A0A5-4C8E-8AA5-09AEE827E15C}" destId="{49FD187A-C74C-4B5C-80C1-FD05B194289C}" srcOrd="1" destOrd="0" parTransId="{B591C50B-787F-4E07-A1D9-9605FD02D8B7}" sibTransId="{B443CFB6-6260-4C2B-B3AE-5B7350380520}"/>
    <dgm:cxn modelId="{769672F9-0360-4CF6-98FE-71BFD304F851}" type="presOf" srcId="{C2698DEE-228A-4876-9E37-94A1BAA8EAF1}" destId="{6D8FC518-0437-4A8C-AD7F-87A6355EDDED}" srcOrd="0" destOrd="1" presId="urn:microsoft.com/office/officeart/2005/8/layout/list1"/>
    <dgm:cxn modelId="{EC3C6BFC-074B-4977-983E-9AE11C363751}" srcId="{D762BD24-54D0-4F11-B4DF-384311EF0FDF}" destId="{C2698DEE-228A-4876-9E37-94A1BAA8EAF1}" srcOrd="1" destOrd="0" parTransId="{896DAA9A-F4EE-4991-8932-9E32A4F58BDD}" sibTransId="{BB896A8F-DA44-4883-B070-AE2194FB3833}"/>
    <dgm:cxn modelId="{0F028CC4-F103-469B-893E-6BE907AFA942}" type="presOf" srcId="{CE91E5D8-9787-47C2-9A5C-48112CDD9614}" destId="{6D8FC518-0437-4A8C-AD7F-87A6355EDDED}" srcOrd="0" destOrd="0" presId="urn:microsoft.com/office/officeart/2005/8/layout/list1"/>
    <dgm:cxn modelId="{E350ECEA-5B54-491C-9C41-FB538A3113C5}" type="presParOf" srcId="{37C0B377-B343-441B-BA06-4047E4D8A2AB}" destId="{DDF0CD5D-1EA3-404E-8022-3C21D98C9155}" srcOrd="0" destOrd="0" presId="urn:microsoft.com/office/officeart/2005/8/layout/list1"/>
    <dgm:cxn modelId="{FF9D3D35-9FFC-4E7F-B821-22E20E508B88}" type="presParOf" srcId="{DDF0CD5D-1EA3-404E-8022-3C21D98C9155}" destId="{1A8BFA69-68E5-4E9C-82AD-0780CB21BB24}" srcOrd="0" destOrd="0" presId="urn:microsoft.com/office/officeart/2005/8/layout/list1"/>
    <dgm:cxn modelId="{04A269E5-FAB0-4C3C-B75A-9682CB7C5DBB}" type="presParOf" srcId="{DDF0CD5D-1EA3-404E-8022-3C21D98C9155}" destId="{1CA8BC34-8397-4C63-9808-4BCBE7A820A4}" srcOrd="1" destOrd="0" presId="urn:microsoft.com/office/officeart/2005/8/layout/list1"/>
    <dgm:cxn modelId="{AA7EB23D-B536-4988-A3A9-1CE2EF812652}" type="presParOf" srcId="{37C0B377-B343-441B-BA06-4047E4D8A2AB}" destId="{128B40DE-CBAE-41F3-9FF2-EE083B2EC77F}" srcOrd="1" destOrd="0" presId="urn:microsoft.com/office/officeart/2005/8/layout/list1"/>
    <dgm:cxn modelId="{904C4675-D551-4A3D-80C5-F77B23915A10}" type="presParOf" srcId="{37C0B377-B343-441B-BA06-4047E4D8A2AB}" destId="{6D8FC518-0437-4A8C-AD7F-87A6355EDDED}" srcOrd="2" destOrd="0" presId="urn:microsoft.com/office/officeart/2005/8/layout/list1"/>
    <dgm:cxn modelId="{87DE5678-6001-4BC1-B07B-243E64E5E744}" type="presParOf" srcId="{37C0B377-B343-441B-BA06-4047E4D8A2AB}" destId="{CB0AC0F8-B493-41DD-A018-B8EF48E85465}" srcOrd="3" destOrd="0" presId="urn:microsoft.com/office/officeart/2005/8/layout/list1"/>
    <dgm:cxn modelId="{07F13164-B2B6-4E30-8C1E-2598FCFF0B3F}" type="presParOf" srcId="{37C0B377-B343-441B-BA06-4047E4D8A2AB}" destId="{CF40B64A-99B5-4396-BBB7-B3585E827146}" srcOrd="4" destOrd="0" presId="urn:microsoft.com/office/officeart/2005/8/layout/list1"/>
    <dgm:cxn modelId="{84A75EAC-39DB-4C20-85B4-D52A63A893D2}" type="presParOf" srcId="{CF40B64A-99B5-4396-BBB7-B3585E827146}" destId="{4F90EB38-4C4B-4B12-8E15-03FC161EFFF5}" srcOrd="0" destOrd="0" presId="urn:microsoft.com/office/officeart/2005/8/layout/list1"/>
    <dgm:cxn modelId="{B95AB8B3-14C1-4B0E-939B-04A3C517C939}" type="presParOf" srcId="{CF40B64A-99B5-4396-BBB7-B3585E827146}" destId="{3D9349B8-AF6E-4E82-8308-643564222C0E}" srcOrd="1" destOrd="0" presId="urn:microsoft.com/office/officeart/2005/8/layout/list1"/>
    <dgm:cxn modelId="{B23F12FF-7B82-439F-9B21-484280992EC7}" type="presParOf" srcId="{37C0B377-B343-441B-BA06-4047E4D8A2AB}" destId="{E71C8BC6-5F99-4338-9B9D-66CEC50C5E4D}" srcOrd="5" destOrd="0" presId="urn:microsoft.com/office/officeart/2005/8/layout/list1"/>
    <dgm:cxn modelId="{ADBF2E90-1F39-4ECE-8EF9-6CACC6A85644}" type="presParOf" srcId="{37C0B377-B343-441B-BA06-4047E4D8A2AB}" destId="{90596C08-C27F-4E81-815F-3273E77DA815}" srcOrd="6" destOrd="0" presId="urn:microsoft.com/office/officeart/2005/8/layout/list1"/>
    <dgm:cxn modelId="{C8CD4BEF-2E21-4FBC-95B9-C9C33195A35E}" type="presParOf" srcId="{37C0B377-B343-441B-BA06-4047E4D8A2AB}" destId="{016D42BC-5598-4A25-BB77-DF3EDEEF229D}" srcOrd="7" destOrd="0" presId="urn:microsoft.com/office/officeart/2005/8/layout/list1"/>
    <dgm:cxn modelId="{741CBCCE-CC6D-43E2-BD87-93D1A7915396}" type="presParOf" srcId="{37C0B377-B343-441B-BA06-4047E4D8A2AB}" destId="{5BC81A0F-79E3-4252-A441-8420BB182CA2}" srcOrd="8" destOrd="0" presId="urn:microsoft.com/office/officeart/2005/8/layout/list1"/>
    <dgm:cxn modelId="{2125459E-D63A-460D-B319-02A95CA2A486}" type="presParOf" srcId="{5BC81A0F-79E3-4252-A441-8420BB182CA2}" destId="{83C96B5F-7EEC-49D4-8345-23D0B87ECDF2}" srcOrd="0" destOrd="0" presId="urn:microsoft.com/office/officeart/2005/8/layout/list1"/>
    <dgm:cxn modelId="{609F7F72-659A-422C-856E-B4137DAC028A}" type="presParOf" srcId="{5BC81A0F-79E3-4252-A441-8420BB182CA2}" destId="{D7FCD062-92B9-4DCD-952C-F1640F6D19DB}" srcOrd="1" destOrd="0" presId="urn:microsoft.com/office/officeart/2005/8/layout/list1"/>
    <dgm:cxn modelId="{2CD58146-9099-4151-B51B-F275067F85A2}" type="presParOf" srcId="{37C0B377-B343-441B-BA06-4047E4D8A2AB}" destId="{0F0CD5E1-E90D-4C63-BF92-DF260D54B6E2}" srcOrd="9" destOrd="0" presId="urn:microsoft.com/office/officeart/2005/8/layout/list1"/>
    <dgm:cxn modelId="{B7C32821-A10D-42C8-B461-FD5A2B878E36}" type="presParOf" srcId="{37C0B377-B343-441B-BA06-4047E4D8A2AB}" destId="{9B72A706-E655-4797-B321-BF9ACE9BE30E}" srcOrd="10" destOrd="0" presId="urn:microsoft.com/office/officeart/2005/8/layout/list1"/>
    <dgm:cxn modelId="{D655ABF3-29DB-4D54-8EBE-8AD784BFD488}" type="presParOf" srcId="{37C0B377-B343-441B-BA06-4047E4D8A2AB}" destId="{3FA35388-CFC4-4E4F-875B-96CEA52A4D0F}" srcOrd="11" destOrd="0" presId="urn:microsoft.com/office/officeart/2005/8/layout/list1"/>
    <dgm:cxn modelId="{AC847378-A54C-46A6-8C45-7D46FF63C127}" type="presParOf" srcId="{37C0B377-B343-441B-BA06-4047E4D8A2AB}" destId="{43BBA9F7-EE2D-4BFC-9BAA-64B898AFC0CA}" srcOrd="12" destOrd="0" presId="urn:microsoft.com/office/officeart/2005/8/layout/list1"/>
    <dgm:cxn modelId="{FCF8F132-C58C-492D-9E9B-8DB1A41E0C31}" type="presParOf" srcId="{43BBA9F7-EE2D-4BFC-9BAA-64B898AFC0CA}" destId="{8D86BDC2-7F1D-48C4-B92A-CA66B7E313DB}" srcOrd="0" destOrd="0" presId="urn:microsoft.com/office/officeart/2005/8/layout/list1"/>
    <dgm:cxn modelId="{59C66C37-0D6A-4675-BF08-6E3C1EE1DD6E}" type="presParOf" srcId="{43BBA9F7-EE2D-4BFC-9BAA-64B898AFC0CA}" destId="{EF8C89F7-5B21-46C5-A7F8-0798B3A39CC4}" srcOrd="1" destOrd="0" presId="urn:microsoft.com/office/officeart/2005/8/layout/list1"/>
    <dgm:cxn modelId="{32CA9E66-1FBD-46FE-9464-0C95B856B193}" type="presParOf" srcId="{37C0B377-B343-441B-BA06-4047E4D8A2AB}" destId="{41EF19C2-8DEC-48BF-BDED-F8612F86680A}" srcOrd="13" destOrd="0" presId="urn:microsoft.com/office/officeart/2005/8/layout/list1"/>
    <dgm:cxn modelId="{C5E02109-758B-4E17-A6E3-0AAB2A5EA0C5}" type="presParOf" srcId="{37C0B377-B343-441B-BA06-4047E4D8A2AB}" destId="{7DBBE06C-49C6-406F-94D5-56D8901F899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E06369-F553-40FC-A200-5966A2B556B7}" type="doc">
      <dgm:prSet loTypeId="urn:microsoft.com/office/officeart/2005/8/layout/vList5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D762BD24-54D0-4F11-B4DF-384311EF0FDF}">
      <dgm:prSet phldrT="[Текст]" custT="1"/>
      <dgm:spPr/>
      <dgm:t>
        <a:bodyPr/>
        <a:lstStyle/>
        <a:p>
          <a:r>
            <a:rPr lang="uk-UA" sz="2800" b="1" dirty="0" smtClean="0"/>
            <a:t> Формальна освіта</a:t>
          </a:r>
          <a:endParaRPr lang="uk-UA" sz="2800" b="0" noProof="0" dirty="0"/>
        </a:p>
      </dgm:t>
    </dgm:pt>
    <dgm:pt modelId="{B2409F84-36D9-4E3D-A65E-FAC781F1AB26}" type="parTrans" cxnId="{A1485622-EE8B-47B3-8FD7-0E5CF978F645}">
      <dgm:prSet/>
      <dgm:spPr/>
      <dgm:t>
        <a:bodyPr/>
        <a:lstStyle/>
        <a:p>
          <a:endParaRPr lang="uk-UA" sz="2800"/>
        </a:p>
      </dgm:t>
    </dgm:pt>
    <dgm:pt modelId="{AD609A1A-DC12-42C7-8731-B9A5B1E59DD5}" type="sibTrans" cxnId="{A1485622-EE8B-47B3-8FD7-0E5CF978F645}">
      <dgm:prSet/>
      <dgm:spPr/>
      <dgm:t>
        <a:bodyPr/>
        <a:lstStyle/>
        <a:p>
          <a:endParaRPr lang="uk-UA" sz="2800"/>
        </a:p>
      </dgm:t>
    </dgm:pt>
    <dgm:pt modelId="{E1413CBB-2C73-4ED1-9FF6-E845221BBA6E}">
      <dgm:prSet/>
      <dgm:spPr/>
      <dgm:t>
        <a:bodyPr/>
        <a:lstStyle/>
        <a:p>
          <a:r>
            <a:rPr lang="uk-UA" dirty="0" smtClean="0"/>
            <a:t>Університети, коледжі, спеціалізовані курси.</a:t>
          </a:r>
          <a:endParaRPr lang="uk-UA" dirty="0"/>
        </a:p>
      </dgm:t>
    </dgm:pt>
    <dgm:pt modelId="{F7F8AEEC-06AF-4C9F-9B9C-4C0781B2148B}" type="parTrans" cxnId="{E4791FB2-C0D5-4D3F-8F42-BD8433674155}">
      <dgm:prSet/>
      <dgm:spPr/>
      <dgm:t>
        <a:bodyPr/>
        <a:lstStyle/>
        <a:p>
          <a:endParaRPr lang="uk-UA"/>
        </a:p>
      </dgm:t>
    </dgm:pt>
    <dgm:pt modelId="{215E26A6-0432-4139-AEA1-7741ABCBD493}" type="sibTrans" cxnId="{E4791FB2-C0D5-4D3F-8F42-BD8433674155}">
      <dgm:prSet/>
      <dgm:spPr/>
      <dgm:t>
        <a:bodyPr/>
        <a:lstStyle/>
        <a:p>
          <a:endParaRPr lang="uk-UA"/>
        </a:p>
      </dgm:t>
    </dgm:pt>
    <dgm:pt modelId="{757AB39C-0037-437F-BD6E-4E3DAE41A08B}">
      <dgm:prSet/>
      <dgm:spPr/>
      <dgm:t>
        <a:bodyPr/>
        <a:lstStyle/>
        <a:p>
          <a:r>
            <a:rPr lang="uk-UA" smtClean="0"/>
            <a:t>Отримання базової освіти та спеціалізованих сертифікатів.</a:t>
          </a:r>
          <a:endParaRPr lang="uk-UA"/>
        </a:p>
      </dgm:t>
    </dgm:pt>
    <dgm:pt modelId="{4F69D296-8AB6-4AF3-85F6-3F38DACDCB7C}" type="parTrans" cxnId="{F1DEA289-DC07-42BF-A583-182EADCFF362}">
      <dgm:prSet/>
      <dgm:spPr/>
      <dgm:t>
        <a:bodyPr/>
        <a:lstStyle/>
        <a:p>
          <a:endParaRPr lang="uk-UA"/>
        </a:p>
      </dgm:t>
    </dgm:pt>
    <dgm:pt modelId="{A8AB6C46-4C25-4907-A92E-4049F353DDC9}" type="sibTrans" cxnId="{F1DEA289-DC07-42BF-A583-182EADCFF362}">
      <dgm:prSet/>
      <dgm:spPr/>
      <dgm:t>
        <a:bodyPr/>
        <a:lstStyle/>
        <a:p>
          <a:endParaRPr lang="uk-UA"/>
        </a:p>
      </dgm:t>
    </dgm:pt>
    <dgm:pt modelId="{6556DD71-2DCD-4BE3-89F2-FCA1C391A325}">
      <dgm:prSet/>
      <dgm:spPr/>
      <dgm:t>
        <a:bodyPr/>
        <a:lstStyle/>
        <a:p>
          <a:r>
            <a:rPr lang="uk-UA" b="1" dirty="0" smtClean="0"/>
            <a:t>Неформальна освіта</a:t>
          </a:r>
          <a:endParaRPr lang="uk-UA" dirty="0"/>
        </a:p>
      </dgm:t>
    </dgm:pt>
    <dgm:pt modelId="{A2087614-5310-472E-9024-E0F56274737B}" type="parTrans" cxnId="{9715D55C-0288-4CC5-A5B1-091E6DCDE67E}">
      <dgm:prSet/>
      <dgm:spPr/>
      <dgm:t>
        <a:bodyPr/>
        <a:lstStyle/>
        <a:p>
          <a:endParaRPr lang="uk-UA"/>
        </a:p>
      </dgm:t>
    </dgm:pt>
    <dgm:pt modelId="{448EE651-4BEE-4091-A48A-3118E4EBB51E}" type="sibTrans" cxnId="{9715D55C-0288-4CC5-A5B1-091E6DCDE67E}">
      <dgm:prSet/>
      <dgm:spPr/>
      <dgm:t>
        <a:bodyPr/>
        <a:lstStyle/>
        <a:p>
          <a:endParaRPr lang="uk-UA"/>
        </a:p>
      </dgm:t>
    </dgm:pt>
    <dgm:pt modelId="{9AD4FFF6-7DFE-4B97-A29E-B018B71885FF}">
      <dgm:prSet/>
      <dgm:spPr/>
      <dgm:t>
        <a:bodyPr/>
        <a:lstStyle/>
        <a:p>
          <a:r>
            <a:rPr lang="uk-UA" smtClean="0"/>
            <a:t>Семінари, тренінги, майстер-класи.</a:t>
          </a:r>
          <a:endParaRPr lang="uk-UA"/>
        </a:p>
      </dgm:t>
    </dgm:pt>
    <dgm:pt modelId="{CFCF49B9-5E3F-497B-94FA-EC7786420705}" type="parTrans" cxnId="{D9B0804C-D24E-4269-9923-1E110A14509A}">
      <dgm:prSet/>
      <dgm:spPr/>
      <dgm:t>
        <a:bodyPr/>
        <a:lstStyle/>
        <a:p>
          <a:endParaRPr lang="uk-UA"/>
        </a:p>
      </dgm:t>
    </dgm:pt>
    <dgm:pt modelId="{30EAEBBC-7DC0-4F0D-877C-89C07FA2E73C}" type="sibTrans" cxnId="{D9B0804C-D24E-4269-9923-1E110A14509A}">
      <dgm:prSet/>
      <dgm:spPr/>
      <dgm:t>
        <a:bodyPr/>
        <a:lstStyle/>
        <a:p>
          <a:endParaRPr lang="uk-UA"/>
        </a:p>
      </dgm:t>
    </dgm:pt>
    <dgm:pt modelId="{AC679DE2-FE8C-4382-906B-522983E2BACE}">
      <dgm:prSet/>
      <dgm:spPr/>
      <dgm:t>
        <a:bodyPr/>
        <a:lstStyle/>
        <a:p>
          <a:r>
            <a:rPr lang="uk-UA" smtClean="0"/>
            <a:t>Участь у професійних конференціях і форумах.</a:t>
          </a:r>
          <a:endParaRPr lang="uk-UA"/>
        </a:p>
      </dgm:t>
    </dgm:pt>
    <dgm:pt modelId="{EBBCBF7E-4F4A-43F3-93A0-B83C8178966E}" type="parTrans" cxnId="{AF09ACED-8759-4D0D-A757-920AFE61C2EF}">
      <dgm:prSet/>
      <dgm:spPr/>
      <dgm:t>
        <a:bodyPr/>
        <a:lstStyle/>
        <a:p>
          <a:endParaRPr lang="uk-UA"/>
        </a:p>
      </dgm:t>
    </dgm:pt>
    <dgm:pt modelId="{27453DFD-92A4-467F-836F-729726B3DCB6}" type="sibTrans" cxnId="{AF09ACED-8759-4D0D-A757-920AFE61C2EF}">
      <dgm:prSet/>
      <dgm:spPr/>
      <dgm:t>
        <a:bodyPr/>
        <a:lstStyle/>
        <a:p>
          <a:endParaRPr lang="uk-UA"/>
        </a:p>
      </dgm:t>
    </dgm:pt>
    <dgm:pt modelId="{2E3612DF-1EA7-44A5-B556-7F30B68B0E07}">
      <dgm:prSet/>
      <dgm:spPr/>
      <dgm:t>
        <a:bodyPr/>
        <a:lstStyle/>
        <a:p>
          <a:r>
            <a:rPr lang="uk-UA" b="1" dirty="0" smtClean="0"/>
            <a:t>Самоосвіта</a:t>
          </a:r>
          <a:endParaRPr lang="uk-UA" dirty="0"/>
        </a:p>
      </dgm:t>
    </dgm:pt>
    <dgm:pt modelId="{C0B5B4F9-25BD-4945-AE19-75216AD2E069}" type="parTrans" cxnId="{CE8B5E6E-1C0D-4BFE-9847-8234E7E26E01}">
      <dgm:prSet/>
      <dgm:spPr/>
      <dgm:t>
        <a:bodyPr/>
        <a:lstStyle/>
        <a:p>
          <a:endParaRPr lang="uk-UA"/>
        </a:p>
      </dgm:t>
    </dgm:pt>
    <dgm:pt modelId="{AF5A0BBB-044A-402D-BF18-7A16B357F0DE}" type="sibTrans" cxnId="{CE8B5E6E-1C0D-4BFE-9847-8234E7E26E01}">
      <dgm:prSet/>
      <dgm:spPr/>
      <dgm:t>
        <a:bodyPr/>
        <a:lstStyle/>
        <a:p>
          <a:endParaRPr lang="uk-UA"/>
        </a:p>
      </dgm:t>
    </dgm:pt>
    <dgm:pt modelId="{CDB7B01F-ECDF-43FA-98F8-8C68D6DA5BDB}">
      <dgm:prSet/>
      <dgm:spPr/>
      <dgm:t>
        <a:bodyPr/>
        <a:lstStyle/>
        <a:p>
          <a:r>
            <a:rPr lang="uk-UA" smtClean="0"/>
            <a:t>Вивчення фахової літератури, наукових статей.</a:t>
          </a:r>
          <a:endParaRPr lang="uk-UA"/>
        </a:p>
      </dgm:t>
    </dgm:pt>
    <dgm:pt modelId="{E7D3BCB7-F364-4000-93F0-8ABC72E1D825}" type="parTrans" cxnId="{B48EF049-90A0-42AE-92A0-221B7381B496}">
      <dgm:prSet/>
      <dgm:spPr/>
      <dgm:t>
        <a:bodyPr/>
        <a:lstStyle/>
        <a:p>
          <a:endParaRPr lang="uk-UA"/>
        </a:p>
      </dgm:t>
    </dgm:pt>
    <dgm:pt modelId="{DB6BE646-D2C2-4425-A48C-F99F4F941937}" type="sibTrans" cxnId="{B48EF049-90A0-42AE-92A0-221B7381B496}">
      <dgm:prSet/>
      <dgm:spPr/>
      <dgm:t>
        <a:bodyPr/>
        <a:lstStyle/>
        <a:p>
          <a:endParaRPr lang="uk-UA"/>
        </a:p>
      </dgm:t>
    </dgm:pt>
    <dgm:pt modelId="{254FC7F2-57AF-4ADE-9680-5811D3375399}">
      <dgm:prSet/>
      <dgm:spPr/>
      <dgm:t>
        <a:bodyPr/>
        <a:lstStyle/>
        <a:p>
          <a:r>
            <a:rPr lang="uk-UA" smtClean="0"/>
            <a:t>Перегляд онлайн-курсів та відеоматеріалів.</a:t>
          </a:r>
          <a:endParaRPr lang="uk-UA"/>
        </a:p>
      </dgm:t>
    </dgm:pt>
    <dgm:pt modelId="{48948026-B3B9-4DA6-8253-D830B54274BC}" type="parTrans" cxnId="{132D2928-63EF-425B-8426-D4D0FDF9EE08}">
      <dgm:prSet/>
      <dgm:spPr/>
      <dgm:t>
        <a:bodyPr/>
        <a:lstStyle/>
        <a:p>
          <a:endParaRPr lang="uk-UA"/>
        </a:p>
      </dgm:t>
    </dgm:pt>
    <dgm:pt modelId="{8245BDAF-2D8F-46B8-9CD8-02FC18CE70A1}" type="sibTrans" cxnId="{132D2928-63EF-425B-8426-D4D0FDF9EE08}">
      <dgm:prSet/>
      <dgm:spPr/>
      <dgm:t>
        <a:bodyPr/>
        <a:lstStyle/>
        <a:p>
          <a:endParaRPr lang="uk-UA"/>
        </a:p>
      </dgm:t>
    </dgm:pt>
    <dgm:pt modelId="{7B7304C8-A1DA-40AE-AAF9-5FAEA90D1849}">
      <dgm:prSet/>
      <dgm:spPr/>
      <dgm:t>
        <a:bodyPr/>
        <a:lstStyle/>
        <a:p>
          <a:r>
            <a:rPr lang="uk-UA" b="1" dirty="0" smtClean="0"/>
            <a:t>Наставництво та </a:t>
          </a:r>
          <a:r>
            <a:rPr lang="uk-UA" b="1" dirty="0" err="1" smtClean="0"/>
            <a:t>супервізія</a:t>
          </a:r>
          <a:endParaRPr lang="uk-UA" dirty="0"/>
        </a:p>
      </dgm:t>
    </dgm:pt>
    <dgm:pt modelId="{40D92EDC-1CA5-4C90-8269-31BA41C72BC2}" type="parTrans" cxnId="{D9362DF4-A3FB-48CA-A403-1AFBEA128438}">
      <dgm:prSet/>
      <dgm:spPr/>
      <dgm:t>
        <a:bodyPr/>
        <a:lstStyle/>
        <a:p>
          <a:endParaRPr lang="uk-UA"/>
        </a:p>
      </dgm:t>
    </dgm:pt>
    <dgm:pt modelId="{FA73B519-5FF3-461B-9C08-BD4996BD3957}" type="sibTrans" cxnId="{D9362DF4-A3FB-48CA-A403-1AFBEA128438}">
      <dgm:prSet/>
      <dgm:spPr/>
      <dgm:t>
        <a:bodyPr/>
        <a:lstStyle/>
        <a:p>
          <a:endParaRPr lang="uk-UA"/>
        </a:p>
      </dgm:t>
    </dgm:pt>
    <dgm:pt modelId="{77ADDDB3-89CB-4C09-A4D8-55852788CA3F}">
      <dgm:prSet/>
      <dgm:spPr/>
      <dgm:t>
        <a:bodyPr/>
        <a:lstStyle/>
        <a:p>
          <a:r>
            <a:rPr lang="uk-UA" smtClean="0"/>
            <a:t>Робота під керівництвом досвідченого спеціаліста.</a:t>
          </a:r>
          <a:endParaRPr lang="uk-UA"/>
        </a:p>
      </dgm:t>
    </dgm:pt>
    <dgm:pt modelId="{00F5126F-0FFE-40FE-BF2A-F08DB0EB2323}" type="parTrans" cxnId="{57C60942-5BB6-48C1-86EE-5B019835F842}">
      <dgm:prSet/>
      <dgm:spPr/>
      <dgm:t>
        <a:bodyPr/>
        <a:lstStyle/>
        <a:p>
          <a:endParaRPr lang="uk-UA"/>
        </a:p>
      </dgm:t>
    </dgm:pt>
    <dgm:pt modelId="{627251EF-3CEC-43DE-93F4-648B56BBF226}" type="sibTrans" cxnId="{57C60942-5BB6-48C1-86EE-5B019835F842}">
      <dgm:prSet/>
      <dgm:spPr/>
      <dgm:t>
        <a:bodyPr/>
        <a:lstStyle/>
        <a:p>
          <a:endParaRPr lang="uk-UA"/>
        </a:p>
      </dgm:t>
    </dgm:pt>
    <dgm:pt modelId="{F7FA0677-C5B9-4E26-A307-B17BF839B444}">
      <dgm:prSet/>
      <dgm:spPr/>
      <dgm:t>
        <a:bodyPr/>
        <a:lstStyle/>
        <a:p>
          <a:r>
            <a:rPr lang="uk-UA" smtClean="0"/>
            <a:t>Отримання зворотного зв'язку щодо власної діяльності.</a:t>
          </a:r>
          <a:endParaRPr lang="uk-UA"/>
        </a:p>
      </dgm:t>
    </dgm:pt>
    <dgm:pt modelId="{6A033F9D-D57E-4F4C-8D08-AD60F487E7E9}" type="parTrans" cxnId="{BC8CEA1D-EA84-494E-AD9F-F431A497FB30}">
      <dgm:prSet/>
      <dgm:spPr/>
      <dgm:t>
        <a:bodyPr/>
        <a:lstStyle/>
        <a:p>
          <a:endParaRPr lang="uk-UA"/>
        </a:p>
      </dgm:t>
    </dgm:pt>
    <dgm:pt modelId="{08E7DE7E-9650-486E-86EA-6F09CF3777CB}" type="sibTrans" cxnId="{BC8CEA1D-EA84-494E-AD9F-F431A497FB30}">
      <dgm:prSet/>
      <dgm:spPr/>
      <dgm:t>
        <a:bodyPr/>
        <a:lstStyle/>
        <a:p>
          <a:endParaRPr lang="uk-UA"/>
        </a:p>
      </dgm:t>
    </dgm:pt>
    <dgm:pt modelId="{77219D5A-062C-4759-BCAD-17D3979A7E55}">
      <dgm:prSet/>
      <dgm:spPr/>
      <dgm:t>
        <a:bodyPr/>
        <a:lstStyle/>
        <a:p>
          <a:r>
            <a:rPr lang="uk-UA" b="1" dirty="0" smtClean="0"/>
            <a:t>Обмін досвідом</a:t>
          </a:r>
          <a:endParaRPr lang="uk-UA" dirty="0"/>
        </a:p>
      </dgm:t>
    </dgm:pt>
    <dgm:pt modelId="{9F4E1663-9E73-4F54-928A-18C90162F86A}" type="parTrans" cxnId="{D2778DCD-7F23-433F-AB15-390C47799047}">
      <dgm:prSet/>
      <dgm:spPr/>
      <dgm:t>
        <a:bodyPr/>
        <a:lstStyle/>
        <a:p>
          <a:endParaRPr lang="uk-UA"/>
        </a:p>
      </dgm:t>
    </dgm:pt>
    <dgm:pt modelId="{FD23BF93-F2B6-4F2B-944E-ADB4A6246EC2}" type="sibTrans" cxnId="{D2778DCD-7F23-433F-AB15-390C47799047}">
      <dgm:prSet/>
      <dgm:spPr/>
      <dgm:t>
        <a:bodyPr/>
        <a:lstStyle/>
        <a:p>
          <a:endParaRPr lang="uk-UA"/>
        </a:p>
      </dgm:t>
    </dgm:pt>
    <dgm:pt modelId="{38F86F01-24E4-4F64-AD83-7817FA393170}">
      <dgm:prSet/>
      <dgm:spPr/>
      <dgm:t>
        <a:bodyPr/>
        <a:lstStyle/>
        <a:p>
          <a:r>
            <a:rPr lang="uk-UA" smtClean="0"/>
            <a:t>Професійні спільноти та мережі.</a:t>
          </a:r>
          <a:endParaRPr lang="uk-UA"/>
        </a:p>
      </dgm:t>
    </dgm:pt>
    <dgm:pt modelId="{00782B23-AD77-481D-B905-9981139975E9}" type="parTrans" cxnId="{A8DC579B-A7E3-42F3-A3C7-5169E822709D}">
      <dgm:prSet/>
      <dgm:spPr/>
      <dgm:t>
        <a:bodyPr/>
        <a:lstStyle/>
        <a:p>
          <a:endParaRPr lang="uk-UA"/>
        </a:p>
      </dgm:t>
    </dgm:pt>
    <dgm:pt modelId="{EEDE1DCD-D98E-4DF0-B129-CD4E99D38B92}" type="sibTrans" cxnId="{A8DC579B-A7E3-42F3-A3C7-5169E822709D}">
      <dgm:prSet/>
      <dgm:spPr/>
      <dgm:t>
        <a:bodyPr/>
        <a:lstStyle/>
        <a:p>
          <a:endParaRPr lang="uk-UA"/>
        </a:p>
      </dgm:t>
    </dgm:pt>
    <dgm:pt modelId="{3C55DFD3-A354-49B7-8353-097AE95ADB31}">
      <dgm:prSet/>
      <dgm:spPr/>
      <dgm:t>
        <a:bodyPr/>
        <a:lstStyle/>
        <a:p>
          <a:r>
            <a:rPr lang="uk-UA" smtClean="0"/>
            <a:t>Участь у програмах міжнародного обміну.</a:t>
          </a:r>
          <a:endParaRPr lang="uk-UA"/>
        </a:p>
      </dgm:t>
    </dgm:pt>
    <dgm:pt modelId="{37BFEC7C-229F-4360-A38B-D2787D4E1507}" type="parTrans" cxnId="{67838504-D7FD-49F5-81AF-92C5869A1E85}">
      <dgm:prSet/>
      <dgm:spPr/>
      <dgm:t>
        <a:bodyPr/>
        <a:lstStyle/>
        <a:p>
          <a:endParaRPr lang="uk-UA"/>
        </a:p>
      </dgm:t>
    </dgm:pt>
    <dgm:pt modelId="{647F34C6-857D-410D-82DF-AF7CB61AA328}" type="sibTrans" cxnId="{67838504-D7FD-49F5-81AF-92C5869A1E85}">
      <dgm:prSet/>
      <dgm:spPr/>
      <dgm:t>
        <a:bodyPr/>
        <a:lstStyle/>
        <a:p>
          <a:endParaRPr lang="uk-UA"/>
        </a:p>
      </dgm:t>
    </dgm:pt>
    <dgm:pt modelId="{DBF3A12E-817F-4212-A166-3F88AD0D3DA3}" type="pres">
      <dgm:prSet presAssocID="{F3E06369-F553-40FC-A200-5966A2B556B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39518CA-32EA-4ADE-B4FE-6510093EA0A1}" type="pres">
      <dgm:prSet presAssocID="{D762BD24-54D0-4F11-B4DF-384311EF0FDF}" presName="linNode" presStyleCnt="0"/>
      <dgm:spPr/>
      <dgm:t>
        <a:bodyPr/>
        <a:lstStyle/>
        <a:p>
          <a:endParaRPr lang="uk-UA"/>
        </a:p>
      </dgm:t>
    </dgm:pt>
    <dgm:pt modelId="{DA712368-FCBD-4A4E-B713-A6979D2C0CF4}" type="pres">
      <dgm:prSet presAssocID="{D762BD24-54D0-4F11-B4DF-384311EF0FDF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9F4176E-7E9B-47BF-B441-FDADAA8911F9}" type="pres">
      <dgm:prSet presAssocID="{D762BD24-54D0-4F11-B4DF-384311EF0FDF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E93CE70-E3EE-4057-ACF5-A5ED2EBB2B47}" type="pres">
      <dgm:prSet presAssocID="{AD609A1A-DC12-42C7-8731-B9A5B1E59DD5}" presName="sp" presStyleCnt="0"/>
      <dgm:spPr/>
      <dgm:t>
        <a:bodyPr/>
        <a:lstStyle/>
        <a:p>
          <a:endParaRPr lang="uk-UA"/>
        </a:p>
      </dgm:t>
    </dgm:pt>
    <dgm:pt modelId="{0A4559F2-81FD-4BFB-B240-5EE860272C22}" type="pres">
      <dgm:prSet presAssocID="{6556DD71-2DCD-4BE3-89F2-FCA1C391A325}" presName="linNode" presStyleCnt="0"/>
      <dgm:spPr/>
    </dgm:pt>
    <dgm:pt modelId="{ED0C9C81-0487-4FF6-8714-172EBF068E97}" type="pres">
      <dgm:prSet presAssocID="{6556DD71-2DCD-4BE3-89F2-FCA1C391A325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1B5A7DF-7B42-4137-80C2-CB6FF08876C9}" type="pres">
      <dgm:prSet presAssocID="{6556DD71-2DCD-4BE3-89F2-FCA1C391A325}" presName="descendantText" presStyleLbl="alignAccFollowNode1" presStyleIdx="1" presStyleCnt="5">
        <dgm:presLayoutVars>
          <dgm:bulletEnabled val="1"/>
        </dgm:presLayoutVars>
      </dgm:prSet>
      <dgm:spPr/>
    </dgm:pt>
    <dgm:pt modelId="{3D791883-1309-450F-8EA3-2B5BFE9D0277}" type="pres">
      <dgm:prSet presAssocID="{448EE651-4BEE-4091-A48A-3118E4EBB51E}" presName="sp" presStyleCnt="0"/>
      <dgm:spPr/>
    </dgm:pt>
    <dgm:pt modelId="{0ADBD24E-C59F-4EBB-B5BE-0C06586A11CD}" type="pres">
      <dgm:prSet presAssocID="{2E3612DF-1EA7-44A5-B556-7F30B68B0E07}" presName="linNode" presStyleCnt="0"/>
      <dgm:spPr/>
    </dgm:pt>
    <dgm:pt modelId="{6FEF4542-9491-4754-99C9-1A78D9E9D2C4}" type="pres">
      <dgm:prSet presAssocID="{2E3612DF-1EA7-44A5-B556-7F30B68B0E07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164424F-A8B3-4B94-B7B3-C9F6B67C1DAA}" type="pres">
      <dgm:prSet presAssocID="{2E3612DF-1EA7-44A5-B556-7F30B68B0E07}" presName="descendantText" presStyleLbl="alignAccFollowNode1" presStyleIdx="2" presStyleCnt="5">
        <dgm:presLayoutVars>
          <dgm:bulletEnabled val="1"/>
        </dgm:presLayoutVars>
      </dgm:prSet>
      <dgm:spPr/>
    </dgm:pt>
    <dgm:pt modelId="{FBF34290-3777-4503-BBC8-0CAB779C175F}" type="pres">
      <dgm:prSet presAssocID="{AF5A0BBB-044A-402D-BF18-7A16B357F0DE}" presName="sp" presStyleCnt="0"/>
      <dgm:spPr/>
    </dgm:pt>
    <dgm:pt modelId="{C9267E3E-4962-4CD1-BBB1-57BD6FC5589F}" type="pres">
      <dgm:prSet presAssocID="{7B7304C8-A1DA-40AE-AAF9-5FAEA90D1849}" presName="linNode" presStyleCnt="0"/>
      <dgm:spPr/>
    </dgm:pt>
    <dgm:pt modelId="{79C80E14-9EC7-432D-9070-F8C5E89A64CD}" type="pres">
      <dgm:prSet presAssocID="{7B7304C8-A1DA-40AE-AAF9-5FAEA90D1849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6003A52-2403-4C61-9B84-0DBD1EE80EA9}" type="pres">
      <dgm:prSet presAssocID="{7B7304C8-A1DA-40AE-AAF9-5FAEA90D1849}" presName="descendantText" presStyleLbl="alignAccFollowNode1" presStyleIdx="3" presStyleCnt="5">
        <dgm:presLayoutVars>
          <dgm:bulletEnabled val="1"/>
        </dgm:presLayoutVars>
      </dgm:prSet>
      <dgm:spPr/>
    </dgm:pt>
    <dgm:pt modelId="{A4D739A7-73AC-4340-A307-DFA525BB81CE}" type="pres">
      <dgm:prSet presAssocID="{FA73B519-5FF3-461B-9C08-BD4996BD3957}" presName="sp" presStyleCnt="0"/>
      <dgm:spPr/>
    </dgm:pt>
    <dgm:pt modelId="{94E43778-EFBF-477A-885C-BD7D31B63D7D}" type="pres">
      <dgm:prSet presAssocID="{77219D5A-062C-4759-BCAD-17D3979A7E55}" presName="linNode" presStyleCnt="0"/>
      <dgm:spPr/>
    </dgm:pt>
    <dgm:pt modelId="{3E04846A-67C8-4935-A537-B0F3633680F4}" type="pres">
      <dgm:prSet presAssocID="{77219D5A-062C-4759-BCAD-17D3979A7E55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8F89D56-55B1-42E5-8B70-F995BD7AF88B}" type="pres">
      <dgm:prSet presAssocID="{77219D5A-062C-4759-BCAD-17D3979A7E55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D2778DCD-7F23-433F-AB15-390C47799047}" srcId="{F3E06369-F553-40FC-A200-5966A2B556B7}" destId="{77219D5A-062C-4759-BCAD-17D3979A7E55}" srcOrd="4" destOrd="0" parTransId="{9F4E1663-9E73-4F54-928A-18C90162F86A}" sibTransId="{FD23BF93-F2B6-4F2B-944E-ADB4A6246EC2}"/>
    <dgm:cxn modelId="{D9362DF4-A3FB-48CA-A403-1AFBEA128438}" srcId="{F3E06369-F553-40FC-A200-5966A2B556B7}" destId="{7B7304C8-A1DA-40AE-AAF9-5FAEA90D1849}" srcOrd="3" destOrd="0" parTransId="{40D92EDC-1CA5-4C90-8269-31BA41C72BC2}" sibTransId="{FA73B519-5FF3-461B-9C08-BD4996BD3957}"/>
    <dgm:cxn modelId="{55DC3EFA-3D5D-4E4C-8952-45A38B72EA04}" type="presOf" srcId="{9AD4FFF6-7DFE-4B97-A29E-B018B71885FF}" destId="{21B5A7DF-7B42-4137-80C2-CB6FF08876C9}" srcOrd="0" destOrd="0" presId="urn:microsoft.com/office/officeart/2005/8/layout/vList5"/>
    <dgm:cxn modelId="{E4791FB2-C0D5-4D3F-8F42-BD8433674155}" srcId="{D762BD24-54D0-4F11-B4DF-384311EF0FDF}" destId="{E1413CBB-2C73-4ED1-9FF6-E845221BBA6E}" srcOrd="0" destOrd="0" parTransId="{F7F8AEEC-06AF-4C9F-9B9C-4C0781B2148B}" sibTransId="{215E26A6-0432-4139-AEA1-7741ABCBD493}"/>
    <dgm:cxn modelId="{F3AF9E5B-81D0-4374-80B0-6D73DC68A75B}" type="presOf" srcId="{38F86F01-24E4-4F64-AD83-7817FA393170}" destId="{18F89D56-55B1-42E5-8B70-F995BD7AF88B}" srcOrd="0" destOrd="0" presId="urn:microsoft.com/office/officeart/2005/8/layout/vList5"/>
    <dgm:cxn modelId="{A8DC579B-A7E3-42F3-A3C7-5169E822709D}" srcId="{77219D5A-062C-4759-BCAD-17D3979A7E55}" destId="{38F86F01-24E4-4F64-AD83-7817FA393170}" srcOrd="0" destOrd="0" parTransId="{00782B23-AD77-481D-B905-9981139975E9}" sibTransId="{EEDE1DCD-D98E-4DF0-B129-CD4E99D38B92}"/>
    <dgm:cxn modelId="{BC8CEA1D-EA84-494E-AD9F-F431A497FB30}" srcId="{7B7304C8-A1DA-40AE-AAF9-5FAEA90D1849}" destId="{F7FA0677-C5B9-4E26-A307-B17BF839B444}" srcOrd="1" destOrd="0" parTransId="{6A033F9D-D57E-4F4C-8D08-AD60F487E7E9}" sibTransId="{08E7DE7E-9650-486E-86EA-6F09CF3777CB}"/>
    <dgm:cxn modelId="{694CB6CD-B232-4A19-9FB8-77D0D18DB773}" type="presOf" srcId="{F3E06369-F553-40FC-A200-5966A2B556B7}" destId="{DBF3A12E-817F-4212-A166-3F88AD0D3DA3}" srcOrd="0" destOrd="0" presId="urn:microsoft.com/office/officeart/2005/8/layout/vList5"/>
    <dgm:cxn modelId="{1DE6A870-0CB3-40F5-AA40-5055A4BCCD92}" type="presOf" srcId="{757AB39C-0037-437F-BD6E-4E3DAE41A08B}" destId="{19F4176E-7E9B-47BF-B441-FDADAA8911F9}" srcOrd="0" destOrd="1" presId="urn:microsoft.com/office/officeart/2005/8/layout/vList5"/>
    <dgm:cxn modelId="{2DC262E3-BF61-4979-A7FC-7BDAE8D93D43}" type="presOf" srcId="{77219D5A-062C-4759-BCAD-17D3979A7E55}" destId="{3E04846A-67C8-4935-A537-B0F3633680F4}" srcOrd="0" destOrd="0" presId="urn:microsoft.com/office/officeart/2005/8/layout/vList5"/>
    <dgm:cxn modelId="{9715D55C-0288-4CC5-A5B1-091E6DCDE67E}" srcId="{F3E06369-F553-40FC-A200-5966A2B556B7}" destId="{6556DD71-2DCD-4BE3-89F2-FCA1C391A325}" srcOrd="1" destOrd="0" parTransId="{A2087614-5310-472E-9024-E0F56274737B}" sibTransId="{448EE651-4BEE-4091-A48A-3118E4EBB51E}"/>
    <dgm:cxn modelId="{B48EF049-90A0-42AE-92A0-221B7381B496}" srcId="{2E3612DF-1EA7-44A5-B556-7F30B68B0E07}" destId="{CDB7B01F-ECDF-43FA-98F8-8C68D6DA5BDB}" srcOrd="0" destOrd="0" parTransId="{E7D3BCB7-F364-4000-93F0-8ABC72E1D825}" sibTransId="{DB6BE646-D2C2-4425-A48C-F99F4F941937}"/>
    <dgm:cxn modelId="{A1485622-EE8B-47B3-8FD7-0E5CF978F645}" srcId="{F3E06369-F553-40FC-A200-5966A2B556B7}" destId="{D762BD24-54D0-4F11-B4DF-384311EF0FDF}" srcOrd="0" destOrd="0" parTransId="{B2409F84-36D9-4E3D-A65E-FAC781F1AB26}" sibTransId="{AD609A1A-DC12-42C7-8731-B9A5B1E59DD5}"/>
    <dgm:cxn modelId="{67838504-D7FD-49F5-81AF-92C5869A1E85}" srcId="{77219D5A-062C-4759-BCAD-17D3979A7E55}" destId="{3C55DFD3-A354-49B7-8353-097AE95ADB31}" srcOrd="1" destOrd="0" parTransId="{37BFEC7C-229F-4360-A38B-D2787D4E1507}" sibTransId="{647F34C6-857D-410D-82DF-AF7CB61AA328}"/>
    <dgm:cxn modelId="{CE8B5E6E-1C0D-4BFE-9847-8234E7E26E01}" srcId="{F3E06369-F553-40FC-A200-5966A2B556B7}" destId="{2E3612DF-1EA7-44A5-B556-7F30B68B0E07}" srcOrd="2" destOrd="0" parTransId="{C0B5B4F9-25BD-4945-AE19-75216AD2E069}" sibTransId="{AF5A0BBB-044A-402D-BF18-7A16B357F0DE}"/>
    <dgm:cxn modelId="{0A431FBB-146C-45AF-978B-EBF2D2C5DDDD}" type="presOf" srcId="{7B7304C8-A1DA-40AE-AAF9-5FAEA90D1849}" destId="{79C80E14-9EC7-432D-9070-F8C5E89A64CD}" srcOrd="0" destOrd="0" presId="urn:microsoft.com/office/officeart/2005/8/layout/vList5"/>
    <dgm:cxn modelId="{22BD157A-DCA4-4A03-8991-FCE66FA844AE}" type="presOf" srcId="{2E3612DF-1EA7-44A5-B556-7F30B68B0E07}" destId="{6FEF4542-9491-4754-99C9-1A78D9E9D2C4}" srcOrd="0" destOrd="0" presId="urn:microsoft.com/office/officeart/2005/8/layout/vList5"/>
    <dgm:cxn modelId="{F1DEA289-DC07-42BF-A583-182EADCFF362}" srcId="{D762BD24-54D0-4F11-B4DF-384311EF0FDF}" destId="{757AB39C-0037-437F-BD6E-4E3DAE41A08B}" srcOrd="1" destOrd="0" parTransId="{4F69D296-8AB6-4AF3-85F6-3F38DACDCB7C}" sibTransId="{A8AB6C46-4C25-4907-A92E-4049F353DDC9}"/>
    <dgm:cxn modelId="{8AE3BAF2-991D-4D9E-9CC1-1C6F821DF990}" type="presOf" srcId="{CDB7B01F-ECDF-43FA-98F8-8C68D6DA5BDB}" destId="{8164424F-A8B3-4B94-B7B3-C9F6B67C1DAA}" srcOrd="0" destOrd="0" presId="urn:microsoft.com/office/officeart/2005/8/layout/vList5"/>
    <dgm:cxn modelId="{AF09ACED-8759-4D0D-A757-920AFE61C2EF}" srcId="{6556DD71-2DCD-4BE3-89F2-FCA1C391A325}" destId="{AC679DE2-FE8C-4382-906B-522983E2BACE}" srcOrd="1" destOrd="0" parTransId="{EBBCBF7E-4F4A-43F3-93A0-B83C8178966E}" sibTransId="{27453DFD-92A4-467F-836F-729726B3DCB6}"/>
    <dgm:cxn modelId="{694D839E-79D3-48AE-A920-864860801C9D}" type="presOf" srcId="{3C55DFD3-A354-49B7-8353-097AE95ADB31}" destId="{18F89D56-55B1-42E5-8B70-F995BD7AF88B}" srcOrd="0" destOrd="1" presId="urn:microsoft.com/office/officeart/2005/8/layout/vList5"/>
    <dgm:cxn modelId="{A0B5F0F9-41BF-4ACE-920D-D05D52DC5E99}" type="presOf" srcId="{254FC7F2-57AF-4ADE-9680-5811D3375399}" destId="{8164424F-A8B3-4B94-B7B3-C9F6B67C1DAA}" srcOrd="0" destOrd="1" presId="urn:microsoft.com/office/officeart/2005/8/layout/vList5"/>
    <dgm:cxn modelId="{751582B0-77D0-42C6-ACE1-3DD6832BFD8D}" type="presOf" srcId="{AC679DE2-FE8C-4382-906B-522983E2BACE}" destId="{21B5A7DF-7B42-4137-80C2-CB6FF08876C9}" srcOrd="0" destOrd="1" presId="urn:microsoft.com/office/officeart/2005/8/layout/vList5"/>
    <dgm:cxn modelId="{4E4FB62A-83E2-494A-8FF2-614F4B43F0C3}" type="presOf" srcId="{E1413CBB-2C73-4ED1-9FF6-E845221BBA6E}" destId="{19F4176E-7E9B-47BF-B441-FDADAA8911F9}" srcOrd="0" destOrd="0" presId="urn:microsoft.com/office/officeart/2005/8/layout/vList5"/>
    <dgm:cxn modelId="{D9B0804C-D24E-4269-9923-1E110A14509A}" srcId="{6556DD71-2DCD-4BE3-89F2-FCA1C391A325}" destId="{9AD4FFF6-7DFE-4B97-A29E-B018B71885FF}" srcOrd="0" destOrd="0" parTransId="{CFCF49B9-5E3F-497B-94FA-EC7786420705}" sibTransId="{30EAEBBC-7DC0-4F0D-877C-89C07FA2E73C}"/>
    <dgm:cxn modelId="{DBCDF557-6C01-4D11-8DC2-2C48064F59A3}" type="presOf" srcId="{D762BD24-54D0-4F11-B4DF-384311EF0FDF}" destId="{DA712368-FCBD-4A4E-B713-A6979D2C0CF4}" srcOrd="0" destOrd="0" presId="urn:microsoft.com/office/officeart/2005/8/layout/vList5"/>
    <dgm:cxn modelId="{132D2928-63EF-425B-8426-D4D0FDF9EE08}" srcId="{2E3612DF-1EA7-44A5-B556-7F30B68B0E07}" destId="{254FC7F2-57AF-4ADE-9680-5811D3375399}" srcOrd="1" destOrd="0" parTransId="{48948026-B3B9-4DA6-8253-D830B54274BC}" sibTransId="{8245BDAF-2D8F-46B8-9CD8-02FC18CE70A1}"/>
    <dgm:cxn modelId="{7327C819-A3B4-4843-8D7A-832BE13D381C}" type="presOf" srcId="{F7FA0677-C5B9-4E26-A307-B17BF839B444}" destId="{76003A52-2403-4C61-9B84-0DBD1EE80EA9}" srcOrd="0" destOrd="1" presId="urn:microsoft.com/office/officeart/2005/8/layout/vList5"/>
    <dgm:cxn modelId="{57C60942-5BB6-48C1-86EE-5B019835F842}" srcId="{7B7304C8-A1DA-40AE-AAF9-5FAEA90D1849}" destId="{77ADDDB3-89CB-4C09-A4D8-55852788CA3F}" srcOrd="0" destOrd="0" parTransId="{00F5126F-0FFE-40FE-BF2A-F08DB0EB2323}" sibTransId="{627251EF-3CEC-43DE-93F4-648B56BBF226}"/>
    <dgm:cxn modelId="{FE99247F-4868-47C1-9807-74F0DF480547}" type="presOf" srcId="{77ADDDB3-89CB-4C09-A4D8-55852788CA3F}" destId="{76003A52-2403-4C61-9B84-0DBD1EE80EA9}" srcOrd="0" destOrd="0" presId="urn:microsoft.com/office/officeart/2005/8/layout/vList5"/>
    <dgm:cxn modelId="{D0804AC2-448D-40B9-8C4D-799D1C5199AA}" type="presOf" srcId="{6556DD71-2DCD-4BE3-89F2-FCA1C391A325}" destId="{ED0C9C81-0487-4FF6-8714-172EBF068E97}" srcOrd="0" destOrd="0" presId="urn:microsoft.com/office/officeart/2005/8/layout/vList5"/>
    <dgm:cxn modelId="{B5A54CDB-B19C-42A1-99C5-04A2777B6054}" type="presParOf" srcId="{DBF3A12E-817F-4212-A166-3F88AD0D3DA3}" destId="{F39518CA-32EA-4ADE-B4FE-6510093EA0A1}" srcOrd="0" destOrd="0" presId="urn:microsoft.com/office/officeart/2005/8/layout/vList5"/>
    <dgm:cxn modelId="{71032F62-64DE-4453-8D83-20F4F7A3E2EF}" type="presParOf" srcId="{F39518CA-32EA-4ADE-B4FE-6510093EA0A1}" destId="{DA712368-FCBD-4A4E-B713-A6979D2C0CF4}" srcOrd="0" destOrd="0" presId="urn:microsoft.com/office/officeart/2005/8/layout/vList5"/>
    <dgm:cxn modelId="{AB396375-D9D2-4CC9-9A37-4E4A83C13D10}" type="presParOf" srcId="{F39518CA-32EA-4ADE-B4FE-6510093EA0A1}" destId="{19F4176E-7E9B-47BF-B441-FDADAA8911F9}" srcOrd="1" destOrd="0" presId="urn:microsoft.com/office/officeart/2005/8/layout/vList5"/>
    <dgm:cxn modelId="{89D02C24-D471-41F7-9AE4-39A55F4E38CC}" type="presParOf" srcId="{DBF3A12E-817F-4212-A166-3F88AD0D3DA3}" destId="{8E93CE70-E3EE-4057-ACF5-A5ED2EBB2B47}" srcOrd="1" destOrd="0" presId="urn:microsoft.com/office/officeart/2005/8/layout/vList5"/>
    <dgm:cxn modelId="{8099FAEC-C64E-48A5-AD6F-A00245BC4FA8}" type="presParOf" srcId="{DBF3A12E-817F-4212-A166-3F88AD0D3DA3}" destId="{0A4559F2-81FD-4BFB-B240-5EE860272C22}" srcOrd="2" destOrd="0" presId="urn:microsoft.com/office/officeart/2005/8/layout/vList5"/>
    <dgm:cxn modelId="{318A5E80-5D90-4DD9-AFA7-3BBB54493C95}" type="presParOf" srcId="{0A4559F2-81FD-4BFB-B240-5EE860272C22}" destId="{ED0C9C81-0487-4FF6-8714-172EBF068E97}" srcOrd="0" destOrd="0" presId="urn:microsoft.com/office/officeart/2005/8/layout/vList5"/>
    <dgm:cxn modelId="{21559B87-EC72-40B4-A634-4BC66648DB7C}" type="presParOf" srcId="{0A4559F2-81FD-4BFB-B240-5EE860272C22}" destId="{21B5A7DF-7B42-4137-80C2-CB6FF08876C9}" srcOrd="1" destOrd="0" presId="urn:microsoft.com/office/officeart/2005/8/layout/vList5"/>
    <dgm:cxn modelId="{26C838F6-D2D3-43E8-A408-9A263FDC2640}" type="presParOf" srcId="{DBF3A12E-817F-4212-A166-3F88AD0D3DA3}" destId="{3D791883-1309-450F-8EA3-2B5BFE9D0277}" srcOrd="3" destOrd="0" presId="urn:microsoft.com/office/officeart/2005/8/layout/vList5"/>
    <dgm:cxn modelId="{BB9963AE-4DFF-4155-8A96-8852407CFF74}" type="presParOf" srcId="{DBF3A12E-817F-4212-A166-3F88AD0D3DA3}" destId="{0ADBD24E-C59F-4EBB-B5BE-0C06586A11CD}" srcOrd="4" destOrd="0" presId="urn:microsoft.com/office/officeart/2005/8/layout/vList5"/>
    <dgm:cxn modelId="{66700AA5-3FCC-49D6-BC88-9C1D7E1CA901}" type="presParOf" srcId="{0ADBD24E-C59F-4EBB-B5BE-0C06586A11CD}" destId="{6FEF4542-9491-4754-99C9-1A78D9E9D2C4}" srcOrd="0" destOrd="0" presId="urn:microsoft.com/office/officeart/2005/8/layout/vList5"/>
    <dgm:cxn modelId="{883131F7-3AE1-44FC-8176-CE7F3C7EC975}" type="presParOf" srcId="{0ADBD24E-C59F-4EBB-B5BE-0C06586A11CD}" destId="{8164424F-A8B3-4B94-B7B3-C9F6B67C1DAA}" srcOrd="1" destOrd="0" presId="urn:microsoft.com/office/officeart/2005/8/layout/vList5"/>
    <dgm:cxn modelId="{063FFFCA-096D-42CC-9EF1-B73D963BB645}" type="presParOf" srcId="{DBF3A12E-817F-4212-A166-3F88AD0D3DA3}" destId="{FBF34290-3777-4503-BBC8-0CAB779C175F}" srcOrd="5" destOrd="0" presId="urn:microsoft.com/office/officeart/2005/8/layout/vList5"/>
    <dgm:cxn modelId="{017F223C-93BB-4109-A1A0-347CC9A78E1B}" type="presParOf" srcId="{DBF3A12E-817F-4212-A166-3F88AD0D3DA3}" destId="{C9267E3E-4962-4CD1-BBB1-57BD6FC5589F}" srcOrd="6" destOrd="0" presId="urn:microsoft.com/office/officeart/2005/8/layout/vList5"/>
    <dgm:cxn modelId="{4729572C-38DB-4979-B4FF-CD552F68D6D2}" type="presParOf" srcId="{C9267E3E-4962-4CD1-BBB1-57BD6FC5589F}" destId="{79C80E14-9EC7-432D-9070-F8C5E89A64CD}" srcOrd="0" destOrd="0" presId="urn:microsoft.com/office/officeart/2005/8/layout/vList5"/>
    <dgm:cxn modelId="{90037862-A4B9-4EE4-816D-DC02D9DBB82C}" type="presParOf" srcId="{C9267E3E-4962-4CD1-BBB1-57BD6FC5589F}" destId="{76003A52-2403-4C61-9B84-0DBD1EE80EA9}" srcOrd="1" destOrd="0" presId="urn:microsoft.com/office/officeart/2005/8/layout/vList5"/>
    <dgm:cxn modelId="{64ABF999-2EF6-4FFE-8124-33FDC61BBEEF}" type="presParOf" srcId="{DBF3A12E-817F-4212-A166-3F88AD0D3DA3}" destId="{A4D739A7-73AC-4340-A307-DFA525BB81CE}" srcOrd="7" destOrd="0" presId="urn:microsoft.com/office/officeart/2005/8/layout/vList5"/>
    <dgm:cxn modelId="{BF3DD3E2-6D58-40DB-9892-45DAADB19C05}" type="presParOf" srcId="{DBF3A12E-817F-4212-A166-3F88AD0D3DA3}" destId="{94E43778-EFBF-477A-885C-BD7D31B63D7D}" srcOrd="8" destOrd="0" presId="urn:microsoft.com/office/officeart/2005/8/layout/vList5"/>
    <dgm:cxn modelId="{986D6C31-4A33-461E-96EC-80E9BD42E1CF}" type="presParOf" srcId="{94E43778-EFBF-477A-885C-BD7D31B63D7D}" destId="{3E04846A-67C8-4935-A537-B0F3633680F4}" srcOrd="0" destOrd="0" presId="urn:microsoft.com/office/officeart/2005/8/layout/vList5"/>
    <dgm:cxn modelId="{510E9239-51E4-4494-91FC-427492362001}" type="presParOf" srcId="{94E43778-EFBF-477A-885C-BD7D31B63D7D}" destId="{18F89D56-55B1-42E5-8B70-F995BD7AF88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B0B8ED-51D4-4992-A3EB-45B196A2A1B3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E7888A8-32DE-4489-BC6A-DD670CCB2CB6}">
      <dgm:prSet phldrT="[Текст]"/>
      <dgm:spPr/>
      <dgm:t>
        <a:bodyPr/>
        <a:lstStyle/>
        <a:p>
          <a:r>
            <a:rPr lang="uk-UA" b="1" dirty="0" err="1" smtClean="0"/>
            <a:t>Диджиталізація</a:t>
          </a:r>
          <a:endParaRPr lang="uk-UA" dirty="0"/>
        </a:p>
      </dgm:t>
    </dgm:pt>
    <dgm:pt modelId="{FB2A5CB8-C06C-4777-9587-E6543DDBEAFE}" type="parTrans" cxnId="{81F984AB-B406-41E2-95D7-DDC6F6864F8A}">
      <dgm:prSet/>
      <dgm:spPr/>
      <dgm:t>
        <a:bodyPr/>
        <a:lstStyle/>
        <a:p>
          <a:endParaRPr lang="uk-UA"/>
        </a:p>
      </dgm:t>
    </dgm:pt>
    <dgm:pt modelId="{44109B78-3B87-4E94-B54F-CA9FFF4AC354}" type="sibTrans" cxnId="{81F984AB-B406-41E2-95D7-DDC6F6864F8A}">
      <dgm:prSet/>
      <dgm:spPr/>
      <dgm:t>
        <a:bodyPr/>
        <a:lstStyle/>
        <a:p>
          <a:endParaRPr lang="uk-UA"/>
        </a:p>
      </dgm:t>
    </dgm:pt>
    <dgm:pt modelId="{9548D6F7-C5D9-48DF-8077-8EA04B75C64E}">
      <dgm:prSet/>
      <dgm:spPr/>
      <dgm:t>
        <a:bodyPr/>
        <a:lstStyle/>
        <a:p>
          <a:r>
            <a:rPr lang="uk-UA" smtClean="0"/>
            <a:t>Використання онлайн-платформ для навчання.</a:t>
          </a:r>
          <a:endParaRPr lang="uk-UA"/>
        </a:p>
      </dgm:t>
    </dgm:pt>
    <dgm:pt modelId="{46E3EFE1-D79B-459B-AB49-FA6951F0F9A9}" type="parTrans" cxnId="{76189309-5691-4A16-9801-7A4C37F7E53E}">
      <dgm:prSet/>
      <dgm:spPr/>
      <dgm:t>
        <a:bodyPr/>
        <a:lstStyle/>
        <a:p>
          <a:endParaRPr lang="uk-UA"/>
        </a:p>
      </dgm:t>
    </dgm:pt>
    <dgm:pt modelId="{61ECF4F2-FF60-47E4-82F3-13349AB6C510}" type="sibTrans" cxnId="{76189309-5691-4A16-9801-7A4C37F7E53E}">
      <dgm:prSet/>
      <dgm:spPr/>
      <dgm:t>
        <a:bodyPr/>
        <a:lstStyle/>
        <a:p>
          <a:endParaRPr lang="uk-UA"/>
        </a:p>
      </dgm:t>
    </dgm:pt>
    <dgm:pt modelId="{8F5F6838-ABB3-4A9C-8A9D-6A2092B6E18D}">
      <dgm:prSet/>
      <dgm:spPr/>
      <dgm:t>
        <a:bodyPr/>
        <a:lstStyle/>
        <a:p>
          <a:r>
            <a:rPr lang="uk-UA" smtClean="0"/>
            <a:t>Вебінари та дистанційні курси.</a:t>
          </a:r>
          <a:endParaRPr lang="uk-UA"/>
        </a:p>
      </dgm:t>
    </dgm:pt>
    <dgm:pt modelId="{BCA11421-8DCF-46D1-B22A-3D9BF07F73FB}" type="parTrans" cxnId="{F9A64191-C14E-4063-BCD6-21621D8642DC}">
      <dgm:prSet/>
      <dgm:spPr/>
      <dgm:t>
        <a:bodyPr/>
        <a:lstStyle/>
        <a:p>
          <a:endParaRPr lang="uk-UA"/>
        </a:p>
      </dgm:t>
    </dgm:pt>
    <dgm:pt modelId="{A3494FFF-0841-40C5-9F5E-5E52A2F95CDD}" type="sibTrans" cxnId="{F9A64191-C14E-4063-BCD6-21621D8642DC}">
      <dgm:prSet/>
      <dgm:spPr/>
      <dgm:t>
        <a:bodyPr/>
        <a:lstStyle/>
        <a:p>
          <a:endParaRPr lang="uk-UA"/>
        </a:p>
      </dgm:t>
    </dgm:pt>
    <dgm:pt modelId="{F674DBDC-CE90-408C-9D74-788FA0090FE3}">
      <dgm:prSet/>
      <dgm:spPr/>
      <dgm:t>
        <a:bodyPr/>
        <a:lstStyle/>
        <a:p>
          <a:r>
            <a:rPr lang="uk-UA" b="1" dirty="0" err="1" smtClean="0"/>
            <a:t>Інтердисциплінарний</a:t>
          </a:r>
          <a:r>
            <a:rPr lang="uk-UA" b="1" dirty="0" smtClean="0"/>
            <a:t> підхід</a:t>
          </a:r>
          <a:endParaRPr lang="uk-UA" dirty="0"/>
        </a:p>
      </dgm:t>
    </dgm:pt>
    <dgm:pt modelId="{6508B87E-6249-4237-B3E5-254186543755}" type="parTrans" cxnId="{AC513EC7-A61B-463F-B824-19C946FDE129}">
      <dgm:prSet/>
      <dgm:spPr/>
      <dgm:t>
        <a:bodyPr/>
        <a:lstStyle/>
        <a:p>
          <a:endParaRPr lang="uk-UA"/>
        </a:p>
      </dgm:t>
    </dgm:pt>
    <dgm:pt modelId="{551E68BD-E742-4DC9-B897-54346DA3258D}" type="sibTrans" cxnId="{AC513EC7-A61B-463F-B824-19C946FDE129}">
      <dgm:prSet/>
      <dgm:spPr/>
      <dgm:t>
        <a:bodyPr/>
        <a:lstStyle/>
        <a:p>
          <a:endParaRPr lang="uk-UA"/>
        </a:p>
      </dgm:t>
    </dgm:pt>
    <dgm:pt modelId="{E23F060D-21D4-45B1-ADA5-545174B9FE3B}">
      <dgm:prSet/>
      <dgm:spPr/>
      <dgm:t>
        <a:bodyPr/>
        <a:lstStyle/>
        <a:p>
          <a:r>
            <a:rPr lang="uk-UA" smtClean="0"/>
            <a:t>Знання з інших галузей: психології, юриспруденції, економіки.</a:t>
          </a:r>
          <a:endParaRPr lang="uk-UA"/>
        </a:p>
      </dgm:t>
    </dgm:pt>
    <dgm:pt modelId="{38894F53-68FD-4269-9710-EC5FDFD994E6}" type="parTrans" cxnId="{FE792345-7682-4898-B4A0-FB58DF836493}">
      <dgm:prSet/>
      <dgm:spPr/>
      <dgm:t>
        <a:bodyPr/>
        <a:lstStyle/>
        <a:p>
          <a:endParaRPr lang="uk-UA"/>
        </a:p>
      </dgm:t>
    </dgm:pt>
    <dgm:pt modelId="{F4AD2EFC-457B-4FA6-A17B-F9575FCF24C2}" type="sibTrans" cxnId="{FE792345-7682-4898-B4A0-FB58DF836493}">
      <dgm:prSet/>
      <dgm:spPr/>
      <dgm:t>
        <a:bodyPr/>
        <a:lstStyle/>
        <a:p>
          <a:endParaRPr lang="uk-UA"/>
        </a:p>
      </dgm:t>
    </dgm:pt>
    <dgm:pt modelId="{74DD3FD6-2D1D-475A-B118-D4809D28A740}">
      <dgm:prSet/>
      <dgm:spPr/>
      <dgm:t>
        <a:bodyPr/>
        <a:lstStyle/>
        <a:p>
          <a:r>
            <a:rPr lang="uk-UA" b="1" dirty="0" err="1" smtClean="0"/>
            <a:t>Компетентнісний</a:t>
          </a:r>
          <a:r>
            <a:rPr lang="uk-UA" b="1" dirty="0" smtClean="0"/>
            <a:t> підхід</a:t>
          </a:r>
          <a:endParaRPr lang="uk-UA" dirty="0"/>
        </a:p>
      </dgm:t>
    </dgm:pt>
    <dgm:pt modelId="{63CE348F-51A6-4A94-A100-82B0A407ACD1}" type="parTrans" cxnId="{5DB8916D-C0A4-409D-A0D2-E745781E79B9}">
      <dgm:prSet/>
      <dgm:spPr/>
      <dgm:t>
        <a:bodyPr/>
        <a:lstStyle/>
        <a:p>
          <a:endParaRPr lang="uk-UA"/>
        </a:p>
      </dgm:t>
    </dgm:pt>
    <dgm:pt modelId="{CDCD14AC-307D-4A4C-8C87-807ACDE9677A}" type="sibTrans" cxnId="{5DB8916D-C0A4-409D-A0D2-E745781E79B9}">
      <dgm:prSet/>
      <dgm:spPr/>
      <dgm:t>
        <a:bodyPr/>
        <a:lstStyle/>
        <a:p>
          <a:endParaRPr lang="uk-UA"/>
        </a:p>
      </dgm:t>
    </dgm:pt>
    <dgm:pt modelId="{5B064322-BFF5-46DE-8433-F108442E881D}">
      <dgm:prSet/>
      <dgm:spPr/>
      <dgm:t>
        <a:bodyPr/>
        <a:lstStyle/>
        <a:p>
          <a:r>
            <a:rPr lang="uk-UA" smtClean="0"/>
            <a:t>Орієнтація на розвиток практичних навичок і компетенцій.</a:t>
          </a:r>
          <a:endParaRPr lang="uk-UA"/>
        </a:p>
      </dgm:t>
    </dgm:pt>
    <dgm:pt modelId="{4D249961-FB63-46CB-A9F3-0FC5A2547DF8}" type="parTrans" cxnId="{15C365E3-392B-41F1-BD5E-CEF5AD0B4F79}">
      <dgm:prSet/>
      <dgm:spPr/>
      <dgm:t>
        <a:bodyPr/>
        <a:lstStyle/>
        <a:p>
          <a:endParaRPr lang="uk-UA"/>
        </a:p>
      </dgm:t>
    </dgm:pt>
    <dgm:pt modelId="{04534B8E-DC0B-40E9-A925-6ACECF053783}" type="sibTrans" cxnId="{15C365E3-392B-41F1-BD5E-CEF5AD0B4F79}">
      <dgm:prSet/>
      <dgm:spPr/>
      <dgm:t>
        <a:bodyPr/>
        <a:lstStyle/>
        <a:p>
          <a:endParaRPr lang="uk-UA"/>
        </a:p>
      </dgm:t>
    </dgm:pt>
    <dgm:pt modelId="{2AC47969-A4F6-4152-96E6-F9845D71780B}">
      <dgm:prSet/>
      <dgm:spPr/>
      <dgm:t>
        <a:bodyPr/>
        <a:lstStyle/>
        <a:p>
          <a:r>
            <a:rPr lang="uk-UA" b="1" dirty="0" smtClean="0"/>
            <a:t>Навчання протягом усього життя</a:t>
          </a:r>
          <a:endParaRPr lang="uk-UA" dirty="0"/>
        </a:p>
      </dgm:t>
    </dgm:pt>
    <dgm:pt modelId="{1BA712F0-B4F6-4406-A70C-CC374A84A622}" type="parTrans" cxnId="{A74D1501-779C-42B5-B782-B898CE22CA5C}">
      <dgm:prSet/>
      <dgm:spPr/>
      <dgm:t>
        <a:bodyPr/>
        <a:lstStyle/>
        <a:p>
          <a:endParaRPr lang="uk-UA"/>
        </a:p>
      </dgm:t>
    </dgm:pt>
    <dgm:pt modelId="{883B61C9-BAC0-49D7-A2C2-881B0408C9D4}" type="sibTrans" cxnId="{A74D1501-779C-42B5-B782-B898CE22CA5C}">
      <dgm:prSet/>
      <dgm:spPr/>
      <dgm:t>
        <a:bodyPr/>
        <a:lstStyle/>
        <a:p>
          <a:endParaRPr lang="uk-UA"/>
        </a:p>
      </dgm:t>
    </dgm:pt>
    <dgm:pt modelId="{F76A3292-A1E0-4ABF-BFDC-1312A54A6F53}">
      <dgm:prSet/>
      <dgm:spPr/>
      <dgm:t>
        <a:bodyPr/>
        <a:lstStyle/>
        <a:p>
          <a:r>
            <a:rPr lang="uk-UA" smtClean="0"/>
            <a:t>Постійний розвиток як частина професійної етики.</a:t>
          </a:r>
          <a:endParaRPr lang="uk-UA"/>
        </a:p>
      </dgm:t>
    </dgm:pt>
    <dgm:pt modelId="{6822E1CB-3963-4ED2-A2F3-AA238FC07C44}" type="parTrans" cxnId="{853511CE-DB0F-48FC-BBAB-BC9BAB3B8E07}">
      <dgm:prSet/>
      <dgm:spPr/>
      <dgm:t>
        <a:bodyPr/>
        <a:lstStyle/>
        <a:p>
          <a:endParaRPr lang="uk-UA"/>
        </a:p>
      </dgm:t>
    </dgm:pt>
    <dgm:pt modelId="{378BEFC5-FB8B-41FE-8B7E-786F1F167A6B}" type="sibTrans" cxnId="{853511CE-DB0F-48FC-BBAB-BC9BAB3B8E07}">
      <dgm:prSet/>
      <dgm:spPr/>
      <dgm:t>
        <a:bodyPr/>
        <a:lstStyle/>
        <a:p>
          <a:endParaRPr lang="uk-UA"/>
        </a:p>
      </dgm:t>
    </dgm:pt>
    <dgm:pt modelId="{D0316CC1-28D0-4B19-8943-FDBD946112EE}" type="pres">
      <dgm:prSet presAssocID="{BAB0B8ED-51D4-4992-A3EB-45B196A2A1B3}" presName="linear" presStyleCnt="0">
        <dgm:presLayoutVars>
          <dgm:animLvl val="lvl"/>
          <dgm:resizeHandles val="exact"/>
        </dgm:presLayoutVars>
      </dgm:prSet>
      <dgm:spPr/>
    </dgm:pt>
    <dgm:pt modelId="{45A5E7D6-BA70-4F0B-AADA-BFA9FD8FA918}" type="pres">
      <dgm:prSet presAssocID="{DE7888A8-32DE-4489-BC6A-DD670CCB2CB6}" presName="parentText" presStyleLbl="node1" presStyleIdx="0" presStyleCnt="4" custLinFactNeighborX="-1862" custLinFactNeighborY="-1311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6522BC7-BD0D-49C9-B797-9FFD926261EA}" type="pres">
      <dgm:prSet presAssocID="{DE7888A8-32DE-4489-BC6A-DD670CCB2CB6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1786689-7CF4-4DFF-9433-452F11B172C7}" type="pres">
      <dgm:prSet presAssocID="{F674DBDC-CE90-408C-9D74-788FA0090FE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BAE8DEF-8066-4BB3-B393-A2171C62E2A8}" type="pres">
      <dgm:prSet presAssocID="{F674DBDC-CE90-408C-9D74-788FA0090FE3}" presName="childText" presStyleLbl="revTx" presStyleIdx="1" presStyleCnt="4">
        <dgm:presLayoutVars>
          <dgm:bulletEnabled val="1"/>
        </dgm:presLayoutVars>
      </dgm:prSet>
      <dgm:spPr/>
    </dgm:pt>
    <dgm:pt modelId="{4ED849C6-EA66-485B-8BFB-DF836A2A60B6}" type="pres">
      <dgm:prSet presAssocID="{74DD3FD6-2D1D-475A-B118-D4809D28A74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F316257-DD0C-430E-8F82-30E17FF3F742}" type="pres">
      <dgm:prSet presAssocID="{74DD3FD6-2D1D-475A-B118-D4809D28A740}" presName="childText" presStyleLbl="revTx" presStyleIdx="2" presStyleCnt="4">
        <dgm:presLayoutVars>
          <dgm:bulletEnabled val="1"/>
        </dgm:presLayoutVars>
      </dgm:prSet>
      <dgm:spPr/>
    </dgm:pt>
    <dgm:pt modelId="{96B2D36C-5BC1-4CCB-B84D-8A0905CE0EE6}" type="pres">
      <dgm:prSet presAssocID="{2AC47969-A4F6-4152-96E6-F9845D71780B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6DFDB68-AF25-4036-B5D6-40E6EB8EDCE0}" type="pres">
      <dgm:prSet presAssocID="{2AC47969-A4F6-4152-96E6-F9845D71780B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81F984AB-B406-41E2-95D7-DDC6F6864F8A}" srcId="{BAB0B8ED-51D4-4992-A3EB-45B196A2A1B3}" destId="{DE7888A8-32DE-4489-BC6A-DD670CCB2CB6}" srcOrd="0" destOrd="0" parTransId="{FB2A5CB8-C06C-4777-9587-E6543DDBEAFE}" sibTransId="{44109B78-3B87-4E94-B54F-CA9FFF4AC354}"/>
    <dgm:cxn modelId="{02E06546-2E9C-45ED-99C0-97E8DF24821E}" type="presOf" srcId="{F674DBDC-CE90-408C-9D74-788FA0090FE3}" destId="{F1786689-7CF4-4DFF-9433-452F11B172C7}" srcOrd="0" destOrd="0" presId="urn:microsoft.com/office/officeart/2005/8/layout/vList2"/>
    <dgm:cxn modelId="{1C741C8D-E97D-4048-8F9B-67E095462FA0}" type="presOf" srcId="{9548D6F7-C5D9-48DF-8077-8EA04B75C64E}" destId="{86522BC7-BD0D-49C9-B797-9FFD926261EA}" srcOrd="0" destOrd="0" presId="urn:microsoft.com/office/officeart/2005/8/layout/vList2"/>
    <dgm:cxn modelId="{A74D1501-779C-42B5-B782-B898CE22CA5C}" srcId="{BAB0B8ED-51D4-4992-A3EB-45B196A2A1B3}" destId="{2AC47969-A4F6-4152-96E6-F9845D71780B}" srcOrd="3" destOrd="0" parTransId="{1BA712F0-B4F6-4406-A70C-CC374A84A622}" sibTransId="{883B61C9-BAC0-49D7-A2C2-881B0408C9D4}"/>
    <dgm:cxn modelId="{C07BB41F-29FE-4704-A2CE-274311E3E544}" type="presOf" srcId="{74DD3FD6-2D1D-475A-B118-D4809D28A740}" destId="{4ED849C6-EA66-485B-8BFB-DF836A2A60B6}" srcOrd="0" destOrd="0" presId="urn:microsoft.com/office/officeart/2005/8/layout/vList2"/>
    <dgm:cxn modelId="{AC513EC7-A61B-463F-B824-19C946FDE129}" srcId="{BAB0B8ED-51D4-4992-A3EB-45B196A2A1B3}" destId="{F674DBDC-CE90-408C-9D74-788FA0090FE3}" srcOrd="1" destOrd="0" parTransId="{6508B87E-6249-4237-B3E5-254186543755}" sibTransId="{551E68BD-E742-4DC9-B897-54346DA3258D}"/>
    <dgm:cxn modelId="{BDECD477-68AD-4BF0-B0C7-C29244F00765}" type="presOf" srcId="{E23F060D-21D4-45B1-ADA5-545174B9FE3B}" destId="{3BAE8DEF-8066-4BB3-B393-A2171C62E2A8}" srcOrd="0" destOrd="0" presId="urn:microsoft.com/office/officeart/2005/8/layout/vList2"/>
    <dgm:cxn modelId="{15C365E3-392B-41F1-BD5E-CEF5AD0B4F79}" srcId="{74DD3FD6-2D1D-475A-B118-D4809D28A740}" destId="{5B064322-BFF5-46DE-8433-F108442E881D}" srcOrd="0" destOrd="0" parTransId="{4D249961-FB63-46CB-A9F3-0FC5A2547DF8}" sibTransId="{04534B8E-DC0B-40E9-A925-6ACECF053783}"/>
    <dgm:cxn modelId="{5DB8916D-C0A4-409D-A0D2-E745781E79B9}" srcId="{BAB0B8ED-51D4-4992-A3EB-45B196A2A1B3}" destId="{74DD3FD6-2D1D-475A-B118-D4809D28A740}" srcOrd="2" destOrd="0" parTransId="{63CE348F-51A6-4A94-A100-82B0A407ACD1}" sibTransId="{CDCD14AC-307D-4A4C-8C87-807ACDE9677A}"/>
    <dgm:cxn modelId="{F9A64191-C14E-4063-BCD6-21621D8642DC}" srcId="{DE7888A8-32DE-4489-BC6A-DD670CCB2CB6}" destId="{8F5F6838-ABB3-4A9C-8A9D-6A2092B6E18D}" srcOrd="1" destOrd="0" parTransId="{BCA11421-8DCF-46D1-B22A-3D9BF07F73FB}" sibTransId="{A3494FFF-0841-40C5-9F5E-5E52A2F95CDD}"/>
    <dgm:cxn modelId="{FE792345-7682-4898-B4A0-FB58DF836493}" srcId="{F674DBDC-CE90-408C-9D74-788FA0090FE3}" destId="{E23F060D-21D4-45B1-ADA5-545174B9FE3B}" srcOrd="0" destOrd="0" parTransId="{38894F53-68FD-4269-9710-EC5FDFD994E6}" sibTransId="{F4AD2EFC-457B-4FA6-A17B-F9575FCF24C2}"/>
    <dgm:cxn modelId="{21C839F0-DF55-466C-A208-BA821A07F99A}" type="presOf" srcId="{5B064322-BFF5-46DE-8433-F108442E881D}" destId="{9F316257-DD0C-430E-8F82-30E17FF3F742}" srcOrd="0" destOrd="0" presId="urn:microsoft.com/office/officeart/2005/8/layout/vList2"/>
    <dgm:cxn modelId="{853511CE-DB0F-48FC-BBAB-BC9BAB3B8E07}" srcId="{2AC47969-A4F6-4152-96E6-F9845D71780B}" destId="{F76A3292-A1E0-4ABF-BFDC-1312A54A6F53}" srcOrd="0" destOrd="0" parTransId="{6822E1CB-3963-4ED2-A2F3-AA238FC07C44}" sibTransId="{378BEFC5-FB8B-41FE-8B7E-786F1F167A6B}"/>
    <dgm:cxn modelId="{92F2D0E6-D0D0-42D2-B785-268FDD773103}" type="presOf" srcId="{BAB0B8ED-51D4-4992-A3EB-45B196A2A1B3}" destId="{D0316CC1-28D0-4B19-8943-FDBD946112EE}" srcOrd="0" destOrd="0" presId="urn:microsoft.com/office/officeart/2005/8/layout/vList2"/>
    <dgm:cxn modelId="{8494A67F-FB91-44CB-86CE-23CFD83C33BE}" type="presOf" srcId="{8F5F6838-ABB3-4A9C-8A9D-6A2092B6E18D}" destId="{86522BC7-BD0D-49C9-B797-9FFD926261EA}" srcOrd="0" destOrd="1" presId="urn:microsoft.com/office/officeart/2005/8/layout/vList2"/>
    <dgm:cxn modelId="{96152A02-3B0A-4098-AEEB-E22F33F1F626}" type="presOf" srcId="{F76A3292-A1E0-4ABF-BFDC-1312A54A6F53}" destId="{06DFDB68-AF25-4036-B5D6-40E6EB8EDCE0}" srcOrd="0" destOrd="0" presId="urn:microsoft.com/office/officeart/2005/8/layout/vList2"/>
    <dgm:cxn modelId="{76189309-5691-4A16-9801-7A4C37F7E53E}" srcId="{DE7888A8-32DE-4489-BC6A-DD670CCB2CB6}" destId="{9548D6F7-C5D9-48DF-8077-8EA04B75C64E}" srcOrd="0" destOrd="0" parTransId="{46E3EFE1-D79B-459B-AB49-FA6951F0F9A9}" sibTransId="{61ECF4F2-FF60-47E4-82F3-13349AB6C510}"/>
    <dgm:cxn modelId="{46A6356A-C743-43D6-BB65-B09263978EFA}" type="presOf" srcId="{DE7888A8-32DE-4489-BC6A-DD670CCB2CB6}" destId="{45A5E7D6-BA70-4F0B-AADA-BFA9FD8FA918}" srcOrd="0" destOrd="0" presId="urn:microsoft.com/office/officeart/2005/8/layout/vList2"/>
    <dgm:cxn modelId="{54AE2695-600A-497F-A402-113C526057CF}" type="presOf" srcId="{2AC47969-A4F6-4152-96E6-F9845D71780B}" destId="{96B2D36C-5BC1-4CCB-B84D-8A0905CE0EE6}" srcOrd="0" destOrd="0" presId="urn:microsoft.com/office/officeart/2005/8/layout/vList2"/>
    <dgm:cxn modelId="{5BE6839A-D55B-446F-A181-853464F0FB75}" type="presParOf" srcId="{D0316CC1-28D0-4B19-8943-FDBD946112EE}" destId="{45A5E7D6-BA70-4F0B-AADA-BFA9FD8FA918}" srcOrd="0" destOrd="0" presId="urn:microsoft.com/office/officeart/2005/8/layout/vList2"/>
    <dgm:cxn modelId="{85379334-6820-4B93-B015-E391AC9A4A5A}" type="presParOf" srcId="{D0316CC1-28D0-4B19-8943-FDBD946112EE}" destId="{86522BC7-BD0D-49C9-B797-9FFD926261EA}" srcOrd="1" destOrd="0" presId="urn:microsoft.com/office/officeart/2005/8/layout/vList2"/>
    <dgm:cxn modelId="{013E6AC9-4534-4CE2-A845-9D972542B93C}" type="presParOf" srcId="{D0316CC1-28D0-4B19-8943-FDBD946112EE}" destId="{F1786689-7CF4-4DFF-9433-452F11B172C7}" srcOrd="2" destOrd="0" presId="urn:microsoft.com/office/officeart/2005/8/layout/vList2"/>
    <dgm:cxn modelId="{A502DDA2-C565-40AF-80F8-74326EBCB053}" type="presParOf" srcId="{D0316CC1-28D0-4B19-8943-FDBD946112EE}" destId="{3BAE8DEF-8066-4BB3-B393-A2171C62E2A8}" srcOrd="3" destOrd="0" presId="urn:microsoft.com/office/officeart/2005/8/layout/vList2"/>
    <dgm:cxn modelId="{3D3D88BD-4DF1-4203-9903-9827ECF59ED1}" type="presParOf" srcId="{D0316CC1-28D0-4B19-8943-FDBD946112EE}" destId="{4ED849C6-EA66-485B-8BFB-DF836A2A60B6}" srcOrd="4" destOrd="0" presId="urn:microsoft.com/office/officeart/2005/8/layout/vList2"/>
    <dgm:cxn modelId="{CCE6942F-F33C-463F-8B58-5D6A0088470C}" type="presParOf" srcId="{D0316CC1-28D0-4B19-8943-FDBD946112EE}" destId="{9F316257-DD0C-430E-8F82-30E17FF3F742}" srcOrd="5" destOrd="0" presId="urn:microsoft.com/office/officeart/2005/8/layout/vList2"/>
    <dgm:cxn modelId="{B64D5DA8-7172-4B62-873D-9C71ABFE410D}" type="presParOf" srcId="{D0316CC1-28D0-4B19-8943-FDBD946112EE}" destId="{96B2D36C-5BC1-4CCB-B84D-8A0905CE0EE6}" srcOrd="6" destOrd="0" presId="urn:microsoft.com/office/officeart/2005/8/layout/vList2"/>
    <dgm:cxn modelId="{E773FCC6-9211-484A-872D-388834EEBA0B}" type="presParOf" srcId="{D0316CC1-28D0-4B19-8943-FDBD946112EE}" destId="{06DFDB68-AF25-4036-B5D6-40E6EB8EDCE0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3E06369-F553-40FC-A200-5966A2B556B7}" type="doc">
      <dgm:prSet loTypeId="urn:microsoft.com/office/officeart/2008/layout/VerticalAccentList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D762BD24-54D0-4F11-B4DF-384311EF0FDF}">
      <dgm:prSet phldrT="[Текст]" custT="1"/>
      <dgm:spPr/>
      <dgm:t>
        <a:bodyPr/>
        <a:lstStyle/>
        <a:p>
          <a:r>
            <a:rPr lang="uk-UA" sz="2000" b="1" dirty="0" smtClean="0"/>
            <a:t>Створення індивідуального плану навчання</a:t>
          </a:r>
          <a:endParaRPr lang="uk-UA" sz="2000" b="0" noProof="0" dirty="0"/>
        </a:p>
      </dgm:t>
    </dgm:pt>
    <dgm:pt modelId="{B2409F84-36D9-4E3D-A65E-FAC781F1AB26}" type="parTrans" cxnId="{A1485622-EE8B-47B3-8FD7-0E5CF978F645}">
      <dgm:prSet/>
      <dgm:spPr/>
      <dgm:t>
        <a:bodyPr/>
        <a:lstStyle/>
        <a:p>
          <a:endParaRPr lang="uk-UA" sz="2400"/>
        </a:p>
      </dgm:t>
    </dgm:pt>
    <dgm:pt modelId="{AD609A1A-DC12-42C7-8731-B9A5B1E59DD5}" type="sibTrans" cxnId="{A1485622-EE8B-47B3-8FD7-0E5CF978F645}">
      <dgm:prSet/>
      <dgm:spPr/>
      <dgm:t>
        <a:bodyPr/>
        <a:lstStyle/>
        <a:p>
          <a:endParaRPr lang="uk-UA" sz="2400"/>
        </a:p>
      </dgm:t>
    </dgm:pt>
    <dgm:pt modelId="{8537374C-44D0-490A-9022-83AB91BAF6DF}">
      <dgm:prSet/>
      <dgm:spPr/>
      <dgm:t>
        <a:bodyPr/>
        <a:lstStyle/>
        <a:p>
          <a:r>
            <a:rPr lang="uk-UA" smtClean="0"/>
            <a:t>Визначення цілей та пріоритетів.</a:t>
          </a:r>
          <a:endParaRPr lang="uk-UA"/>
        </a:p>
      </dgm:t>
    </dgm:pt>
    <dgm:pt modelId="{BA8230B9-7C31-457F-ABEE-691F7F917368}" type="parTrans" cxnId="{2248CEA3-4710-4B45-BE9F-1A073CC2FC30}">
      <dgm:prSet/>
      <dgm:spPr/>
      <dgm:t>
        <a:bodyPr/>
        <a:lstStyle/>
        <a:p>
          <a:endParaRPr lang="uk-UA"/>
        </a:p>
      </dgm:t>
    </dgm:pt>
    <dgm:pt modelId="{0FA0564C-CB6B-4F9F-8713-C54681DC0ECD}" type="sibTrans" cxnId="{2248CEA3-4710-4B45-BE9F-1A073CC2FC30}">
      <dgm:prSet/>
      <dgm:spPr/>
      <dgm:t>
        <a:bodyPr/>
        <a:lstStyle/>
        <a:p>
          <a:endParaRPr lang="uk-UA"/>
        </a:p>
      </dgm:t>
    </dgm:pt>
    <dgm:pt modelId="{2EABAA92-915F-4560-90F0-9F797C2AE5C4}">
      <dgm:prSet/>
      <dgm:spPr/>
      <dgm:t>
        <a:bodyPr/>
        <a:lstStyle/>
        <a:p>
          <a:r>
            <a:rPr lang="uk-UA" smtClean="0"/>
            <a:t>Вибір форматів навчання, які відповідають потребам.</a:t>
          </a:r>
          <a:endParaRPr lang="uk-UA"/>
        </a:p>
      </dgm:t>
    </dgm:pt>
    <dgm:pt modelId="{3ADD8C53-2336-40C9-BAEA-89B9B752A47E}" type="parTrans" cxnId="{ADC62558-C69A-4DC0-AB6E-02699F2CDC7A}">
      <dgm:prSet/>
      <dgm:spPr/>
      <dgm:t>
        <a:bodyPr/>
        <a:lstStyle/>
        <a:p>
          <a:endParaRPr lang="uk-UA"/>
        </a:p>
      </dgm:t>
    </dgm:pt>
    <dgm:pt modelId="{1BF65CC9-792C-4FC0-B681-63739685B7A3}" type="sibTrans" cxnId="{ADC62558-C69A-4DC0-AB6E-02699F2CDC7A}">
      <dgm:prSet/>
      <dgm:spPr/>
      <dgm:t>
        <a:bodyPr/>
        <a:lstStyle/>
        <a:p>
          <a:endParaRPr lang="uk-UA"/>
        </a:p>
      </dgm:t>
    </dgm:pt>
    <dgm:pt modelId="{20E3616F-8317-4A50-A2E3-7C4961D7F2AE}">
      <dgm:prSet/>
      <dgm:spPr/>
      <dgm:t>
        <a:bodyPr/>
        <a:lstStyle/>
        <a:p>
          <a:r>
            <a:rPr lang="uk-UA" b="1" dirty="0" smtClean="0"/>
            <a:t>Активна участь у професійних заходах</a:t>
          </a:r>
          <a:endParaRPr lang="uk-UA" dirty="0"/>
        </a:p>
      </dgm:t>
    </dgm:pt>
    <dgm:pt modelId="{0A6245AA-2847-439C-984E-8903F86A4C3F}" type="parTrans" cxnId="{A700DA40-CC9D-4D64-8F3E-07CDF100E8F7}">
      <dgm:prSet/>
      <dgm:spPr/>
      <dgm:t>
        <a:bodyPr/>
        <a:lstStyle/>
        <a:p>
          <a:endParaRPr lang="uk-UA"/>
        </a:p>
      </dgm:t>
    </dgm:pt>
    <dgm:pt modelId="{8DC17A50-6D88-4CA5-A497-8C64A4EFF9BB}" type="sibTrans" cxnId="{A700DA40-CC9D-4D64-8F3E-07CDF100E8F7}">
      <dgm:prSet/>
      <dgm:spPr/>
      <dgm:t>
        <a:bodyPr/>
        <a:lstStyle/>
        <a:p>
          <a:endParaRPr lang="uk-UA"/>
        </a:p>
      </dgm:t>
    </dgm:pt>
    <dgm:pt modelId="{C5CBC987-DE6A-4065-996E-78546F81228F}">
      <dgm:prSet/>
      <dgm:spPr/>
      <dgm:t>
        <a:bodyPr/>
        <a:lstStyle/>
        <a:p>
          <a:r>
            <a:rPr lang="uk-UA" smtClean="0"/>
            <a:t>Відвідування конференцій, круглих столів.</a:t>
          </a:r>
          <a:endParaRPr lang="uk-UA"/>
        </a:p>
      </dgm:t>
    </dgm:pt>
    <dgm:pt modelId="{C6B3632D-E975-4512-9CEF-D2B4C8E6F938}" type="parTrans" cxnId="{8CE30AB0-FDAB-4306-8603-6C106427D149}">
      <dgm:prSet/>
      <dgm:spPr/>
      <dgm:t>
        <a:bodyPr/>
        <a:lstStyle/>
        <a:p>
          <a:endParaRPr lang="uk-UA"/>
        </a:p>
      </dgm:t>
    </dgm:pt>
    <dgm:pt modelId="{EB415D87-871A-4B62-9939-981283AC6D33}" type="sibTrans" cxnId="{8CE30AB0-FDAB-4306-8603-6C106427D149}">
      <dgm:prSet/>
      <dgm:spPr/>
      <dgm:t>
        <a:bodyPr/>
        <a:lstStyle/>
        <a:p>
          <a:endParaRPr lang="uk-UA"/>
        </a:p>
      </dgm:t>
    </dgm:pt>
    <dgm:pt modelId="{61879C8A-E5DE-4EF8-8D0B-BA887916AEC9}">
      <dgm:prSet/>
      <dgm:spPr/>
      <dgm:t>
        <a:bodyPr/>
        <a:lstStyle/>
        <a:p>
          <a:r>
            <a:rPr lang="uk-UA" smtClean="0"/>
            <a:t>Співпраця з професійними спільнотами.</a:t>
          </a:r>
          <a:endParaRPr lang="uk-UA"/>
        </a:p>
      </dgm:t>
    </dgm:pt>
    <dgm:pt modelId="{1AEACC0E-9AE5-42C9-B066-D2C04A63F51B}" type="parTrans" cxnId="{ECE2E12D-DCC7-41AF-A70D-0A605290BAE0}">
      <dgm:prSet/>
      <dgm:spPr/>
      <dgm:t>
        <a:bodyPr/>
        <a:lstStyle/>
        <a:p>
          <a:endParaRPr lang="uk-UA"/>
        </a:p>
      </dgm:t>
    </dgm:pt>
    <dgm:pt modelId="{7736B978-3134-410D-A12C-CAD22B945FB0}" type="sibTrans" cxnId="{ECE2E12D-DCC7-41AF-A70D-0A605290BAE0}">
      <dgm:prSet/>
      <dgm:spPr/>
      <dgm:t>
        <a:bodyPr/>
        <a:lstStyle/>
        <a:p>
          <a:endParaRPr lang="uk-UA"/>
        </a:p>
      </dgm:t>
    </dgm:pt>
    <dgm:pt modelId="{4CA2CC8C-DC88-47FC-AE37-8B310FA8296D}">
      <dgm:prSet/>
      <dgm:spPr/>
      <dgm:t>
        <a:bodyPr/>
        <a:lstStyle/>
        <a:p>
          <a:r>
            <a:rPr lang="uk-UA" b="1" dirty="0" smtClean="0"/>
            <a:t>Регулярний аналіз компетентностей</a:t>
          </a:r>
          <a:endParaRPr lang="uk-UA" dirty="0"/>
        </a:p>
      </dgm:t>
    </dgm:pt>
    <dgm:pt modelId="{0DBACF9A-73B7-47F9-A3FC-AB70F3FB8FC0}" type="parTrans" cxnId="{264878DC-4B81-4166-A71A-A5CB8C7F531C}">
      <dgm:prSet/>
      <dgm:spPr/>
      <dgm:t>
        <a:bodyPr/>
        <a:lstStyle/>
        <a:p>
          <a:endParaRPr lang="uk-UA"/>
        </a:p>
      </dgm:t>
    </dgm:pt>
    <dgm:pt modelId="{2BE391EF-6811-4A01-A521-87454C0CD13C}" type="sibTrans" cxnId="{264878DC-4B81-4166-A71A-A5CB8C7F531C}">
      <dgm:prSet/>
      <dgm:spPr/>
      <dgm:t>
        <a:bodyPr/>
        <a:lstStyle/>
        <a:p>
          <a:endParaRPr lang="uk-UA"/>
        </a:p>
      </dgm:t>
    </dgm:pt>
    <dgm:pt modelId="{046E6BF2-3C2B-4DCB-8A89-58DBB47FA93B}">
      <dgm:prSet/>
      <dgm:spPr/>
      <dgm:t>
        <a:bodyPr/>
        <a:lstStyle/>
        <a:p>
          <a:r>
            <a:rPr lang="uk-UA" smtClean="0"/>
            <a:t>Саморефлексія щодо власних знань і вмінь.</a:t>
          </a:r>
          <a:endParaRPr lang="uk-UA"/>
        </a:p>
      </dgm:t>
    </dgm:pt>
    <dgm:pt modelId="{33CE1685-07D8-4B37-9E57-D8871DF2A5BD}" type="parTrans" cxnId="{E931196F-FA99-4A11-8D8A-FE878319E132}">
      <dgm:prSet/>
      <dgm:spPr/>
      <dgm:t>
        <a:bodyPr/>
        <a:lstStyle/>
        <a:p>
          <a:endParaRPr lang="uk-UA"/>
        </a:p>
      </dgm:t>
    </dgm:pt>
    <dgm:pt modelId="{FDC3A654-2DB0-40C1-B529-4E1C24CD6443}" type="sibTrans" cxnId="{E931196F-FA99-4A11-8D8A-FE878319E132}">
      <dgm:prSet/>
      <dgm:spPr/>
      <dgm:t>
        <a:bodyPr/>
        <a:lstStyle/>
        <a:p>
          <a:endParaRPr lang="uk-UA"/>
        </a:p>
      </dgm:t>
    </dgm:pt>
    <dgm:pt modelId="{6E519C79-0718-4304-92DD-BA095C0AABE5}">
      <dgm:prSet/>
      <dgm:spPr/>
      <dgm:t>
        <a:bodyPr/>
        <a:lstStyle/>
        <a:p>
          <a:r>
            <a:rPr lang="uk-UA" smtClean="0"/>
            <a:t>Пошук способів усунення прогалин у компетентностях.</a:t>
          </a:r>
          <a:endParaRPr lang="uk-UA"/>
        </a:p>
      </dgm:t>
    </dgm:pt>
    <dgm:pt modelId="{A510F8DA-C740-4ED2-95FE-6D080F3F44E9}" type="parTrans" cxnId="{990EED44-97CF-48E3-9BA4-4C6A3F5B3028}">
      <dgm:prSet/>
      <dgm:spPr/>
      <dgm:t>
        <a:bodyPr/>
        <a:lstStyle/>
        <a:p>
          <a:endParaRPr lang="uk-UA"/>
        </a:p>
      </dgm:t>
    </dgm:pt>
    <dgm:pt modelId="{121B5042-BE89-4E18-9EE0-49F3589DE3DC}" type="sibTrans" cxnId="{990EED44-97CF-48E3-9BA4-4C6A3F5B3028}">
      <dgm:prSet/>
      <dgm:spPr/>
      <dgm:t>
        <a:bodyPr/>
        <a:lstStyle/>
        <a:p>
          <a:endParaRPr lang="uk-UA"/>
        </a:p>
      </dgm:t>
    </dgm:pt>
    <dgm:pt modelId="{9DF17585-6BCD-4B54-84D0-B1FA3D9B421C}" type="pres">
      <dgm:prSet presAssocID="{F3E06369-F553-40FC-A200-5966A2B556B7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uk-UA"/>
        </a:p>
      </dgm:t>
    </dgm:pt>
    <dgm:pt modelId="{1A8B1445-27B1-4C11-91F8-6A8C22A7B52B}" type="pres">
      <dgm:prSet presAssocID="{D762BD24-54D0-4F11-B4DF-384311EF0FDF}" presName="parenttextcomposite" presStyleCnt="0"/>
      <dgm:spPr/>
    </dgm:pt>
    <dgm:pt modelId="{95C94E2D-AAAD-40B2-A6AF-90786579A111}" type="pres">
      <dgm:prSet presAssocID="{D762BD24-54D0-4F11-B4DF-384311EF0FDF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AC53A7B-06F7-4B4B-8963-68C50DE4FAE3}" type="pres">
      <dgm:prSet presAssocID="{D762BD24-54D0-4F11-B4DF-384311EF0FDF}" presName="composite" presStyleCnt="0"/>
      <dgm:spPr/>
    </dgm:pt>
    <dgm:pt modelId="{4C5739DE-CA73-4DF4-8869-D94CE6ABCDCC}" type="pres">
      <dgm:prSet presAssocID="{D762BD24-54D0-4F11-B4DF-384311EF0FDF}" presName="chevron1" presStyleLbl="alignNode1" presStyleIdx="0" presStyleCnt="21"/>
      <dgm:spPr/>
    </dgm:pt>
    <dgm:pt modelId="{F8B3BDF1-DB6F-4BA1-8354-F3A11773B1AA}" type="pres">
      <dgm:prSet presAssocID="{D762BD24-54D0-4F11-B4DF-384311EF0FDF}" presName="chevron2" presStyleLbl="alignNode1" presStyleIdx="1" presStyleCnt="21"/>
      <dgm:spPr/>
    </dgm:pt>
    <dgm:pt modelId="{45C0230D-D903-4571-B112-6901C3A2B866}" type="pres">
      <dgm:prSet presAssocID="{D762BD24-54D0-4F11-B4DF-384311EF0FDF}" presName="chevron3" presStyleLbl="alignNode1" presStyleIdx="2" presStyleCnt="21"/>
      <dgm:spPr/>
    </dgm:pt>
    <dgm:pt modelId="{613D2D66-2711-43B3-83BD-06715482F2D9}" type="pres">
      <dgm:prSet presAssocID="{D762BD24-54D0-4F11-B4DF-384311EF0FDF}" presName="chevron4" presStyleLbl="alignNode1" presStyleIdx="3" presStyleCnt="21"/>
      <dgm:spPr/>
    </dgm:pt>
    <dgm:pt modelId="{45775D5C-2CB4-44E5-A4AF-0CDE3FA987F3}" type="pres">
      <dgm:prSet presAssocID="{D762BD24-54D0-4F11-B4DF-384311EF0FDF}" presName="chevron5" presStyleLbl="alignNode1" presStyleIdx="4" presStyleCnt="21"/>
      <dgm:spPr/>
    </dgm:pt>
    <dgm:pt modelId="{E769AF7D-CF86-49DF-AE83-954AE7D88D25}" type="pres">
      <dgm:prSet presAssocID="{D762BD24-54D0-4F11-B4DF-384311EF0FDF}" presName="chevron6" presStyleLbl="alignNode1" presStyleIdx="5" presStyleCnt="21"/>
      <dgm:spPr/>
    </dgm:pt>
    <dgm:pt modelId="{488DC780-8D86-4767-A47F-90661BF6B82D}" type="pres">
      <dgm:prSet presAssocID="{D762BD24-54D0-4F11-B4DF-384311EF0FDF}" presName="chevron7" presStyleLbl="alignNode1" presStyleIdx="6" presStyleCnt="21"/>
      <dgm:spPr/>
    </dgm:pt>
    <dgm:pt modelId="{452CCFDF-5AA6-4E9A-B9BD-7872B4C44708}" type="pres">
      <dgm:prSet presAssocID="{D762BD24-54D0-4F11-B4DF-384311EF0FDF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</dgm:pt>
    <dgm:pt modelId="{A5BC078C-D6D0-4189-AD01-DAA6851667AF}" type="pres">
      <dgm:prSet presAssocID="{AD609A1A-DC12-42C7-8731-B9A5B1E59DD5}" presName="sibTrans" presStyleCnt="0"/>
      <dgm:spPr/>
    </dgm:pt>
    <dgm:pt modelId="{0D06832D-3603-4209-884F-D4B592AA7086}" type="pres">
      <dgm:prSet presAssocID="{20E3616F-8317-4A50-A2E3-7C4961D7F2AE}" presName="parenttextcomposite" presStyleCnt="0"/>
      <dgm:spPr/>
    </dgm:pt>
    <dgm:pt modelId="{44CEA248-F26C-453E-A3C8-92390E3DD4B2}" type="pres">
      <dgm:prSet presAssocID="{20E3616F-8317-4A50-A2E3-7C4961D7F2AE}" presName="parenttext" presStyleLbl="revTx" presStyleIdx="1" presStyleCnt="3">
        <dgm:presLayoutVars>
          <dgm:chMax/>
          <dgm:chPref val="2"/>
          <dgm:bulletEnabled val="1"/>
        </dgm:presLayoutVars>
      </dgm:prSet>
      <dgm:spPr/>
    </dgm:pt>
    <dgm:pt modelId="{ECF58AD2-B17B-4F5F-8237-6C8BD04BAC6D}" type="pres">
      <dgm:prSet presAssocID="{20E3616F-8317-4A50-A2E3-7C4961D7F2AE}" presName="composite" presStyleCnt="0"/>
      <dgm:spPr/>
    </dgm:pt>
    <dgm:pt modelId="{DBCA6233-6F9B-4DAD-BED5-24FF10048D9C}" type="pres">
      <dgm:prSet presAssocID="{20E3616F-8317-4A50-A2E3-7C4961D7F2AE}" presName="chevron1" presStyleLbl="alignNode1" presStyleIdx="7" presStyleCnt="21"/>
      <dgm:spPr/>
    </dgm:pt>
    <dgm:pt modelId="{7DFEA4B6-81DA-4A7C-A275-1BE4BF61650B}" type="pres">
      <dgm:prSet presAssocID="{20E3616F-8317-4A50-A2E3-7C4961D7F2AE}" presName="chevron2" presStyleLbl="alignNode1" presStyleIdx="8" presStyleCnt="21"/>
      <dgm:spPr/>
    </dgm:pt>
    <dgm:pt modelId="{F817FAF7-7DBF-4704-8751-EE218D8F0C5D}" type="pres">
      <dgm:prSet presAssocID="{20E3616F-8317-4A50-A2E3-7C4961D7F2AE}" presName="chevron3" presStyleLbl="alignNode1" presStyleIdx="9" presStyleCnt="21"/>
      <dgm:spPr/>
    </dgm:pt>
    <dgm:pt modelId="{B4813D5F-F470-4615-BDB0-8588EEE17917}" type="pres">
      <dgm:prSet presAssocID="{20E3616F-8317-4A50-A2E3-7C4961D7F2AE}" presName="chevron4" presStyleLbl="alignNode1" presStyleIdx="10" presStyleCnt="21"/>
      <dgm:spPr/>
    </dgm:pt>
    <dgm:pt modelId="{019BC085-84D9-4286-B6C2-F61B3B323BEF}" type="pres">
      <dgm:prSet presAssocID="{20E3616F-8317-4A50-A2E3-7C4961D7F2AE}" presName="chevron5" presStyleLbl="alignNode1" presStyleIdx="11" presStyleCnt="21"/>
      <dgm:spPr/>
    </dgm:pt>
    <dgm:pt modelId="{3C6AAD02-1FCF-494B-812B-B10AA2C72C9D}" type="pres">
      <dgm:prSet presAssocID="{20E3616F-8317-4A50-A2E3-7C4961D7F2AE}" presName="chevron6" presStyleLbl="alignNode1" presStyleIdx="12" presStyleCnt="21"/>
      <dgm:spPr/>
    </dgm:pt>
    <dgm:pt modelId="{3A43344D-A203-4F4A-9EF8-4EDA7B2EB568}" type="pres">
      <dgm:prSet presAssocID="{20E3616F-8317-4A50-A2E3-7C4961D7F2AE}" presName="chevron7" presStyleLbl="alignNode1" presStyleIdx="13" presStyleCnt="21"/>
      <dgm:spPr/>
    </dgm:pt>
    <dgm:pt modelId="{2755C066-3638-4252-A7F3-42A3774A34B7}" type="pres">
      <dgm:prSet presAssocID="{20E3616F-8317-4A50-A2E3-7C4961D7F2AE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</dgm:pt>
    <dgm:pt modelId="{A6BC235B-967E-4025-ACE9-E5B7B4D81E97}" type="pres">
      <dgm:prSet presAssocID="{8DC17A50-6D88-4CA5-A497-8C64A4EFF9BB}" presName="sibTrans" presStyleCnt="0"/>
      <dgm:spPr/>
    </dgm:pt>
    <dgm:pt modelId="{C507CFA2-B5DD-4AAB-832E-F7B5DFCC6C8C}" type="pres">
      <dgm:prSet presAssocID="{4CA2CC8C-DC88-47FC-AE37-8B310FA8296D}" presName="parenttextcomposite" presStyleCnt="0"/>
      <dgm:spPr/>
    </dgm:pt>
    <dgm:pt modelId="{A0F72602-027F-4593-B2D0-B2F7701ABB65}" type="pres">
      <dgm:prSet presAssocID="{4CA2CC8C-DC88-47FC-AE37-8B310FA8296D}" presName="parenttext" presStyleLbl="revTx" presStyleIdx="2" presStyleCnt="3">
        <dgm:presLayoutVars>
          <dgm:chMax/>
          <dgm:chPref val="2"/>
          <dgm:bulletEnabled val="1"/>
        </dgm:presLayoutVars>
      </dgm:prSet>
      <dgm:spPr/>
    </dgm:pt>
    <dgm:pt modelId="{BB19DEF2-8B70-4936-8232-E6F40D13182F}" type="pres">
      <dgm:prSet presAssocID="{4CA2CC8C-DC88-47FC-AE37-8B310FA8296D}" presName="composite" presStyleCnt="0"/>
      <dgm:spPr/>
    </dgm:pt>
    <dgm:pt modelId="{822664E1-E0AB-4EFD-BA35-C5A89E665B9E}" type="pres">
      <dgm:prSet presAssocID="{4CA2CC8C-DC88-47FC-AE37-8B310FA8296D}" presName="chevron1" presStyleLbl="alignNode1" presStyleIdx="14" presStyleCnt="21"/>
      <dgm:spPr/>
    </dgm:pt>
    <dgm:pt modelId="{CCBD4EDC-DA58-4C5D-BB6F-3D66669AB181}" type="pres">
      <dgm:prSet presAssocID="{4CA2CC8C-DC88-47FC-AE37-8B310FA8296D}" presName="chevron2" presStyleLbl="alignNode1" presStyleIdx="15" presStyleCnt="21"/>
      <dgm:spPr/>
    </dgm:pt>
    <dgm:pt modelId="{1E601421-99AB-4ABB-BB6E-83A48FB98E7C}" type="pres">
      <dgm:prSet presAssocID="{4CA2CC8C-DC88-47FC-AE37-8B310FA8296D}" presName="chevron3" presStyleLbl="alignNode1" presStyleIdx="16" presStyleCnt="21"/>
      <dgm:spPr/>
    </dgm:pt>
    <dgm:pt modelId="{95B1C952-E09C-4CC5-8B87-38139BD7FD8B}" type="pres">
      <dgm:prSet presAssocID="{4CA2CC8C-DC88-47FC-AE37-8B310FA8296D}" presName="chevron4" presStyleLbl="alignNode1" presStyleIdx="17" presStyleCnt="21"/>
      <dgm:spPr/>
    </dgm:pt>
    <dgm:pt modelId="{F9A29218-DD32-4DBA-B2CF-CD794B2984C7}" type="pres">
      <dgm:prSet presAssocID="{4CA2CC8C-DC88-47FC-AE37-8B310FA8296D}" presName="chevron5" presStyleLbl="alignNode1" presStyleIdx="18" presStyleCnt="21"/>
      <dgm:spPr/>
    </dgm:pt>
    <dgm:pt modelId="{D7CD28E0-F0C7-4B50-B731-A805C1670168}" type="pres">
      <dgm:prSet presAssocID="{4CA2CC8C-DC88-47FC-AE37-8B310FA8296D}" presName="chevron6" presStyleLbl="alignNode1" presStyleIdx="19" presStyleCnt="21"/>
      <dgm:spPr/>
    </dgm:pt>
    <dgm:pt modelId="{18BB7AED-0125-4074-8952-08E782D4A76B}" type="pres">
      <dgm:prSet presAssocID="{4CA2CC8C-DC88-47FC-AE37-8B310FA8296D}" presName="chevron7" presStyleLbl="alignNode1" presStyleIdx="20" presStyleCnt="21"/>
      <dgm:spPr/>
    </dgm:pt>
    <dgm:pt modelId="{1B54D1DA-10EC-40BB-9C84-E59F88B6C774}" type="pres">
      <dgm:prSet presAssocID="{4CA2CC8C-DC88-47FC-AE37-8B310FA8296D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</dgm:pt>
  </dgm:ptLst>
  <dgm:cxnLst>
    <dgm:cxn modelId="{47105165-3592-4D30-8A75-8D5F5E9D9F35}" type="presOf" srcId="{D762BD24-54D0-4F11-B4DF-384311EF0FDF}" destId="{95C94E2D-AAAD-40B2-A6AF-90786579A111}" srcOrd="0" destOrd="0" presId="urn:microsoft.com/office/officeart/2008/layout/VerticalAccentList"/>
    <dgm:cxn modelId="{264878DC-4B81-4166-A71A-A5CB8C7F531C}" srcId="{F3E06369-F553-40FC-A200-5966A2B556B7}" destId="{4CA2CC8C-DC88-47FC-AE37-8B310FA8296D}" srcOrd="2" destOrd="0" parTransId="{0DBACF9A-73B7-47F9-A3FC-AB70F3FB8FC0}" sibTransId="{2BE391EF-6811-4A01-A521-87454C0CD13C}"/>
    <dgm:cxn modelId="{E931196F-FA99-4A11-8D8A-FE878319E132}" srcId="{4CA2CC8C-DC88-47FC-AE37-8B310FA8296D}" destId="{046E6BF2-3C2B-4DCB-8A89-58DBB47FA93B}" srcOrd="0" destOrd="0" parTransId="{33CE1685-07D8-4B37-9E57-D8871DF2A5BD}" sibTransId="{FDC3A654-2DB0-40C1-B529-4E1C24CD6443}"/>
    <dgm:cxn modelId="{A700DA40-CC9D-4D64-8F3E-07CDF100E8F7}" srcId="{F3E06369-F553-40FC-A200-5966A2B556B7}" destId="{20E3616F-8317-4A50-A2E3-7C4961D7F2AE}" srcOrd="1" destOrd="0" parTransId="{0A6245AA-2847-439C-984E-8903F86A4C3F}" sibTransId="{8DC17A50-6D88-4CA5-A497-8C64A4EFF9BB}"/>
    <dgm:cxn modelId="{C40053F5-5B04-42D3-A3EE-FD8463EC50A2}" type="presOf" srcId="{F3E06369-F553-40FC-A200-5966A2B556B7}" destId="{9DF17585-6BCD-4B54-84D0-B1FA3D9B421C}" srcOrd="0" destOrd="0" presId="urn:microsoft.com/office/officeart/2008/layout/VerticalAccentList"/>
    <dgm:cxn modelId="{FEF5D402-F32B-4141-B056-EDDA6E4BBE4F}" type="presOf" srcId="{046E6BF2-3C2B-4DCB-8A89-58DBB47FA93B}" destId="{1B54D1DA-10EC-40BB-9C84-E59F88B6C774}" srcOrd="0" destOrd="0" presId="urn:microsoft.com/office/officeart/2008/layout/VerticalAccentList"/>
    <dgm:cxn modelId="{ADC62558-C69A-4DC0-AB6E-02699F2CDC7A}" srcId="{D762BD24-54D0-4F11-B4DF-384311EF0FDF}" destId="{2EABAA92-915F-4560-90F0-9F797C2AE5C4}" srcOrd="1" destOrd="0" parTransId="{3ADD8C53-2336-40C9-BAEA-89B9B752A47E}" sibTransId="{1BF65CC9-792C-4FC0-B681-63739685B7A3}"/>
    <dgm:cxn modelId="{990EED44-97CF-48E3-9BA4-4C6A3F5B3028}" srcId="{4CA2CC8C-DC88-47FC-AE37-8B310FA8296D}" destId="{6E519C79-0718-4304-92DD-BA095C0AABE5}" srcOrd="1" destOrd="0" parTransId="{A510F8DA-C740-4ED2-95FE-6D080F3F44E9}" sibTransId="{121B5042-BE89-4E18-9EE0-49F3589DE3DC}"/>
    <dgm:cxn modelId="{3E28DE40-6ADF-4329-9E8E-6AC076B6D034}" type="presOf" srcId="{20E3616F-8317-4A50-A2E3-7C4961D7F2AE}" destId="{44CEA248-F26C-453E-A3C8-92390E3DD4B2}" srcOrd="0" destOrd="0" presId="urn:microsoft.com/office/officeart/2008/layout/VerticalAccentList"/>
    <dgm:cxn modelId="{18597978-AA2C-4110-A995-962F9385FA63}" type="presOf" srcId="{8537374C-44D0-490A-9022-83AB91BAF6DF}" destId="{452CCFDF-5AA6-4E9A-B9BD-7872B4C44708}" srcOrd="0" destOrd="0" presId="urn:microsoft.com/office/officeart/2008/layout/VerticalAccentList"/>
    <dgm:cxn modelId="{617BD784-F85A-44D0-9B3C-A2989C0F5CCC}" type="presOf" srcId="{C5CBC987-DE6A-4065-996E-78546F81228F}" destId="{2755C066-3638-4252-A7F3-42A3774A34B7}" srcOrd="0" destOrd="0" presId="urn:microsoft.com/office/officeart/2008/layout/VerticalAccentList"/>
    <dgm:cxn modelId="{ECE2E12D-DCC7-41AF-A70D-0A605290BAE0}" srcId="{20E3616F-8317-4A50-A2E3-7C4961D7F2AE}" destId="{61879C8A-E5DE-4EF8-8D0B-BA887916AEC9}" srcOrd="1" destOrd="0" parTransId="{1AEACC0E-9AE5-42C9-B066-D2C04A63F51B}" sibTransId="{7736B978-3134-410D-A12C-CAD22B945FB0}"/>
    <dgm:cxn modelId="{8CE30AB0-FDAB-4306-8603-6C106427D149}" srcId="{20E3616F-8317-4A50-A2E3-7C4961D7F2AE}" destId="{C5CBC987-DE6A-4065-996E-78546F81228F}" srcOrd="0" destOrd="0" parTransId="{C6B3632D-E975-4512-9CEF-D2B4C8E6F938}" sibTransId="{EB415D87-871A-4B62-9939-981283AC6D33}"/>
    <dgm:cxn modelId="{866E53D6-51CB-40D9-A7AF-A3AFAFE2C652}" type="presOf" srcId="{2EABAA92-915F-4560-90F0-9F797C2AE5C4}" destId="{452CCFDF-5AA6-4E9A-B9BD-7872B4C44708}" srcOrd="0" destOrd="1" presId="urn:microsoft.com/office/officeart/2008/layout/VerticalAccentList"/>
    <dgm:cxn modelId="{2248CEA3-4710-4B45-BE9F-1A073CC2FC30}" srcId="{D762BD24-54D0-4F11-B4DF-384311EF0FDF}" destId="{8537374C-44D0-490A-9022-83AB91BAF6DF}" srcOrd="0" destOrd="0" parTransId="{BA8230B9-7C31-457F-ABEE-691F7F917368}" sibTransId="{0FA0564C-CB6B-4F9F-8713-C54681DC0ECD}"/>
    <dgm:cxn modelId="{A1485622-EE8B-47B3-8FD7-0E5CF978F645}" srcId="{F3E06369-F553-40FC-A200-5966A2B556B7}" destId="{D762BD24-54D0-4F11-B4DF-384311EF0FDF}" srcOrd="0" destOrd="0" parTransId="{B2409F84-36D9-4E3D-A65E-FAC781F1AB26}" sibTransId="{AD609A1A-DC12-42C7-8731-B9A5B1E59DD5}"/>
    <dgm:cxn modelId="{C94D7B22-5A4D-4AA1-9918-88D9CF13ED88}" type="presOf" srcId="{4CA2CC8C-DC88-47FC-AE37-8B310FA8296D}" destId="{A0F72602-027F-4593-B2D0-B2F7701ABB65}" srcOrd="0" destOrd="0" presId="urn:microsoft.com/office/officeart/2008/layout/VerticalAccentList"/>
    <dgm:cxn modelId="{99C36F3E-B615-48E9-B288-9ACC1FDAF72D}" type="presOf" srcId="{61879C8A-E5DE-4EF8-8D0B-BA887916AEC9}" destId="{2755C066-3638-4252-A7F3-42A3774A34B7}" srcOrd="0" destOrd="1" presId="urn:microsoft.com/office/officeart/2008/layout/VerticalAccentList"/>
    <dgm:cxn modelId="{0D5CF484-557B-436C-A8A6-6A327FFC9DDC}" type="presOf" srcId="{6E519C79-0718-4304-92DD-BA095C0AABE5}" destId="{1B54D1DA-10EC-40BB-9C84-E59F88B6C774}" srcOrd="0" destOrd="1" presId="urn:microsoft.com/office/officeart/2008/layout/VerticalAccentList"/>
    <dgm:cxn modelId="{0520B552-55EE-4A41-8071-0E65B7A2D574}" type="presParOf" srcId="{9DF17585-6BCD-4B54-84D0-B1FA3D9B421C}" destId="{1A8B1445-27B1-4C11-91F8-6A8C22A7B52B}" srcOrd="0" destOrd="0" presId="urn:microsoft.com/office/officeart/2008/layout/VerticalAccentList"/>
    <dgm:cxn modelId="{E6D4E3BF-C34A-4E24-A48C-303259210DC6}" type="presParOf" srcId="{1A8B1445-27B1-4C11-91F8-6A8C22A7B52B}" destId="{95C94E2D-AAAD-40B2-A6AF-90786579A111}" srcOrd="0" destOrd="0" presId="urn:microsoft.com/office/officeart/2008/layout/VerticalAccentList"/>
    <dgm:cxn modelId="{BF6347F9-D813-46E6-B714-59B2E63C288F}" type="presParOf" srcId="{9DF17585-6BCD-4B54-84D0-B1FA3D9B421C}" destId="{CAC53A7B-06F7-4B4B-8963-68C50DE4FAE3}" srcOrd="1" destOrd="0" presId="urn:microsoft.com/office/officeart/2008/layout/VerticalAccentList"/>
    <dgm:cxn modelId="{7AF321E6-1250-4C62-9304-D9EC4F2D35F5}" type="presParOf" srcId="{CAC53A7B-06F7-4B4B-8963-68C50DE4FAE3}" destId="{4C5739DE-CA73-4DF4-8869-D94CE6ABCDCC}" srcOrd="0" destOrd="0" presId="urn:microsoft.com/office/officeart/2008/layout/VerticalAccentList"/>
    <dgm:cxn modelId="{ACB302B1-26AC-4BE7-BFE8-F4FC82977B23}" type="presParOf" srcId="{CAC53A7B-06F7-4B4B-8963-68C50DE4FAE3}" destId="{F8B3BDF1-DB6F-4BA1-8354-F3A11773B1AA}" srcOrd="1" destOrd="0" presId="urn:microsoft.com/office/officeart/2008/layout/VerticalAccentList"/>
    <dgm:cxn modelId="{03DA862B-BBEE-4D33-8ED0-97E6807059BD}" type="presParOf" srcId="{CAC53A7B-06F7-4B4B-8963-68C50DE4FAE3}" destId="{45C0230D-D903-4571-B112-6901C3A2B866}" srcOrd="2" destOrd="0" presId="urn:microsoft.com/office/officeart/2008/layout/VerticalAccentList"/>
    <dgm:cxn modelId="{A206EF1B-D4F2-49A5-A38E-5A9E38B7E24F}" type="presParOf" srcId="{CAC53A7B-06F7-4B4B-8963-68C50DE4FAE3}" destId="{613D2D66-2711-43B3-83BD-06715482F2D9}" srcOrd="3" destOrd="0" presId="urn:microsoft.com/office/officeart/2008/layout/VerticalAccentList"/>
    <dgm:cxn modelId="{BF5E19D7-D6BD-4967-AA3B-54C8BA2947B8}" type="presParOf" srcId="{CAC53A7B-06F7-4B4B-8963-68C50DE4FAE3}" destId="{45775D5C-2CB4-44E5-A4AF-0CDE3FA987F3}" srcOrd="4" destOrd="0" presId="urn:microsoft.com/office/officeart/2008/layout/VerticalAccentList"/>
    <dgm:cxn modelId="{DA174A91-67AC-44C0-94EF-B748099C8DDC}" type="presParOf" srcId="{CAC53A7B-06F7-4B4B-8963-68C50DE4FAE3}" destId="{E769AF7D-CF86-49DF-AE83-954AE7D88D25}" srcOrd="5" destOrd="0" presId="urn:microsoft.com/office/officeart/2008/layout/VerticalAccentList"/>
    <dgm:cxn modelId="{2E5B00B3-A374-4C8A-A912-A47EF7069E75}" type="presParOf" srcId="{CAC53A7B-06F7-4B4B-8963-68C50DE4FAE3}" destId="{488DC780-8D86-4767-A47F-90661BF6B82D}" srcOrd="6" destOrd="0" presId="urn:microsoft.com/office/officeart/2008/layout/VerticalAccentList"/>
    <dgm:cxn modelId="{F6726478-E1A9-406D-AAA2-BFAC0D90DC13}" type="presParOf" srcId="{CAC53A7B-06F7-4B4B-8963-68C50DE4FAE3}" destId="{452CCFDF-5AA6-4E9A-B9BD-7872B4C44708}" srcOrd="7" destOrd="0" presId="urn:microsoft.com/office/officeart/2008/layout/VerticalAccentList"/>
    <dgm:cxn modelId="{97B68D0B-DCDF-4B3D-9679-F33B5723D532}" type="presParOf" srcId="{9DF17585-6BCD-4B54-84D0-B1FA3D9B421C}" destId="{A5BC078C-D6D0-4189-AD01-DAA6851667AF}" srcOrd="2" destOrd="0" presId="urn:microsoft.com/office/officeart/2008/layout/VerticalAccentList"/>
    <dgm:cxn modelId="{FF0F3CC9-D13E-481B-9351-33F507351CB6}" type="presParOf" srcId="{9DF17585-6BCD-4B54-84D0-B1FA3D9B421C}" destId="{0D06832D-3603-4209-884F-D4B592AA7086}" srcOrd="3" destOrd="0" presId="urn:microsoft.com/office/officeart/2008/layout/VerticalAccentList"/>
    <dgm:cxn modelId="{4FAD1729-B897-4067-9A53-9AEC71AE0E61}" type="presParOf" srcId="{0D06832D-3603-4209-884F-D4B592AA7086}" destId="{44CEA248-F26C-453E-A3C8-92390E3DD4B2}" srcOrd="0" destOrd="0" presId="urn:microsoft.com/office/officeart/2008/layout/VerticalAccentList"/>
    <dgm:cxn modelId="{87BB2018-DED7-42D3-B3C5-5EE890954BA8}" type="presParOf" srcId="{9DF17585-6BCD-4B54-84D0-B1FA3D9B421C}" destId="{ECF58AD2-B17B-4F5F-8237-6C8BD04BAC6D}" srcOrd="4" destOrd="0" presId="urn:microsoft.com/office/officeart/2008/layout/VerticalAccentList"/>
    <dgm:cxn modelId="{9F5C8B2E-3096-4DAA-8B04-DB0E928D913E}" type="presParOf" srcId="{ECF58AD2-B17B-4F5F-8237-6C8BD04BAC6D}" destId="{DBCA6233-6F9B-4DAD-BED5-24FF10048D9C}" srcOrd="0" destOrd="0" presId="urn:microsoft.com/office/officeart/2008/layout/VerticalAccentList"/>
    <dgm:cxn modelId="{C7B86650-0AF4-4139-A674-3F284A73C966}" type="presParOf" srcId="{ECF58AD2-B17B-4F5F-8237-6C8BD04BAC6D}" destId="{7DFEA4B6-81DA-4A7C-A275-1BE4BF61650B}" srcOrd="1" destOrd="0" presId="urn:microsoft.com/office/officeart/2008/layout/VerticalAccentList"/>
    <dgm:cxn modelId="{DA7BCC71-DFFA-44E3-957A-D238C278F188}" type="presParOf" srcId="{ECF58AD2-B17B-4F5F-8237-6C8BD04BAC6D}" destId="{F817FAF7-7DBF-4704-8751-EE218D8F0C5D}" srcOrd="2" destOrd="0" presId="urn:microsoft.com/office/officeart/2008/layout/VerticalAccentList"/>
    <dgm:cxn modelId="{3049B853-66BD-46E6-92C5-4083F01F640B}" type="presParOf" srcId="{ECF58AD2-B17B-4F5F-8237-6C8BD04BAC6D}" destId="{B4813D5F-F470-4615-BDB0-8588EEE17917}" srcOrd="3" destOrd="0" presId="urn:microsoft.com/office/officeart/2008/layout/VerticalAccentList"/>
    <dgm:cxn modelId="{37EC2EC9-D045-4E5F-84A0-EE9F0401F820}" type="presParOf" srcId="{ECF58AD2-B17B-4F5F-8237-6C8BD04BAC6D}" destId="{019BC085-84D9-4286-B6C2-F61B3B323BEF}" srcOrd="4" destOrd="0" presId="urn:microsoft.com/office/officeart/2008/layout/VerticalAccentList"/>
    <dgm:cxn modelId="{6D1EC158-22A5-45EA-9A15-A6F3C0128BF4}" type="presParOf" srcId="{ECF58AD2-B17B-4F5F-8237-6C8BD04BAC6D}" destId="{3C6AAD02-1FCF-494B-812B-B10AA2C72C9D}" srcOrd="5" destOrd="0" presId="urn:microsoft.com/office/officeart/2008/layout/VerticalAccentList"/>
    <dgm:cxn modelId="{C71DB1E8-FF72-4078-A1D8-C7C6F8A86AA7}" type="presParOf" srcId="{ECF58AD2-B17B-4F5F-8237-6C8BD04BAC6D}" destId="{3A43344D-A203-4F4A-9EF8-4EDA7B2EB568}" srcOrd="6" destOrd="0" presId="urn:microsoft.com/office/officeart/2008/layout/VerticalAccentList"/>
    <dgm:cxn modelId="{267FBABB-B5C3-410B-A044-3B498B7BBDAA}" type="presParOf" srcId="{ECF58AD2-B17B-4F5F-8237-6C8BD04BAC6D}" destId="{2755C066-3638-4252-A7F3-42A3774A34B7}" srcOrd="7" destOrd="0" presId="urn:microsoft.com/office/officeart/2008/layout/VerticalAccentList"/>
    <dgm:cxn modelId="{7BE71C6E-95A9-4CE2-86E2-E9F3F6FDF9AD}" type="presParOf" srcId="{9DF17585-6BCD-4B54-84D0-B1FA3D9B421C}" destId="{A6BC235B-967E-4025-ACE9-E5B7B4D81E97}" srcOrd="5" destOrd="0" presId="urn:microsoft.com/office/officeart/2008/layout/VerticalAccentList"/>
    <dgm:cxn modelId="{3F6FEBDB-7A38-4AC0-8BD0-A31744B232B7}" type="presParOf" srcId="{9DF17585-6BCD-4B54-84D0-B1FA3D9B421C}" destId="{C507CFA2-B5DD-4AAB-832E-F7B5DFCC6C8C}" srcOrd="6" destOrd="0" presId="urn:microsoft.com/office/officeart/2008/layout/VerticalAccentList"/>
    <dgm:cxn modelId="{0363C821-85AF-4EC5-83DE-9DA51E4BAAE6}" type="presParOf" srcId="{C507CFA2-B5DD-4AAB-832E-F7B5DFCC6C8C}" destId="{A0F72602-027F-4593-B2D0-B2F7701ABB65}" srcOrd="0" destOrd="0" presId="urn:microsoft.com/office/officeart/2008/layout/VerticalAccentList"/>
    <dgm:cxn modelId="{357ABA94-CF32-42B9-9B56-7E704FD3C277}" type="presParOf" srcId="{9DF17585-6BCD-4B54-84D0-B1FA3D9B421C}" destId="{BB19DEF2-8B70-4936-8232-E6F40D13182F}" srcOrd="7" destOrd="0" presId="urn:microsoft.com/office/officeart/2008/layout/VerticalAccentList"/>
    <dgm:cxn modelId="{B1F4AC68-DB21-4850-83C3-A0636D842804}" type="presParOf" srcId="{BB19DEF2-8B70-4936-8232-E6F40D13182F}" destId="{822664E1-E0AB-4EFD-BA35-C5A89E665B9E}" srcOrd="0" destOrd="0" presId="urn:microsoft.com/office/officeart/2008/layout/VerticalAccentList"/>
    <dgm:cxn modelId="{99F4CC4E-50C5-4000-AE0D-2B41955CE9D8}" type="presParOf" srcId="{BB19DEF2-8B70-4936-8232-E6F40D13182F}" destId="{CCBD4EDC-DA58-4C5D-BB6F-3D66669AB181}" srcOrd="1" destOrd="0" presId="urn:microsoft.com/office/officeart/2008/layout/VerticalAccentList"/>
    <dgm:cxn modelId="{27A7E519-34F1-4963-81BC-6ABCB9B4FD3A}" type="presParOf" srcId="{BB19DEF2-8B70-4936-8232-E6F40D13182F}" destId="{1E601421-99AB-4ABB-BB6E-83A48FB98E7C}" srcOrd="2" destOrd="0" presId="urn:microsoft.com/office/officeart/2008/layout/VerticalAccentList"/>
    <dgm:cxn modelId="{50C82CF9-EE8D-4B01-AECA-C9EA715F0FC1}" type="presParOf" srcId="{BB19DEF2-8B70-4936-8232-E6F40D13182F}" destId="{95B1C952-E09C-4CC5-8B87-38139BD7FD8B}" srcOrd="3" destOrd="0" presId="urn:microsoft.com/office/officeart/2008/layout/VerticalAccentList"/>
    <dgm:cxn modelId="{40DA069A-2AB7-42E8-A93A-B92619B0E4B3}" type="presParOf" srcId="{BB19DEF2-8B70-4936-8232-E6F40D13182F}" destId="{F9A29218-DD32-4DBA-B2CF-CD794B2984C7}" srcOrd="4" destOrd="0" presId="urn:microsoft.com/office/officeart/2008/layout/VerticalAccentList"/>
    <dgm:cxn modelId="{6C7F7A6F-FFCC-41F4-A154-DEEC8737EA71}" type="presParOf" srcId="{BB19DEF2-8B70-4936-8232-E6F40D13182F}" destId="{D7CD28E0-F0C7-4B50-B731-A805C1670168}" srcOrd="5" destOrd="0" presId="urn:microsoft.com/office/officeart/2008/layout/VerticalAccentList"/>
    <dgm:cxn modelId="{3176D375-0754-461A-B341-BD6D457F4FE7}" type="presParOf" srcId="{BB19DEF2-8B70-4936-8232-E6F40D13182F}" destId="{18BB7AED-0125-4074-8952-08E782D4A76B}" srcOrd="6" destOrd="0" presId="urn:microsoft.com/office/officeart/2008/layout/VerticalAccentList"/>
    <dgm:cxn modelId="{455F59FD-D479-49A0-BEA8-847D0375D293}" type="presParOf" srcId="{BB19DEF2-8B70-4936-8232-E6F40D13182F}" destId="{1B54D1DA-10EC-40BB-9C84-E59F88B6C774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7F4C13-653D-45C5-BFD6-8BC2615CDE56}">
      <dsp:nvSpPr>
        <dsp:cNvPr id="0" name=""/>
        <dsp:cNvSpPr/>
      </dsp:nvSpPr>
      <dsp:spPr>
        <a:xfrm rot="16200000">
          <a:off x="953" y="176363"/>
          <a:ext cx="5047873" cy="5047873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smtClean="0"/>
            <a:t>Професійне навчання:</a:t>
          </a:r>
          <a:endParaRPr lang="uk-UA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Процес отримання нових знань, навичок та вмінь, необхідних для виконання професійних обов'язків.</a:t>
          </a:r>
          <a:endParaRPr lang="uk-UA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Важливість адаптації до змін у суспільстві, технологіях та законодавстві.</a:t>
          </a:r>
          <a:endParaRPr lang="uk-UA" sz="2000" kern="1200" dirty="0"/>
        </a:p>
      </dsp:txBody>
      <dsp:txXfrm rot="5400000">
        <a:off x="953" y="1438331"/>
        <a:ext cx="4164495" cy="2523937"/>
      </dsp:txXfrm>
    </dsp:sp>
    <dsp:sp modelId="{163567FB-4EAB-4199-95D0-5B60C33E7462}">
      <dsp:nvSpPr>
        <dsp:cNvPr id="0" name=""/>
        <dsp:cNvSpPr/>
      </dsp:nvSpPr>
      <dsp:spPr>
        <a:xfrm rot="5400000">
          <a:off x="5320324" y="176363"/>
          <a:ext cx="5047873" cy="5047873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Підвищення кваліфікації:</a:t>
          </a:r>
          <a:endParaRPr lang="uk-UA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Систематичне оновлення професійних компетенцій.</a:t>
          </a:r>
          <a:endParaRPr lang="uk-UA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Забезпечення відповідності новим вимогам професії.</a:t>
          </a:r>
          <a:endParaRPr lang="uk-UA" sz="2000" kern="1200"/>
        </a:p>
      </dsp:txBody>
      <dsp:txXfrm rot="-5400000">
        <a:off x="6203702" y="1438331"/>
        <a:ext cx="4164495" cy="25239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8FC518-0437-4A8C-AD7F-87A6355EDDED}">
      <dsp:nvSpPr>
        <dsp:cNvPr id="0" name=""/>
        <dsp:cNvSpPr/>
      </dsp:nvSpPr>
      <dsp:spPr>
        <a:xfrm>
          <a:off x="0" y="361727"/>
          <a:ext cx="1044116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0350" tIns="333248" rIns="81035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Розширення знань про сучасні підходи в соціальній роботі.</a:t>
          </a:r>
          <a:endParaRPr lang="uk-UA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Вивчення нових методик роботи з клієнтами.</a:t>
          </a:r>
          <a:endParaRPr lang="uk-UA" sz="1600" kern="1200"/>
        </a:p>
      </dsp:txBody>
      <dsp:txXfrm>
        <a:off x="0" y="361727"/>
        <a:ext cx="10441160" cy="932400"/>
      </dsp:txXfrm>
    </dsp:sp>
    <dsp:sp modelId="{1CA8BC34-8397-4C63-9808-4BCBE7A820A4}">
      <dsp:nvSpPr>
        <dsp:cNvPr id="0" name=""/>
        <dsp:cNvSpPr/>
      </dsp:nvSpPr>
      <dsp:spPr>
        <a:xfrm>
          <a:off x="522058" y="125567"/>
          <a:ext cx="7308812" cy="47232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6256" tIns="0" rIns="276256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/>
            <a:t>Підвищення професійної компетентності</a:t>
          </a:r>
          <a:endParaRPr lang="uk-UA" sz="2200" b="0" kern="1200" noProof="0" dirty="0"/>
        </a:p>
      </dsp:txBody>
      <dsp:txXfrm>
        <a:off x="545115" y="148624"/>
        <a:ext cx="7262698" cy="426206"/>
      </dsp:txXfrm>
    </dsp:sp>
    <dsp:sp modelId="{90596C08-C27F-4E81-815F-3273E77DA815}">
      <dsp:nvSpPr>
        <dsp:cNvPr id="0" name=""/>
        <dsp:cNvSpPr/>
      </dsp:nvSpPr>
      <dsp:spPr>
        <a:xfrm>
          <a:off x="0" y="1616687"/>
          <a:ext cx="1044116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0350" tIns="333248" rIns="81035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Соціальні проблеми стають більш складними (міграція, насильство, економічна нестабільність).</a:t>
          </a:r>
          <a:endParaRPr lang="uk-UA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Потреба у спеціалізованих знаннях для вирішення конкретних ситуацій.</a:t>
          </a:r>
          <a:endParaRPr lang="uk-UA" sz="1600" kern="1200"/>
        </a:p>
      </dsp:txBody>
      <dsp:txXfrm>
        <a:off x="0" y="1616687"/>
        <a:ext cx="10441160" cy="932400"/>
      </dsp:txXfrm>
    </dsp:sp>
    <dsp:sp modelId="{3D9349B8-AF6E-4E82-8308-643564222C0E}">
      <dsp:nvSpPr>
        <dsp:cNvPr id="0" name=""/>
        <dsp:cNvSpPr/>
      </dsp:nvSpPr>
      <dsp:spPr>
        <a:xfrm>
          <a:off x="522058" y="1380527"/>
          <a:ext cx="7308812" cy="472320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6256" tIns="0" rIns="27625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/>
            <a:t>Реагування на виклики суспільства</a:t>
          </a:r>
          <a:endParaRPr lang="uk-UA" sz="1600" kern="1200" dirty="0"/>
        </a:p>
      </dsp:txBody>
      <dsp:txXfrm>
        <a:off x="545115" y="1403584"/>
        <a:ext cx="7262698" cy="426206"/>
      </dsp:txXfrm>
    </dsp:sp>
    <dsp:sp modelId="{9B72A706-E655-4797-B321-BF9ACE9BE30E}">
      <dsp:nvSpPr>
        <dsp:cNvPr id="0" name=""/>
        <dsp:cNvSpPr/>
      </dsp:nvSpPr>
      <dsp:spPr>
        <a:xfrm>
          <a:off x="0" y="2871647"/>
          <a:ext cx="1044116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0350" tIns="333248" rIns="81035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Освіта та сертифікати як ключ до просування по службі.</a:t>
          </a:r>
          <a:endParaRPr lang="uk-UA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Підвищення конкурентоспроможності на ринку праці.</a:t>
          </a:r>
          <a:endParaRPr lang="uk-UA" sz="1600" kern="1200"/>
        </a:p>
      </dsp:txBody>
      <dsp:txXfrm>
        <a:off x="0" y="2871647"/>
        <a:ext cx="10441160" cy="932400"/>
      </dsp:txXfrm>
    </dsp:sp>
    <dsp:sp modelId="{D7FCD062-92B9-4DCD-952C-F1640F6D19DB}">
      <dsp:nvSpPr>
        <dsp:cNvPr id="0" name=""/>
        <dsp:cNvSpPr/>
      </dsp:nvSpPr>
      <dsp:spPr>
        <a:xfrm>
          <a:off x="522058" y="2635487"/>
          <a:ext cx="7308812" cy="472320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6256" tIns="0" rIns="27625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/>
            <a:t>Зростання кар'єрних можливостей</a:t>
          </a:r>
          <a:endParaRPr lang="uk-UA" sz="1600" kern="1200" dirty="0"/>
        </a:p>
      </dsp:txBody>
      <dsp:txXfrm>
        <a:off x="545115" y="2658544"/>
        <a:ext cx="7262698" cy="426206"/>
      </dsp:txXfrm>
    </dsp:sp>
    <dsp:sp modelId="{7DBBE06C-49C6-406F-94D5-56D8901F8993}">
      <dsp:nvSpPr>
        <dsp:cNvPr id="0" name=""/>
        <dsp:cNvSpPr/>
      </dsp:nvSpPr>
      <dsp:spPr>
        <a:xfrm>
          <a:off x="0" y="4126608"/>
          <a:ext cx="1044116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0350" tIns="333248" rIns="81035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Оновлення знань і вмінь підтримує мотивацію до роботи.</a:t>
          </a:r>
          <a:endParaRPr lang="uk-UA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Дає можливість знайти нові підходи до вирішення складних завдань.</a:t>
          </a:r>
          <a:endParaRPr lang="uk-UA" sz="1600" kern="1200"/>
        </a:p>
      </dsp:txBody>
      <dsp:txXfrm>
        <a:off x="0" y="4126608"/>
        <a:ext cx="10441160" cy="932400"/>
      </dsp:txXfrm>
    </dsp:sp>
    <dsp:sp modelId="{EF8C89F7-5B21-46C5-A7F8-0798B3A39CC4}">
      <dsp:nvSpPr>
        <dsp:cNvPr id="0" name=""/>
        <dsp:cNvSpPr/>
      </dsp:nvSpPr>
      <dsp:spPr>
        <a:xfrm>
          <a:off x="522058" y="3890448"/>
          <a:ext cx="7308812" cy="472320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6256" tIns="0" rIns="27625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/>
            <a:t>Запобігання професійному вигоранню</a:t>
          </a:r>
          <a:endParaRPr lang="uk-UA" sz="1600" kern="1200" dirty="0"/>
        </a:p>
      </dsp:txBody>
      <dsp:txXfrm>
        <a:off x="545115" y="3913505"/>
        <a:ext cx="7262698" cy="4262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F4176E-7E9B-47BF-B441-FDADAA8911F9}">
      <dsp:nvSpPr>
        <dsp:cNvPr id="0" name=""/>
        <dsp:cNvSpPr/>
      </dsp:nvSpPr>
      <dsp:spPr>
        <a:xfrm rot="5400000">
          <a:off x="6016009" y="-2518218"/>
          <a:ext cx="796926" cy="603715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Університети, коледжі, спеціалізовані курси.</a:t>
          </a:r>
          <a:endParaRPr lang="uk-UA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Отримання базової освіти та спеціалізованих сертифікатів.</a:t>
          </a:r>
          <a:endParaRPr lang="uk-UA" sz="1700" kern="1200"/>
        </a:p>
      </dsp:txBody>
      <dsp:txXfrm rot="-5400000">
        <a:off x="3395898" y="140796"/>
        <a:ext cx="5998247" cy="719120"/>
      </dsp:txXfrm>
    </dsp:sp>
    <dsp:sp modelId="{DA712368-FCBD-4A4E-B713-A6979D2C0CF4}">
      <dsp:nvSpPr>
        <dsp:cNvPr id="0" name=""/>
        <dsp:cNvSpPr/>
      </dsp:nvSpPr>
      <dsp:spPr>
        <a:xfrm>
          <a:off x="0" y="2278"/>
          <a:ext cx="3395897" cy="99615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/>
            <a:t> Формальна освіта</a:t>
          </a:r>
          <a:endParaRPr lang="uk-UA" sz="2800" b="0" kern="1200" noProof="0" dirty="0"/>
        </a:p>
      </dsp:txBody>
      <dsp:txXfrm>
        <a:off x="48628" y="50906"/>
        <a:ext cx="3298641" cy="898901"/>
      </dsp:txXfrm>
    </dsp:sp>
    <dsp:sp modelId="{21B5A7DF-7B42-4137-80C2-CB6FF08876C9}">
      <dsp:nvSpPr>
        <dsp:cNvPr id="0" name=""/>
        <dsp:cNvSpPr/>
      </dsp:nvSpPr>
      <dsp:spPr>
        <a:xfrm rot="5400000">
          <a:off x="6016009" y="-1472252"/>
          <a:ext cx="796926" cy="6037150"/>
        </a:xfrm>
        <a:prstGeom prst="round2SameRect">
          <a:avLst/>
        </a:prstGeom>
        <a:solidFill>
          <a:schemeClr val="accent2">
            <a:tint val="40000"/>
            <a:alpha val="90000"/>
            <a:hueOff val="1256455"/>
            <a:satOff val="-1094"/>
            <a:lumOff val="-1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1256455"/>
              <a:satOff val="-1094"/>
              <a:lumOff val="-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Семінари, тренінги, майстер-класи.</a:t>
          </a:r>
          <a:endParaRPr lang="uk-UA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Участь у професійних конференціях і форумах.</a:t>
          </a:r>
          <a:endParaRPr lang="uk-UA" sz="1700" kern="1200"/>
        </a:p>
      </dsp:txBody>
      <dsp:txXfrm rot="-5400000">
        <a:off x="3395898" y="1186762"/>
        <a:ext cx="5998247" cy="719120"/>
      </dsp:txXfrm>
    </dsp:sp>
    <dsp:sp modelId="{ED0C9C81-0487-4FF6-8714-172EBF068E97}">
      <dsp:nvSpPr>
        <dsp:cNvPr id="0" name=""/>
        <dsp:cNvSpPr/>
      </dsp:nvSpPr>
      <dsp:spPr>
        <a:xfrm>
          <a:off x="0" y="1048243"/>
          <a:ext cx="3395897" cy="996157"/>
        </a:xfrm>
        <a:prstGeom prst="roundRect">
          <a:avLst/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tint val="50000"/>
                <a:satMod val="300000"/>
              </a:schemeClr>
            </a:gs>
            <a:gs pos="35000">
              <a:schemeClr val="accent2">
                <a:hueOff val="1170380"/>
                <a:satOff val="-1460"/>
                <a:lumOff val="343"/>
                <a:alphaOff val="0"/>
                <a:tint val="37000"/>
                <a:satMod val="30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/>
            <a:t>Неформальна освіта</a:t>
          </a:r>
          <a:endParaRPr lang="uk-UA" sz="2800" kern="1200" dirty="0"/>
        </a:p>
      </dsp:txBody>
      <dsp:txXfrm>
        <a:off x="48628" y="1096871"/>
        <a:ext cx="3298641" cy="898901"/>
      </dsp:txXfrm>
    </dsp:sp>
    <dsp:sp modelId="{8164424F-A8B3-4B94-B7B3-C9F6B67C1DAA}">
      <dsp:nvSpPr>
        <dsp:cNvPr id="0" name=""/>
        <dsp:cNvSpPr/>
      </dsp:nvSpPr>
      <dsp:spPr>
        <a:xfrm rot="5400000">
          <a:off x="6016009" y="-426287"/>
          <a:ext cx="796926" cy="6037150"/>
        </a:xfrm>
        <a:prstGeom prst="round2SameRect">
          <a:avLst/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Вивчення фахової літератури, наукових статей.</a:t>
          </a:r>
          <a:endParaRPr lang="uk-UA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Перегляд онлайн-курсів та відеоматеріалів.</a:t>
          </a:r>
          <a:endParaRPr lang="uk-UA" sz="1700" kern="1200"/>
        </a:p>
      </dsp:txBody>
      <dsp:txXfrm rot="-5400000">
        <a:off x="3395898" y="2232727"/>
        <a:ext cx="5998247" cy="719120"/>
      </dsp:txXfrm>
    </dsp:sp>
    <dsp:sp modelId="{6FEF4542-9491-4754-99C9-1A78D9E9D2C4}">
      <dsp:nvSpPr>
        <dsp:cNvPr id="0" name=""/>
        <dsp:cNvSpPr/>
      </dsp:nvSpPr>
      <dsp:spPr>
        <a:xfrm>
          <a:off x="0" y="2094209"/>
          <a:ext cx="3395897" cy="996157"/>
        </a:xfrm>
        <a:prstGeom prst="round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/>
            <a:t>Самоосвіта</a:t>
          </a:r>
          <a:endParaRPr lang="uk-UA" sz="2800" kern="1200" dirty="0"/>
        </a:p>
      </dsp:txBody>
      <dsp:txXfrm>
        <a:off x="48628" y="2142837"/>
        <a:ext cx="3298641" cy="898901"/>
      </dsp:txXfrm>
    </dsp:sp>
    <dsp:sp modelId="{76003A52-2403-4C61-9B84-0DBD1EE80EA9}">
      <dsp:nvSpPr>
        <dsp:cNvPr id="0" name=""/>
        <dsp:cNvSpPr/>
      </dsp:nvSpPr>
      <dsp:spPr>
        <a:xfrm rot="5400000">
          <a:off x="6016009" y="619678"/>
          <a:ext cx="796926" cy="6037150"/>
        </a:xfrm>
        <a:prstGeom prst="round2SameRect">
          <a:avLst/>
        </a:prstGeom>
        <a:solidFill>
          <a:schemeClr val="accent2">
            <a:tint val="40000"/>
            <a:alpha val="90000"/>
            <a:hueOff val="3769366"/>
            <a:satOff val="-3283"/>
            <a:lumOff val="-4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3769366"/>
              <a:satOff val="-3283"/>
              <a:lumOff val="-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Робота під керівництвом досвідченого спеціаліста.</a:t>
          </a:r>
          <a:endParaRPr lang="uk-UA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Отримання зворотного зв'язку щодо власної діяльності.</a:t>
          </a:r>
          <a:endParaRPr lang="uk-UA" sz="1700" kern="1200"/>
        </a:p>
      </dsp:txBody>
      <dsp:txXfrm rot="-5400000">
        <a:off x="3395898" y="3278693"/>
        <a:ext cx="5998247" cy="719120"/>
      </dsp:txXfrm>
    </dsp:sp>
    <dsp:sp modelId="{79C80E14-9EC7-432D-9070-F8C5E89A64CD}">
      <dsp:nvSpPr>
        <dsp:cNvPr id="0" name=""/>
        <dsp:cNvSpPr/>
      </dsp:nvSpPr>
      <dsp:spPr>
        <a:xfrm>
          <a:off x="0" y="3140174"/>
          <a:ext cx="3395897" cy="996157"/>
        </a:xfrm>
        <a:prstGeom prst="roundRect">
          <a:avLst/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tint val="50000"/>
                <a:satMod val="300000"/>
              </a:schemeClr>
            </a:gs>
            <a:gs pos="35000">
              <a:schemeClr val="accent2">
                <a:hueOff val="3511139"/>
                <a:satOff val="-4379"/>
                <a:lumOff val="1030"/>
                <a:alphaOff val="0"/>
                <a:tint val="37000"/>
                <a:satMod val="30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/>
            <a:t>Наставництво та </a:t>
          </a:r>
          <a:r>
            <a:rPr lang="uk-UA" sz="2800" b="1" kern="1200" dirty="0" err="1" smtClean="0"/>
            <a:t>супервізія</a:t>
          </a:r>
          <a:endParaRPr lang="uk-UA" sz="2800" kern="1200" dirty="0"/>
        </a:p>
      </dsp:txBody>
      <dsp:txXfrm>
        <a:off x="48628" y="3188802"/>
        <a:ext cx="3298641" cy="898901"/>
      </dsp:txXfrm>
    </dsp:sp>
    <dsp:sp modelId="{18F89D56-55B1-42E5-8B70-F995BD7AF88B}">
      <dsp:nvSpPr>
        <dsp:cNvPr id="0" name=""/>
        <dsp:cNvSpPr/>
      </dsp:nvSpPr>
      <dsp:spPr>
        <a:xfrm rot="5400000">
          <a:off x="6016009" y="1665643"/>
          <a:ext cx="796926" cy="6037150"/>
        </a:xfrm>
        <a:prstGeom prst="round2Same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Професійні спільноти та мережі.</a:t>
          </a:r>
          <a:endParaRPr lang="uk-UA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Участь у програмах міжнародного обміну.</a:t>
          </a:r>
          <a:endParaRPr lang="uk-UA" sz="1700" kern="1200"/>
        </a:p>
      </dsp:txBody>
      <dsp:txXfrm rot="-5400000">
        <a:off x="3395898" y="4324658"/>
        <a:ext cx="5998247" cy="719120"/>
      </dsp:txXfrm>
    </dsp:sp>
    <dsp:sp modelId="{3E04846A-67C8-4935-A537-B0F3633680F4}">
      <dsp:nvSpPr>
        <dsp:cNvPr id="0" name=""/>
        <dsp:cNvSpPr/>
      </dsp:nvSpPr>
      <dsp:spPr>
        <a:xfrm>
          <a:off x="0" y="4186140"/>
          <a:ext cx="3395897" cy="996157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/>
            <a:t>Обмін досвідом</a:t>
          </a:r>
          <a:endParaRPr lang="uk-UA" sz="2800" kern="1200" dirty="0"/>
        </a:p>
      </dsp:txBody>
      <dsp:txXfrm>
        <a:off x="48628" y="4234768"/>
        <a:ext cx="3298641" cy="8989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A5E7D6-BA70-4F0B-AADA-BFA9FD8FA918}">
      <dsp:nvSpPr>
        <dsp:cNvPr id="0" name=""/>
        <dsp:cNvSpPr/>
      </dsp:nvSpPr>
      <dsp:spPr>
        <a:xfrm>
          <a:off x="0" y="0"/>
          <a:ext cx="8856984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kern="1200" dirty="0" err="1" smtClean="0"/>
            <a:t>Диджиталізація</a:t>
          </a:r>
          <a:endParaRPr lang="uk-UA" sz="2700" kern="1200" dirty="0"/>
        </a:p>
      </dsp:txBody>
      <dsp:txXfrm>
        <a:off x="31613" y="31613"/>
        <a:ext cx="8793758" cy="584369"/>
      </dsp:txXfrm>
    </dsp:sp>
    <dsp:sp modelId="{86522BC7-BD0D-49C9-B797-9FFD926261EA}">
      <dsp:nvSpPr>
        <dsp:cNvPr id="0" name=""/>
        <dsp:cNvSpPr/>
      </dsp:nvSpPr>
      <dsp:spPr>
        <a:xfrm>
          <a:off x="0" y="658700"/>
          <a:ext cx="8856984" cy="726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1209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100" kern="1200" smtClean="0"/>
            <a:t>Використання онлайн-платформ для навчання.</a:t>
          </a:r>
          <a:endParaRPr lang="uk-UA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100" kern="1200" smtClean="0"/>
            <a:t>Вебінари та дистанційні курси.</a:t>
          </a:r>
          <a:endParaRPr lang="uk-UA" sz="2100" kern="1200"/>
        </a:p>
      </dsp:txBody>
      <dsp:txXfrm>
        <a:off x="0" y="658700"/>
        <a:ext cx="8856984" cy="726570"/>
      </dsp:txXfrm>
    </dsp:sp>
    <dsp:sp modelId="{F1786689-7CF4-4DFF-9433-452F11B172C7}">
      <dsp:nvSpPr>
        <dsp:cNvPr id="0" name=""/>
        <dsp:cNvSpPr/>
      </dsp:nvSpPr>
      <dsp:spPr>
        <a:xfrm>
          <a:off x="0" y="1385270"/>
          <a:ext cx="8856984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kern="1200" dirty="0" err="1" smtClean="0"/>
            <a:t>Інтердисциплінарний</a:t>
          </a:r>
          <a:r>
            <a:rPr lang="uk-UA" sz="2700" b="1" kern="1200" dirty="0" smtClean="0"/>
            <a:t> підхід</a:t>
          </a:r>
          <a:endParaRPr lang="uk-UA" sz="2700" kern="1200" dirty="0"/>
        </a:p>
      </dsp:txBody>
      <dsp:txXfrm>
        <a:off x="31613" y="1416883"/>
        <a:ext cx="8793758" cy="584369"/>
      </dsp:txXfrm>
    </dsp:sp>
    <dsp:sp modelId="{3BAE8DEF-8066-4BB3-B393-A2171C62E2A8}">
      <dsp:nvSpPr>
        <dsp:cNvPr id="0" name=""/>
        <dsp:cNvSpPr/>
      </dsp:nvSpPr>
      <dsp:spPr>
        <a:xfrm>
          <a:off x="0" y="2032865"/>
          <a:ext cx="8856984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1209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100" kern="1200" smtClean="0"/>
            <a:t>Знання з інших галузей: психології, юриспруденції, економіки.</a:t>
          </a:r>
          <a:endParaRPr lang="uk-UA" sz="2100" kern="1200"/>
        </a:p>
      </dsp:txBody>
      <dsp:txXfrm>
        <a:off x="0" y="2032865"/>
        <a:ext cx="8856984" cy="447120"/>
      </dsp:txXfrm>
    </dsp:sp>
    <dsp:sp modelId="{4ED849C6-EA66-485B-8BFB-DF836A2A60B6}">
      <dsp:nvSpPr>
        <dsp:cNvPr id="0" name=""/>
        <dsp:cNvSpPr/>
      </dsp:nvSpPr>
      <dsp:spPr>
        <a:xfrm>
          <a:off x="0" y="2479985"/>
          <a:ext cx="8856984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kern="1200" dirty="0" err="1" smtClean="0"/>
            <a:t>Компетентнісний</a:t>
          </a:r>
          <a:r>
            <a:rPr lang="uk-UA" sz="2700" b="1" kern="1200" dirty="0" smtClean="0"/>
            <a:t> підхід</a:t>
          </a:r>
          <a:endParaRPr lang="uk-UA" sz="2700" kern="1200" dirty="0"/>
        </a:p>
      </dsp:txBody>
      <dsp:txXfrm>
        <a:off x="31613" y="2511598"/>
        <a:ext cx="8793758" cy="584369"/>
      </dsp:txXfrm>
    </dsp:sp>
    <dsp:sp modelId="{9F316257-DD0C-430E-8F82-30E17FF3F742}">
      <dsp:nvSpPr>
        <dsp:cNvPr id="0" name=""/>
        <dsp:cNvSpPr/>
      </dsp:nvSpPr>
      <dsp:spPr>
        <a:xfrm>
          <a:off x="0" y="3127580"/>
          <a:ext cx="8856984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1209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100" kern="1200" smtClean="0"/>
            <a:t>Орієнтація на розвиток практичних навичок і компетенцій.</a:t>
          </a:r>
          <a:endParaRPr lang="uk-UA" sz="2100" kern="1200"/>
        </a:p>
      </dsp:txBody>
      <dsp:txXfrm>
        <a:off x="0" y="3127580"/>
        <a:ext cx="8856984" cy="447120"/>
      </dsp:txXfrm>
    </dsp:sp>
    <dsp:sp modelId="{96B2D36C-5BC1-4CCB-B84D-8A0905CE0EE6}">
      <dsp:nvSpPr>
        <dsp:cNvPr id="0" name=""/>
        <dsp:cNvSpPr/>
      </dsp:nvSpPr>
      <dsp:spPr>
        <a:xfrm>
          <a:off x="0" y="3574700"/>
          <a:ext cx="8856984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kern="1200" dirty="0" smtClean="0"/>
            <a:t>Навчання протягом усього життя</a:t>
          </a:r>
          <a:endParaRPr lang="uk-UA" sz="2700" kern="1200" dirty="0"/>
        </a:p>
      </dsp:txBody>
      <dsp:txXfrm>
        <a:off x="31613" y="3606313"/>
        <a:ext cx="8793758" cy="584369"/>
      </dsp:txXfrm>
    </dsp:sp>
    <dsp:sp modelId="{06DFDB68-AF25-4036-B5D6-40E6EB8EDCE0}">
      <dsp:nvSpPr>
        <dsp:cNvPr id="0" name=""/>
        <dsp:cNvSpPr/>
      </dsp:nvSpPr>
      <dsp:spPr>
        <a:xfrm>
          <a:off x="0" y="4222295"/>
          <a:ext cx="8856984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1209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100" kern="1200" smtClean="0"/>
            <a:t>Постійний розвиток як частина професійної етики.</a:t>
          </a:r>
          <a:endParaRPr lang="uk-UA" sz="2100" kern="1200"/>
        </a:p>
      </dsp:txBody>
      <dsp:txXfrm>
        <a:off x="0" y="4222295"/>
        <a:ext cx="8856984" cy="4471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C94E2D-AAAD-40B2-A6AF-90786579A111}">
      <dsp:nvSpPr>
        <dsp:cNvPr id="0" name=""/>
        <dsp:cNvSpPr/>
      </dsp:nvSpPr>
      <dsp:spPr>
        <a:xfrm>
          <a:off x="1541787" y="3174"/>
          <a:ext cx="5825053" cy="529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Створення індивідуального плану навчання</a:t>
          </a:r>
          <a:endParaRPr lang="uk-UA" sz="2000" b="0" kern="1200" noProof="0" dirty="0"/>
        </a:p>
      </dsp:txBody>
      <dsp:txXfrm>
        <a:off x="1541787" y="3174"/>
        <a:ext cx="5825053" cy="529550"/>
      </dsp:txXfrm>
    </dsp:sp>
    <dsp:sp modelId="{4C5739DE-CA73-4DF4-8869-D94CE6ABCDCC}">
      <dsp:nvSpPr>
        <dsp:cNvPr id="0" name=""/>
        <dsp:cNvSpPr/>
      </dsp:nvSpPr>
      <dsp:spPr>
        <a:xfrm>
          <a:off x="1541787" y="53272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8B3BDF1-DB6F-4BA1-8354-F3A11773B1AA}">
      <dsp:nvSpPr>
        <dsp:cNvPr id="0" name=""/>
        <dsp:cNvSpPr/>
      </dsp:nvSpPr>
      <dsp:spPr>
        <a:xfrm>
          <a:off x="2360530" y="53272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223238"/>
                <a:satOff val="1345"/>
                <a:lumOff val="10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"/>
                <a:satOff val="1345"/>
                <a:lumOff val="10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"/>
                <a:satOff val="1345"/>
                <a:lumOff val="108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223238"/>
              <a:satOff val="1345"/>
              <a:lumOff val="108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5C0230D-D903-4571-B112-6901C3A2B866}">
      <dsp:nvSpPr>
        <dsp:cNvPr id="0" name=""/>
        <dsp:cNvSpPr/>
      </dsp:nvSpPr>
      <dsp:spPr>
        <a:xfrm>
          <a:off x="3179921" y="53272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446477"/>
                <a:satOff val="2690"/>
                <a:lumOff val="21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"/>
                <a:satOff val="2690"/>
                <a:lumOff val="21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"/>
                <a:satOff val="2690"/>
                <a:lumOff val="216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446477"/>
              <a:satOff val="2690"/>
              <a:lumOff val="216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13D2D66-2711-43B3-83BD-06715482F2D9}">
      <dsp:nvSpPr>
        <dsp:cNvPr id="0" name=""/>
        <dsp:cNvSpPr/>
      </dsp:nvSpPr>
      <dsp:spPr>
        <a:xfrm>
          <a:off x="3998665" y="53272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669715"/>
                <a:satOff val="4035"/>
                <a:lumOff val="323"/>
                <a:alphaOff val="0"/>
                <a:tint val="50000"/>
                <a:satMod val="300000"/>
              </a:schemeClr>
            </a:gs>
            <a:gs pos="35000">
              <a:schemeClr val="accent4">
                <a:hueOff val="-669715"/>
                <a:satOff val="4035"/>
                <a:lumOff val="323"/>
                <a:alphaOff val="0"/>
                <a:tint val="37000"/>
                <a:satMod val="300000"/>
              </a:schemeClr>
            </a:gs>
            <a:gs pos="100000">
              <a:schemeClr val="accent4">
                <a:hueOff val="-669715"/>
                <a:satOff val="4035"/>
                <a:lumOff val="323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669715"/>
              <a:satOff val="4035"/>
              <a:lumOff val="323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5775D5C-2CB4-44E5-A4AF-0CDE3FA987F3}">
      <dsp:nvSpPr>
        <dsp:cNvPr id="0" name=""/>
        <dsp:cNvSpPr/>
      </dsp:nvSpPr>
      <dsp:spPr>
        <a:xfrm>
          <a:off x="4818055" y="53272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892954"/>
                <a:satOff val="5380"/>
                <a:lumOff val="431"/>
                <a:alphaOff val="0"/>
                <a:tint val="50000"/>
                <a:satMod val="300000"/>
              </a:schemeClr>
            </a:gs>
            <a:gs pos="35000">
              <a:schemeClr val="accent4">
                <a:hueOff val="-892954"/>
                <a:satOff val="5380"/>
                <a:lumOff val="431"/>
                <a:alphaOff val="0"/>
                <a:tint val="37000"/>
                <a:satMod val="300000"/>
              </a:schemeClr>
            </a:gs>
            <a:gs pos="100000">
              <a:schemeClr val="accent4">
                <a:hueOff val="-892954"/>
                <a:satOff val="5380"/>
                <a:lumOff val="431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892954"/>
              <a:satOff val="5380"/>
              <a:lumOff val="431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769AF7D-CF86-49DF-AE83-954AE7D88D25}">
      <dsp:nvSpPr>
        <dsp:cNvPr id="0" name=""/>
        <dsp:cNvSpPr/>
      </dsp:nvSpPr>
      <dsp:spPr>
        <a:xfrm>
          <a:off x="5636799" y="53272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1116192"/>
                <a:satOff val="6725"/>
                <a:lumOff val="539"/>
                <a:alphaOff val="0"/>
                <a:tint val="50000"/>
                <a:satMod val="300000"/>
              </a:schemeClr>
            </a:gs>
            <a:gs pos="35000">
              <a:schemeClr val="accent4">
                <a:hueOff val="-1116192"/>
                <a:satOff val="6725"/>
                <a:lumOff val="539"/>
                <a:alphaOff val="0"/>
                <a:tint val="37000"/>
                <a:satMod val="300000"/>
              </a:schemeClr>
            </a:gs>
            <a:gs pos="100000">
              <a:schemeClr val="accent4">
                <a:hueOff val="-1116192"/>
                <a:satOff val="6725"/>
                <a:lumOff val="539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1116192"/>
              <a:satOff val="6725"/>
              <a:lumOff val="539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88DC780-8D86-4767-A47F-90661BF6B82D}">
      <dsp:nvSpPr>
        <dsp:cNvPr id="0" name=""/>
        <dsp:cNvSpPr/>
      </dsp:nvSpPr>
      <dsp:spPr>
        <a:xfrm>
          <a:off x="6456190" y="53272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1339431"/>
                <a:satOff val="8070"/>
                <a:lumOff val="647"/>
                <a:alphaOff val="0"/>
                <a:tint val="50000"/>
                <a:satMod val="300000"/>
              </a:schemeClr>
            </a:gs>
            <a:gs pos="35000">
              <a:schemeClr val="accent4">
                <a:hueOff val="-1339431"/>
                <a:satOff val="8070"/>
                <a:lumOff val="647"/>
                <a:alphaOff val="0"/>
                <a:tint val="37000"/>
                <a:satMod val="300000"/>
              </a:schemeClr>
            </a:gs>
            <a:gs pos="100000">
              <a:schemeClr val="accent4">
                <a:hueOff val="-1339431"/>
                <a:satOff val="8070"/>
                <a:lumOff val="647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1339431"/>
              <a:satOff val="8070"/>
              <a:lumOff val="647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52CCFDF-5AA6-4E9A-B9BD-7872B4C44708}">
      <dsp:nvSpPr>
        <dsp:cNvPr id="0" name=""/>
        <dsp:cNvSpPr/>
      </dsp:nvSpPr>
      <dsp:spPr>
        <a:xfrm>
          <a:off x="1541787" y="640596"/>
          <a:ext cx="5900779" cy="8629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Визначення цілей та пріоритетів.</a:t>
          </a:r>
          <a:endParaRPr lang="uk-UA" sz="1900" kern="1200"/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Вибір форматів навчання, які відповідають потребам.</a:t>
          </a:r>
          <a:endParaRPr lang="uk-UA" sz="1900" kern="1200"/>
        </a:p>
      </dsp:txBody>
      <dsp:txXfrm>
        <a:off x="1541787" y="640596"/>
        <a:ext cx="5900779" cy="862970"/>
      </dsp:txXfrm>
    </dsp:sp>
    <dsp:sp modelId="{44CEA248-F26C-453E-A3C8-92390E3DD4B2}">
      <dsp:nvSpPr>
        <dsp:cNvPr id="0" name=""/>
        <dsp:cNvSpPr/>
      </dsp:nvSpPr>
      <dsp:spPr>
        <a:xfrm>
          <a:off x="1541787" y="1680144"/>
          <a:ext cx="5825053" cy="529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Активна участь у професійних заходах</a:t>
          </a:r>
          <a:endParaRPr lang="uk-UA" sz="2400" kern="1200" dirty="0"/>
        </a:p>
      </dsp:txBody>
      <dsp:txXfrm>
        <a:off x="1541787" y="1680144"/>
        <a:ext cx="5825053" cy="529550"/>
      </dsp:txXfrm>
    </dsp:sp>
    <dsp:sp modelId="{DBCA6233-6F9B-4DAD-BED5-24FF10048D9C}">
      <dsp:nvSpPr>
        <dsp:cNvPr id="0" name=""/>
        <dsp:cNvSpPr/>
      </dsp:nvSpPr>
      <dsp:spPr>
        <a:xfrm>
          <a:off x="1541787" y="220969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1562669"/>
                <a:satOff val="9415"/>
                <a:lumOff val="755"/>
                <a:alphaOff val="0"/>
                <a:tint val="50000"/>
                <a:satMod val="300000"/>
              </a:schemeClr>
            </a:gs>
            <a:gs pos="35000">
              <a:schemeClr val="accent4">
                <a:hueOff val="-1562669"/>
                <a:satOff val="9415"/>
                <a:lumOff val="755"/>
                <a:alphaOff val="0"/>
                <a:tint val="37000"/>
                <a:satMod val="300000"/>
              </a:schemeClr>
            </a:gs>
            <a:gs pos="100000">
              <a:schemeClr val="accent4">
                <a:hueOff val="-1562669"/>
                <a:satOff val="9415"/>
                <a:lumOff val="755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1562669"/>
              <a:satOff val="9415"/>
              <a:lumOff val="755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DFEA4B6-81DA-4A7C-A275-1BE4BF61650B}">
      <dsp:nvSpPr>
        <dsp:cNvPr id="0" name=""/>
        <dsp:cNvSpPr/>
      </dsp:nvSpPr>
      <dsp:spPr>
        <a:xfrm>
          <a:off x="2360530" y="220969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1785908"/>
                <a:satOff val="10760"/>
                <a:lumOff val="862"/>
                <a:alphaOff val="0"/>
                <a:tint val="50000"/>
                <a:satMod val="300000"/>
              </a:schemeClr>
            </a:gs>
            <a:gs pos="35000">
              <a:schemeClr val="accent4">
                <a:hueOff val="-1785908"/>
                <a:satOff val="10760"/>
                <a:lumOff val="862"/>
                <a:alphaOff val="0"/>
                <a:tint val="37000"/>
                <a:satMod val="300000"/>
              </a:schemeClr>
            </a:gs>
            <a:gs pos="100000">
              <a:schemeClr val="accent4">
                <a:hueOff val="-1785908"/>
                <a:satOff val="10760"/>
                <a:lumOff val="862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1785908"/>
              <a:satOff val="10760"/>
              <a:lumOff val="862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817FAF7-7DBF-4704-8751-EE218D8F0C5D}">
      <dsp:nvSpPr>
        <dsp:cNvPr id="0" name=""/>
        <dsp:cNvSpPr/>
      </dsp:nvSpPr>
      <dsp:spPr>
        <a:xfrm>
          <a:off x="3179921" y="220969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2009146"/>
                <a:satOff val="12105"/>
                <a:lumOff val="970"/>
                <a:alphaOff val="0"/>
                <a:tint val="50000"/>
                <a:satMod val="300000"/>
              </a:schemeClr>
            </a:gs>
            <a:gs pos="35000">
              <a:schemeClr val="accent4">
                <a:hueOff val="-2009146"/>
                <a:satOff val="12105"/>
                <a:lumOff val="970"/>
                <a:alphaOff val="0"/>
                <a:tint val="37000"/>
                <a:satMod val="300000"/>
              </a:schemeClr>
            </a:gs>
            <a:gs pos="100000">
              <a:schemeClr val="accent4">
                <a:hueOff val="-2009146"/>
                <a:satOff val="12105"/>
                <a:lumOff val="97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2009146"/>
              <a:satOff val="12105"/>
              <a:lumOff val="97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4813D5F-F470-4615-BDB0-8588EEE17917}">
      <dsp:nvSpPr>
        <dsp:cNvPr id="0" name=""/>
        <dsp:cNvSpPr/>
      </dsp:nvSpPr>
      <dsp:spPr>
        <a:xfrm>
          <a:off x="3998665" y="220969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19BC085-84D9-4286-B6C2-F61B3B323BEF}">
      <dsp:nvSpPr>
        <dsp:cNvPr id="0" name=""/>
        <dsp:cNvSpPr/>
      </dsp:nvSpPr>
      <dsp:spPr>
        <a:xfrm>
          <a:off x="4818055" y="220969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2455623"/>
                <a:satOff val="14794"/>
                <a:lumOff val="1186"/>
                <a:alphaOff val="0"/>
                <a:tint val="50000"/>
                <a:satMod val="300000"/>
              </a:schemeClr>
            </a:gs>
            <a:gs pos="35000">
              <a:schemeClr val="accent4">
                <a:hueOff val="-2455623"/>
                <a:satOff val="14794"/>
                <a:lumOff val="1186"/>
                <a:alphaOff val="0"/>
                <a:tint val="37000"/>
                <a:satMod val="300000"/>
              </a:schemeClr>
            </a:gs>
            <a:gs pos="100000">
              <a:schemeClr val="accent4">
                <a:hueOff val="-2455623"/>
                <a:satOff val="14794"/>
                <a:lumOff val="1186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2455623"/>
              <a:satOff val="14794"/>
              <a:lumOff val="1186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C6AAD02-1FCF-494B-812B-B10AA2C72C9D}">
      <dsp:nvSpPr>
        <dsp:cNvPr id="0" name=""/>
        <dsp:cNvSpPr/>
      </dsp:nvSpPr>
      <dsp:spPr>
        <a:xfrm>
          <a:off x="5636799" y="220969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2678862"/>
                <a:satOff val="16139"/>
                <a:lumOff val="1294"/>
                <a:alphaOff val="0"/>
                <a:tint val="50000"/>
                <a:satMod val="300000"/>
              </a:schemeClr>
            </a:gs>
            <a:gs pos="35000">
              <a:schemeClr val="accent4">
                <a:hueOff val="-2678862"/>
                <a:satOff val="16139"/>
                <a:lumOff val="1294"/>
                <a:alphaOff val="0"/>
                <a:tint val="37000"/>
                <a:satMod val="300000"/>
              </a:schemeClr>
            </a:gs>
            <a:gs pos="100000">
              <a:schemeClr val="accent4">
                <a:hueOff val="-2678862"/>
                <a:satOff val="16139"/>
                <a:lumOff val="1294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2678862"/>
              <a:satOff val="16139"/>
              <a:lumOff val="1294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A43344D-A203-4F4A-9EF8-4EDA7B2EB568}">
      <dsp:nvSpPr>
        <dsp:cNvPr id="0" name=""/>
        <dsp:cNvSpPr/>
      </dsp:nvSpPr>
      <dsp:spPr>
        <a:xfrm>
          <a:off x="6456190" y="220969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2902100"/>
                <a:satOff val="17484"/>
                <a:lumOff val="1401"/>
                <a:alphaOff val="0"/>
                <a:tint val="50000"/>
                <a:satMod val="300000"/>
              </a:schemeClr>
            </a:gs>
            <a:gs pos="35000">
              <a:schemeClr val="accent4">
                <a:hueOff val="-2902100"/>
                <a:satOff val="17484"/>
                <a:lumOff val="1401"/>
                <a:alphaOff val="0"/>
                <a:tint val="37000"/>
                <a:satMod val="300000"/>
              </a:schemeClr>
            </a:gs>
            <a:gs pos="100000">
              <a:schemeClr val="accent4">
                <a:hueOff val="-2902100"/>
                <a:satOff val="17484"/>
                <a:lumOff val="1401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2902100"/>
              <a:satOff val="17484"/>
              <a:lumOff val="1401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755C066-3638-4252-A7F3-42A3774A34B7}">
      <dsp:nvSpPr>
        <dsp:cNvPr id="0" name=""/>
        <dsp:cNvSpPr/>
      </dsp:nvSpPr>
      <dsp:spPr>
        <a:xfrm>
          <a:off x="1541787" y="2317565"/>
          <a:ext cx="5900779" cy="8629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Відвідування конференцій, круглих столів.</a:t>
          </a:r>
          <a:endParaRPr lang="uk-UA" sz="1900" kern="1200"/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Співпраця з професійними спільнотами.</a:t>
          </a:r>
          <a:endParaRPr lang="uk-UA" sz="1900" kern="1200"/>
        </a:p>
      </dsp:txBody>
      <dsp:txXfrm>
        <a:off x="1541787" y="2317565"/>
        <a:ext cx="5900779" cy="862970"/>
      </dsp:txXfrm>
    </dsp:sp>
    <dsp:sp modelId="{A0F72602-027F-4593-B2D0-B2F7701ABB65}">
      <dsp:nvSpPr>
        <dsp:cNvPr id="0" name=""/>
        <dsp:cNvSpPr/>
      </dsp:nvSpPr>
      <dsp:spPr>
        <a:xfrm>
          <a:off x="1541787" y="3357113"/>
          <a:ext cx="5825053" cy="529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Регулярний аналіз компетентностей</a:t>
          </a:r>
          <a:endParaRPr lang="uk-UA" sz="2400" kern="1200" dirty="0"/>
        </a:p>
      </dsp:txBody>
      <dsp:txXfrm>
        <a:off x="1541787" y="3357113"/>
        <a:ext cx="5825053" cy="529550"/>
      </dsp:txXfrm>
    </dsp:sp>
    <dsp:sp modelId="{822664E1-E0AB-4EFD-BA35-C5A89E665B9E}">
      <dsp:nvSpPr>
        <dsp:cNvPr id="0" name=""/>
        <dsp:cNvSpPr/>
      </dsp:nvSpPr>
      <dsp:spPr>
        <a:xfrm>
          <a:off x="1541787" y="388666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3125339"/>
                <a:satOff val="18829"/>
                <a:lumOff val="1509"/>
                <a:alphaOff val="0"/>
                <a:tint val="50000"/>
                <a:satMod val="300000"/>
              </a:schemeClr>
            </a:gs>
            <a:gs pos="35000">
              <a:schemeClr val="accent4">
                <a:hueOff val="-3125339"/>
                <a:satOff val="18829"/>
                <a:lumOff val="1509"/>
                <a:alphaOff val="0"/>
                <a:tint val="37000"/>
                <a:satMod val="300000"/>
              </a:schemeClr>
            </a:gs>
            <a:gs pos="100000">
              <a:schemeClr val="accent4">
                <a:hueOff val="-3125339"/>
                <a:satOff val="18829"/>
                <a:lumOff val="1509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3125339"/>
              <a:satOff val="18829"/>
              <a:lumOff val="1509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CBD4EDC-DA58-4C5D-BB6F-3D66669AB181}">
      <dsp:nvSpPr>
        <dsp:cNvPr id="0" name=""/>
        <dsp:cNvSpPr/>
      </dsp:nvSpPr>
      <dsp:spPr>
        <a:xfrm>
          <a:off x="2360530" y="388666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3348577"/>
                <a:satOff val="20174"/>
                <a:lumOff val="1617"/>
                <a:alphaOff val="0"/>
                <a:tint val="50000"/>
                <a:satMod val="300000"/>
              </a:schemeClr>
            </a:gs>
            <a:gs pos="35000">
              <a:schemeClr val="accent4">
                <a:hueOff val="-3348577"/>
                <a:satOff val="20174"/>
                <a:lumOff val="1617"/>
                <a:alphaOff val="0"/>
                <a:tint val="37000"/>
                <a:satMod val="300000"/>
              </a:schemeClr>
            </a:gs>
            <a:gs pos="100000">
              <a:schemeClr val="accent4">
                <a:hueOff val="-3348577"/>
                <a:satOff val="20174"/>
                <a:lumOff val="1617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3348577"/>
              <a:satOff val="20174"/>
              <a:lumOff val="1617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E601421-99AB-4ABB-BB6E-83A48FB98E7C}">
      <dsp:nvSpPr>
        <dsp:cNvPr id="0" name=""/>
        <dsp:cNvSpPr/>
      </dsp:nvSpPr>
      <dsp:spPr>
        <a:xfrm>
          <a:off x="3179921" y="388666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3571816"/>
                <a:satOff val="21519"/>
                <a:lumOff val="1725"/>
                <a:alphaOff val="0"/>
                <a:tint val="50000"/>
                <a:satMod val="300000"/>
              </a:schemeClr>
            </a:gs>
            <a:gs pos="35000">
              <a:schemeClr val="accent4">
                <a:hueOff val="-3571816"/>
                <a:satOff val="21519"/>
                <a:lumOff val="1725"/>
                <a:alphaOff val="0"/>
                <a:tint val="37000"/>
                <a:satMod val="300000"/>
              </a:schemeClr>
            </a:gs>
            <a:gs pos="100000">
              <a:schemeClr val="accent4">
                <a:hueOff val="-3571816"/>
                <a:satOff val="21519"/>
                <a:lumOff val="1725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3571816"/>
              <a:satOff val="21519"/>
              <a:lumOff val="1725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5B1C952-E09C-4CC5-8B87-38139BD7FD8B}">
      <dsp:nvSpPr>
        <dsp:cNvPr id="0" name=""/>
        <dsp:cNvSpPr/>
      </dsp:nvSpPr>
      <dsp:spPr>
        <a:xfrm>
          <a:off x="3998665" y="388666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3795054"/>
                <a:satOff val="22864"/>
                <a:lumOff val="1833"/>
                <a:alphaOff val="0"/>
                <a:tint val="50000"/>
                <a:satMod val="300000"/>
              </a:schemeClr>
            </a:gs>
            <a:gs pos="35000">
              <a:schemeClr val="accent4">
                <a:hueOff val="-3795054"/>
                <a:satOff val="22864"/>
                <a:lumOff val="1833"/>
                <a:alphaOff val="0"/>
                <a:tint val="37000"/>
                <a:satMod val="300000"/>
              </a:schemeClr>
            </a:gs>
            <a:gs pos="100000">
              <a:schemeClr val="accent4">
                <a:hueOff val="-3795054"/>
                <a:satOff val="22864"/>
                <a:lumOff val="1833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3795054"/>
              <a:satOff val="22864"/>
              <a:lumOff val="1833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9A29218-DD32-4DBA-B2CF-CD794B2984C7}">
      <dsp:nvSpPr>
        <dsp:cNvPr id="0" name=""/>
        <dsp:cNvSpPr/>
      </dsp:nvSpPr>
      <dsp:spPr>
        <a:xfrm>
          <a:off x="4818055" y="388666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4018293"/>
                <a:satOff val="24209"/>
                <a:lumOff val="1940"/>
                <a:alphaOff val="0"/>
                <a:tint val="50000"/>
                <a:satMod val="300000"/>
              </a:schemeClr>
            </a:gs>
            <a:gs pos="35000">
              <a:schemeClr val="accent4">
                <a:hueOff val="-4018293"/>
                <a:satOff val="24209"/>
                <a:lumOff val="1940"/>
                <a:alphaOff val="0"/>
                <a:tint val="37000"/>
                <a:satMod val="300000"/>
              </a:schemeClr>
            </a:gs>
            <a:gs pos="100000">
              <a:schemeClr val="accent4">
                <a:hueOff val="-4018293"/>
                <a:satOff val="24209"/>
                <a:lumOff val="194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4018293"/>
              <a:satOff val="24209"/>
              <a:lumOff val="194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7CD28E0-F0C7-4B50-B731-A805C1670168}">
      <dsp:nvSpPr>
        <dsp:cNvPr id="0" name=""/>
        <dsp:cNvSpPr/>
      </dsp:nvSpPr>
      <dsp:spPr>
        <a:xfrm>
          <a:off x="5636799" y="388666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4241531"/>
                <a:satOff val="25554"/>
                <a:lumOff val="2048"/>
                <a:alphaOff val="0"/>
                <a:tint val="50000"/>
                <a:satMod val="300000"/>
              </a:schemeClr>
            </a:gs>
            <a:gs pos="35000">
              <a:schemeClr val="accent4">
                <a:hueOff val="-4241531"/>
                <a:satOff val="25554"/>
                <a:lumOff val="2048"/>
                <a:alphaOff val="0"/>
                <a:tint val="37000"/>
                <a:satMod val="300000"/>
              </a:schemeClr>
            </a:gs>
            <a:gs pos="100000">
              <a:schemeClr val="accent4">
                <a:hueOff val="-4241531"/>
                <a:satOff val="25554"/>
                <a:lumOff val="2048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4241531"/>
              <a:satOff val="25554"/>
              <a:lumOff val="2048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8BB7AED-0125-4074-8952-08E782D4A76B}">
      <dsp:nvSpPr>
        <dsp:cNvPr id="0" name=""/>
        <dsp:cNvSpPr/>
      </dsp:nvSpPr>
      <dsp:spPr>
        <a:xfrm>
          <a:off x="6456190" y="3886664"/>
          <a:ext cx="1363062" cy="1078713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B54D1DA-10EC-40BB-9C84-E59F88B6C774}">
      <dsp:nvSpPr>
        <dsp:cNvPr id="0" name=""/>
        <dsp:cNvSpPr/>
      </dsp:nvSpPr>
      <dsp:spPr>
        <a:xfrm>
          <a:off x="1541787" y="3994535"/>
          <a:ext cx="5900779" cy="8629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Саморефлексія щодо власних знань і вмінь.</a:t>
          </a:r>
          <a:endParaRPr lang="uk-UA" sz="1900" kern="1200"/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Пошук способів усунення прогалин у компетентностях.</a:t>
          </a:r>
          <a:endParaRPr lang="uk-UA" sz="1900" kern="1200"/>
        </a:p>
      </dsp:txBody>
      <dsp:txXfrm>
        <a:off x="1541787" y="3994535"/>
        <a:ext cx="5900779" cy="8629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99510E9-440A-4D39-992B-F533FCDF695E}" type="datetimeFigureOut">
              <a:rPr lang="uk-UA"/>
              <a:pPr>
                <a:defRPr/>
              </a:pPr>
              <a:t>17.03.2025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B56BE3EB-B43F-45F9-AC99-517BF61573CF}" type="slidenum">
              <a:rPr lang="uk-UA" altLang="uk-UA"/>
              <a:pPr/>
              <a:t>‹#›</a:t>
            </a:fld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22817110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CF915-64BE-479C-BF59-4996C1473477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B678F-2F64-48E1-B5B9-FC4CF6CC6584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E3415-C268-4B77-BBC9-A666FC615E17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B6B399-8CCB-4BD3-B5B4-587A94A0933C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2D25-08C5-4E3D-95E7-A903FA933C37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E6A20-FD62-422E-85E3-183D0DCDB3B1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6A702-3D32-4566-8106-CA9BF6C3C24F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1CB6D-586A-48D1-BE57-A371A8AE3F7C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AC94D-DE52-45BA-A8EA-19B23E463430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98DAF-1B89-4D3F-8CDB-6A1FAFEBE7E4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44562-EA22-4ECD-B5CB-98A7CB145D49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D6CCF-E82A-41EB-8304-108AC2D3F740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98FBC-B552-402B-9E28-3B8DECF3E468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6F4753-3C2B-43AA-ABEF-FE9121C3B6CA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7AC4D-C091-4599-9868-36861D3F667E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8D4AD-7F29-4FD4-BFDC-45A387ECEC0E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0AD15-254A-48AF-B894-6CDFCC2A8C2E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53CA3-4721-407F-B821-7665DB4CD287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BCEE8-DB58-4BA6-B5FA-EEBED7F82F63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A83CC5-FF44-4E32-9C41-42616AF1F363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E6922-37CB-477B-A946-87CC24234384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27107-F32A-46D9-8347-A2D1645166F4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2ECBE7-75E0-410A-8AB8-36B7CE4D508A}" type="datetimeFigureOut">
              <a:rPr lang="ru-RU"/>
              <a:pPr>
                <a:defRPr/>
              </a:pPr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01A1288E-79EC-433F-927F-6A6CB80EFC86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162300" y="-5356225"/>
            <a:ext cx="20635913" cy="145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99456" y="1196752"/>
            <a:ext cx="9423358" cy="3438144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latin typeface="George" panose="02000500000000000000" pitchFamily="50" charset="0"/>
                <a:cs typeface="Times New Roman" pitchFamily="18" charset="0"/>
              </a:rPr>
              <a:t>Професійний розвиток фахівця соціальної сфери</a:t>
            </a:r>
            <a:r>
              <a:rPr lang="uk-UA" sz="20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latin typeface="George" panose="02000500000000000000" pitchFamily="50" charset="0"/>
                <a:cs typeface="Times New Roman" pitchFamily="18" charset="0"/>
              </a:rPr>
              <a:t/>
            </a:r>
            <a:br>
              <a:rPr lang="uk-UA" sz="20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latin typeface="George" panose="02000500000000000000" pitchFamily="50" charset="0"/>
                <a:cs typeface="Times New Roman" pitchFamily="18" charset="0"/>
              </a:rPr>
            </a:br>
            <a:r>
              <a:rPr lang="uk-UA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latin typeface="George" panose="02000500000000000000" pitchFamily="50" charset="0"/>
                <a:cs typeface="Times New Roman" pitchFamily="18" charset="0"/>
              </a:rPr>
              <a:t/>
            </a:r>
            <a:br>
              <a:rPr lang="uk-UA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latin typeface="George" panose="02000500000000000000" pitchFamily="50" charset="0"/>
                <a:cs typeface="Times New Roman" pitchFamily="18" charset="0"/>
              </a:rPr>
            </a:b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lantagenet Cherokee"/>
              </a:rPr>
              <a:t>Лекція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lantagenet Cherokee"/>
              </a:rPr>
              <a:t>9.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lantagenet Cherokee"/>
              </a:rPr>
              <a:t/>
            </a:r>
            <a:b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lantagenet Cherokee"/>
              </a:rPr>
            </a:br>
            <a:r>
              <a:rPr lang="uk-UA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lantagenet Cherokee"/>
              </a:rPr>
              <a:t>Професійне навчання та підвищення кваліфікації фахівця соціальної сфери</a:t>
            </a:r>
            <a:endParaRPr lang="uk-UA" sz="42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latin typeface="George" panose="02000500000000000000" pitchFamily="50" charset="0"/>
              <a:cs typeface="Times New Roman" pitchFamily="18" charset="0"/>
            </a:endParaRPr>
          </a:p>
        </p:txBody>
      </p:sp>
      <p:pic>
        <p:nvPicPr>
          <p:cNvPr id="3" name="Picture 8">
            <a:extLst>
              <a:ext uri="{FF2B5EF4-FFF2-40B4-BE49-F238E27FC236}">
                <a16:creationId xmlns="" xmlns:a16="http://schemas.microsoft.com/office/drawing/2014/main" id="{AC8B3051-FA15-E9D3-85EA-CBB037582B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11320" y="-9872"/>
            <a:ext cx="2757632" cy="1949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53909" y="4912357"/>
            <a:ext cx="4803494" cy="1348904"/>
          </a:xfrm>
        </p:spPr>
        <p:txBody>
          <a:bodyPr anchor="b"/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000" dirty="0" smtClean="0">
                <a:solidFill>
                  <a:schemeClr val="tx1"/>
                </a:solidFill>
              </a:rPr>
              <a:t>Розробник курсу: </a:t>
            </a:r>
            <a:r>
              <a:rPr lang="uk-UA" sz="2000" dirty="0" err="1" smtClean="0">
                <a:solidFill>
                  <a:schemeClr val="tx1"/>
                </a:solidFill>
              </a:rPr>
              <a:t>к.соц.н</a:t>
            </a:r>
            <a:r>
              <a:rPr lang="uk-UA" sz="2000" dirty="0" smtClean="0">
                <a:solidFill>
                  <a:schemeClr val="tx1"/>
                </a:solidFill>
              </a:rPr>
              <a:t>., 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000" dirty="0" smtClean="0">
                <a:solidFill>
                  <a:schemeClr val="tx1"/>
                </a:solidFill>
              </a:rPr>
              <a:t>доцент кафедри соціології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000" b="1" i="1" dirty="0" smtClean="0">
                <a:solidFill>
                  <a:schemeClr val="tx1"/>
                </a:solidFill>
              </a:rPr>
              <a:t>Пилипенко Яна Сергіївна</a:t>
            </a:r>
            <a:endParaRPr lang="uk-UA" sz="20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D48E47C-F366-5164-E5A7-2DA6902FE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3">
            <a:extLst>
              <a:ext uri="{FF2B5EF4-FFF2-40B4-BE49-F238E27FC236}">
                <a16:creationId xmlns="" xmlns:a16="http://schemas.microsoft.com/office/drawing/2014/main" id="{44881BD1-60C4-277C-1DEA-FA6D95F5CC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121024" y="-5572000"/>
            <a:ext cx="20635913" cy="145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042607552"/>
              </p:ext>
            </p:extLst>
          </p:nvPr>
        </p:nvGraphicFramePr>
        <p:xfrm>
          <a:off x="767408" y="476672"/>
          <a:ext cx="1036915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327193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D48E47C-F366-5164-E5A7-2DA6902FE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3">
            <a:extLst>
              <a:ext uri="{FF2B5EF4-FFF2-40B4-BE49-F238E27FC236}">
                <a16:creationId xmlns="" xmlns:a16="http://schemas.microsoft.com/office/drawing/2014/main" id="{44881BD1-60C4-277C-1DEA-FA6D95F5CC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905000" y="-6076056"/>
            <a:ext cx="20635913" cy="145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991544" y="260648"/>
            <a:ext cx="813690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Значення професійного навчання та підвищення кваліфікації</a:t>
            </a:r>
            <a:endParaRPr lang="uk-UA" sz="2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615514277"/>
              </p:ext>
            </p:extLst>
          </p:nvPr>
        </p:nvGraphicFramePr>
        <p:xfrm>
          <a:off x="551384" y="1268760"/>
          <a:ext cx="1044116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044987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D48E47C-F366-5164-E5A7-2DA6902FE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3">
            <a:extLst>
              <a:ext uri="{FF2B5EF4-FFF2-40B4-BE49-F238E27FC236}">
                <a16:creationId xmlns="" xmlns:a16="http://schemas.microsoft.com/office/drawing/2014/main" id="{44881BD1-60C4-277C-1DEA-FA6D95F5CC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905000" y="-6076056"/>
            <a:ext cx="20635913" cy="145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775520" y="63358"/>
            <a:ext cx="8136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 професійного навчання та підвищення кваліфікації</a:t>
            </a:r>
            <a:endParaRPr lang="uk-UA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51225149"/>
              </p:ext>
            </p:extLst>
          </p:nvPr>
        </p:nvGraphicFramePr>
        <p:xfrm>
          <a:off x="551384" y="1174583"/>
          <a:ext cx="9433048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004090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D48E47C-F366-5164-E5A7-2DA6902FE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3">
            <a:extLst>
              <a:ext uri="{FF2B5EF4-FFF2-40B4-BE49-F238E27FC236}">
                <a16:creationId xmlns="" xmlns:a16="http://schemas.microsoft.com/office/drawing/2014/main" id="{44881BD1-60C4-277C-1DEA-FA6D95F5CC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977008" y="-6148064"/>
            <a:ext cx="20635913" cy="145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99710955"/>
              </p:ext>
            </p:extLst>
          </p:nvPr>
        </p:nvGraphicFramePr>
        <p:xfrm>
          <a:off x="623392" y="1340768"/>
          <a:ext cx="8856984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31504" y="203684"/>
            <a:ext cx="8136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Сучасні тенденції у професійному навчанні соціальних працівників</a:t>
            </a:r>
            <a:endParaRPr lang="uk-UA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936460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D48E47C-F366-5164-E5A7-2DA6902FE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3">
            <a:extLst>
              <a:ext uri="{FF2B5EF4-FFF2-40B4-BE49-F238E27FC236}">
                <a16:creationId xmlns="" xmlns:a16="http://schemas.microsoft.com/office/drawing/2014/main" id="{44881BD1-60C4-277C-1DEA-FA6D95F5CC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905000" y="-6076056"/>
            <a:ext cx="20635913" cy="145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Выноска-облако 1"/>
          <p:cNvSpPr/>
          <p:nvPr/>
        </p:nvSpPr>
        <p:spPr>
          <a:xfrm>
            <a:off x="2423592" y="980728"/>
            <a:ext cx="6048672" cy="4536504"/>
          </a:xfrm>
          <a:prstGeom prst="cloud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Які сучасні тенденції у професійному розвитку є найбільш корисними для соціальної сфери?</a:t>
            </a:r>
            <a:endParaRPr lang="uk-UA" sz="2600" b="1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0556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D48E47C-F366-5164-E5A7-2DA6902FE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3">
            <a:extLst>
              <a:ext uri="{FF2B5EF4-FFF2-40B4-BE49-F238E27FC236}">
                <a16:creationId xmlns="" xmlns:a16="http://schemas.microsoft.com/office/drawing/2014/main" id="{44881BD1-60C4-277C-1DEA-FA6D95F5CC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905000" y="-6080602"/>
            <a:ext cx="20635913" cy="145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991544" y="260648"/>
            <a:ext cx="82089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Практичні рекомендації для професійного розвитку</a:t>
            </a:r>
            <a:endParaRPr lang="uk-UA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461557605"/>
              </p:ext>
            </p:extLst>
          </p:nvPr>
        </p:nvGraphicFramePr>
        <p:xfrm>
          <a:off x="-744760" y="1484784"/>
          <a:ext cx="936104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10303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66910" y="265974"/>
            <a:ext cx="7858180" cy="135732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C2E43"/>
                </a:solidFill>
                <a:latin typeface="George" panose="02000500000000000000" pitchFamily="50" charset="0"/>
                <a:cs typeface="Times New Roman" pitchFamily="18" charset="0"/>
              </a:rPr>
              <a:t>ДЯКУЮ ЗА УВАГУ!</a:t>
            </a:r>
            <a:br>
              <a:rPr lang="uk-UA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C2E43"/>
                </a:solidFill>
                <a:latin typeface="George" panose="02000500000000000000" pitchFamily="50" charset="0"/>
                <a:cs typeface="Times New Roman" pitchFamily="18" charset="0"/>
              </a:rPr>
            </a:b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C2E43"/>
              </a:solidFill>
              <a:latin typeface="George" panose="02000500000000000000" pitchFamily="50" charset="0"/>
              <a:cs typeface="Times New Roman" pitchFamily="18" charset="0"/>
            </a:endParaRPr>
          </a:p>
        </p:txBody>
      </p:sp>
      <p:pic>
        <p:nvPicPr>
          <p:cNvPr id="16387" name="Picture 2" descr="http://qrcoder.ru/code/?https%3A%2F%2Ftaplink.cc%2Ffsu_znu&amp;10&amp;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08888" y="1628775"/>
            <a:ext cx="314325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8000" y="1624013"/>
            <a:ext cx="5911850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639300" y="4538663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864600" y="4562475"/>
            <a:ext cx="592138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9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85138" y="4549775"/>
            <a:ext cx="596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Заголовок 1"/>
          <p:cNvSpPr txBox="1">
            <a:spLocks/>
          </p:cNvSpPr>
          <p:nvPr/>
        </p:nvSpPr>
        <p:spPr bwMode="auto">
          <a:xfrm>
            <a:off x="7434263" y="5154613"/>
            <a:ext cx="3452812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altLang="uk-UA" sz="2800" b="1">
                <a:latin typeface="George" pitchFamily="50" charset="0"/>
                <a:cs typeface="Times New Roman" pitchFamily="18" charset="0"/>
              </a:rPr>
              <a:t>@fsu_znu</a:t>
            </a:r>
            <a:endParaRPr lang="ru-RU" altLang="uk-UA" sz="2800" b="1">
              <a:latin typeface="George" pitchFamily="50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6739</TotalTime>
  <Words>357</Words>
  <Application>Microsoft Office PowerPoint</Application>
  <PresentationFormat>Широкоэкранный</PresentationFormat>
  <Paragraphs>62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George</vt:lpstr>
      <vt:lpstr>Plantagenet Cherokee</vt:lpstr>
      <vt:lpstr>Times New Roman</vt:lpstr>
      <vt:lpstr>Тема Office</vt:lpstr>
      <vt:lpstr>Професійний розвиток фахівця соціальної сфери  Лекція 9. Професійне навчання та підвищення кваліфікації фахівця соціальної сфери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 </vt:lpstr>
    </vt:vector>
  </TitlesOfParts>
  <Company>DNA Project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Програма практики з організації соціологічного дослідження</dc:title>
  <dc:creator>DNA7 X86</dc:creator>
  <cp:lastModifiedBy>Учетная запись Майкрософт</cp:lastModifiedBy>
  <cp:revision>448</cp:revision>
  <dcterms:created xsi:type="dcterms:W3CDTF">2014-05-17T18:57:21Z</dcterms:created>
  <dcterms:modified xsi:type="dcterms:W3CDTF">2025-03-17T13:03:34Z</dcterms:modified>
</cp:coreProperties>
</file>