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792" r:id="rId3"/>
  </p:sldMasterIdLst>
  <p:notesMasterIdLst>
    <p:notesMasterId r:id="rId21"/>
  </p:notesMasterIdLst>
  <p:sldIdLst>
    <p:sldId id="271" r:id="rId4"/>
    <p:sldId id="311" r:id="rId5"/>
    <p:sldId id="326" r:id="rId6"/>
    <p:sldId id="327" r:id="rId7"/>
    <p:sldId id="328" r:id="rId8"/>
    <p:sldId id="329" r:id="rId9"/>
    <p:sldId id="330" r:id="rId10"/>
    <p:sldId id="331" r:id="rId11"/>
    <p:sldId id="333" r:id="rId12"/>
    <p:sldId id="332" r:id="rId13"/>
    <p:sldId id="334" r:id="rId14"/>
    <p:sldId id="335" r:id="rId15"/>
    <p:sldId id="484" r:id="rId16"/>
    <p:sldId id="480" r:id="rId17"/>
    <p:sldId id="490" r:id="rId18"/>
    <p:sldId id="487" r:id="rId19"/>
    <p:sldId id="485" r:id="rId20"/>
  </p:sldIdLst>
  <p:sldSz cx="18288000" cy="10287000"/>
  <p:notesSz cx="6858000" cy="9144000"/>
  <p:defaultTextStyle>
    <a:defPPr lvl="0">
      <a:defRPr lang="uk-UA"/>
    </a:defPPr>
    <a:lvl1pPr lvl="0" algn="l" defTabSz="906463" rtl="0" fontAlgn="base">
      <a:spcBef>
        <a:spcPct val="0"/>
      </a:spcBef>
      <a:spcAft>
        <a:spcPct val="0"/>
      </a:spcAft>
      <a:defRPr kern="1200">
        <a:solidFill>
          <a:schemeClr val="tx1"/>
        </a:solidFill>
        <a:latin typeface="Arial" pitchFamily="34" charset="0"/>
        <a:ea typeface="+mn-ea"/>
        <a:cs typeface="Arial" pitchFamily="34" charset="0"/>
        <a:sym typeface="Helvetica Neue"/>
      </a:defRPr>
    </a:lvl1pPr>
    <a:lvl2pPr marL="457200" lvl="1" algn="l" defTabSz="906463" rtl="0" fontAlgn="base">
      <a:spcBef>
        <a:spcPct val="0"/>
      </a:spcBef>
      <a:spcAft>
        <a:spcPct val="0"/>
      </a:spcAft>
      <a:defRPr kern="1200">
        <a:solidFill>
          <a:schemeClr val="tx1"/>
        </a:solidFill>
        <a:latin typeface="Arial" pitchFamily="34" charset="0"/>
        <a:ea typeface="+mn-ea"/>
        <a:cs typeface="Arial" pitchFamily="34" charset="0"/>
        <a:sym typeface="Helvetica Neue"/>
      </a:defRPr>
    </a:lvl2pPr>
    <a:lvl3pPr marL="914400" lvl="2" algn="l" defTabSz="906463" rtl="0" fontAlgn="base">
      <a:spcBef>
        <a:spcPct val="0"/>
      </a:spcBef>
      <a:spcAft>
        <a:spcPct val="0"/>
      </a:spcAft>
      <a:defRPr kern="1200">
        <a:solidFill>
          <a:schemeClr val="tx1"/>
        </a:solidFill>
        <a:latin typeface="Arial" pitchFamily="34" charset="0"/>
        <a:ea typeface="+mn-ea"/>
        <a:cs typeface="Arial" pitchFamily="34" charset="0"/>
        <a:sym typeface="Helvetica Neue"/>
      </a:defRPr>
    </a:lvl3pPr>
    <a:lvl4pPr marL="1371600" lvl="3" algn="l" defTabSz="906463" rtl="0" fontAlgn="base">
      <a:spcBef>
        <a:spcPct val="0"/>
      </a:spcBef>
      <a:spcAft>
        <a:spcPct val="0"/>
      </a:spcAft>
      <a:defRPr kern="1200">
        <a:solidFill>
          <a:schemeClr val="tx1"/>
        </a:solidFill>
        <a:latin typeface="Arial" pitchFamily="34" charset="0"/>
        <a:ea typeface="+mn-ea"/>
        <a:cs typeface="Arial" pitchFamily="34" charset="0"/>
        <a:sym typeface="Helvetica Neue"/>
      </a:defRPr>
    </a:lvl4pPr>
    <a:lvl5pPr marL="1828800" lvl="4" algn="l" defTabSz="906463" rtl="0" fontAlgn="base">
      <a:spcBef>
        <a:spcPct val="0"/>
      </a:spcBef>
      <a:spcAft>
        <a:spcPct val="0"/>
      </a:spcAft>
      <a:defRPr kern="1200">
        <a:solidFill>
          <a:schemeClr val="tx1"/>
        </a:solidFill>
        <a:latin typeface="Arial" pitchFamily="34" charset="0"/>
        <a:ea typeface="+mn-ea"/>
        <a:cs typeface="Arial" pitchFamily="34" charset="0"/>
        <a:sym typeface="Helvetica Neue"/>
      </a:defRPr>
    </a:lvl5pPr>
    <a:lvl6pPr marL="2286000" lvl="5" algn="l" defTabSz="914400" rtl="0" eaLnBrk="1" latinLnBrk="0" hangingPunct="1">
      <a:defRPr kern="1200">
        <a:solidFill>
          <a:schemeClr val="tx1"/>
        </a:solidFill>
        <a:latin typeface="Arial" pitchFamily="34" charset="0"/>
        <a:ea typeface="+mn-ea"/>
        <a:cs typeface="Arial" pitchFamily="34" charset="0"/>
        <a:sym typeface="Helvetica Neue"/>
      </a:defRPr>
    </a:lvl6pPr>
    <a:lvl7pPr marL="2743200" lvl="6" algn="l" defTabSz="914400" rtl="0" eaLnBrk="1" latinLnBrk="0" hangingPunct="1">
      <a:defRPr kern="1200">
        <a:solidFill>
          <a:schemeClr val="tx1"/>
        </a:solidFill>
        <a:latin typeface="Arial" pitchFamily="34" charset="0"/>
        <a:ea typeface="+mn-ea"/>
        <a:cs typeface="Arial" pitchFamily="34" charset="0"/>
        <a:sym typeface="Helvetica Neue"/>
      </a:defRPr>
    </a:lvl7pPr>
    <a:lvl8pPr marL="3200400" lvl="7" algn="l" defTabSz="914400" rtl="0" eaLnBrk="1" latinLnBrk="0" hangingPunct="1">
      <a:defRPr kern="1200">
        <a:solidFill>
          <a:schemeClr val="tx1"/>
        </a:solidFill>
        <a:latin typeface="Arial" pitchFamily="34" charset="0"/>
        <a:ea typeface="+mn-ea"/>
        <a:cs typeface="Arial" pitchFamily="34" charset="0"/>
        <a:sym typeface="Helvetica Neue"/>
      </a:defRPr>
    </a:lvl8pPr>
    <a:lvl9pPr marL="3657600" lvl="8" algn="l" defTabSz="914400" rtl="0" eaLnBrk="1" latinLnBrk="0" hangingPunct="1">
      <a:defRPr kern="1200">
        <a:solidFill>
          <a:schemeClr val="tx1"/>
        </a:solidFill>
        <a:latin typeface="Arial" pitchFamily="34" charset="0"/>
        <a:ea typeface="+mn-ea"/>
        <a:cs typeface="Arial" pitchFamily="34" charset="0"/>
        <a:sym typeface="Helvetica Neue"/>
      </a:defRPr>
    </a:lvl9pPr>
  </p:defaultTextStyle>
  <p:extLst>
    <p:ext uri="{EFAFB233-063F-42B5-8137-9DF3F51BA10A}">
      <p15:sldGuideLst xmlns:p15="http://schemas.microsoft.com/office/powerpoint/2012/main">
        <p15:guide id="1" orient="horz" pos="3240">
          <p15:clr>
            <a:srgbClr val="A4A3A4"/>
          </p15:clr>
        </p15:guide>
        <p15:guide id="2" pos="57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93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43" autoAdjust="0"/>
    <p:restoredTop sz="94747"/>
  </p:normalViewPr>
  <p:slideViewPr>
    <p:cSldViewPr>
      <p:cViewPr varScale="1">
        <p:scale>
          <a:sx n="57" d="100"/>
          <a:sy n="57" d="100"/>
        </p:scale>
        <p:origin x="456" y="176"/>
      </p:cViewPr>
      <p:guideLst>
        <p:guide orient="horz" pos="3240"/>
        <p:guide pos="57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0" name="Shape 1100"/>
          <p:cNvSpPr>
            <a:spLocks noGrp="1" noRot="1" noChangeAspect="1"/>
          </p:cNvSpPr>
          <p:nvPr>
            <p:ph type="sldImg"/>
          </p:nvPr>
        </p:nvSpPr>
        <p:spPr>
          <a:xfrm>
            <a:off x="381000" y="685800"/>
            <a:ext cx="6096000" cy="3429000"/>
          </a:xfrm>
          <a:prstGeom prst="rect">
            <a:avLst/>
          </a:prstGeom>
        </p:spPr>
        <p:txBody>
          <a:bodyPr/>
          <a:lstStyle/>
          <a:p>
            <a:pPr lvl="0"/>
            <a:endParaRPr noProof="0">
              <a:sym typeface="Helvetica Neue"/>
            </a:endParaRPr>
          </a:p>
        </p:txBody>
      </p:sp>
      <p:sp>
        <p:nvSpPr>
          <p:cNvPr id="1101" name="Shape 1101"/>
          <p:cNvSpPr>
            <a:spLocks noGrp="1"/>
          </p:cNvSpPr>
          <p:nvPr>
            <p:ph type="body" sz="quarter" idx="1"/>
          </p:nvPr>
        </p:nvSpPr>
        <p:spPr>
          <a:xfrm>
            <a:off x="914400" y="4343400"/>
            <a:ext cx="5029200" cy="4114800"/>
          </a:xfrm>
          <a:prstGeom prst="rect">
            <a:avLst/>
          </a:prstGeom>
        </p:spPr>
        <p:txBody>
          <a:bodyPr/>
          <a:lstStyle/>
          <a:p>
            <a:pPr lvl="0"/>
            <a:endParaRPr noProof="0">
              <a:sym typeface="Helvetica Neue"/>
            </a:endParaRPr>
          </a:p>
        </p:txBody>
      </p:sp>
    </p:spTree>
  </p:cSld>
  <p:clrMap bg1="lt1" tx1="dk1" bg2="lt2" tx2="dk2" accent1="accent1" accent2="accent2" accent3="accent3" accent4="accent4" accent5="accent5" accent6="accent6" hlink="hlink" folHlink="folHlink"/>
  <p:notesStyle>
    <a:lvl1pPr algn="l" defTabSz="906463" rtl="0" eaLnBrk="0" fontAlgn="base" hangingPunct="0">
      <a:lnSpc>
        <a:spcPct val="118000"/>
      </a:lnSpc>
      <a:spcBef>
        <a:spcPct val="30000"/>
      </a:spcBef>
      <a:spcAft>
        <a:spcPct val="0"/>
      </a:spcAft>
      <a:defRPr sz="4300">
        <a:solidFill>
          <a:schemeClr val="tx1"/>
        </a:solidFill>
        <a:latin typeface="+mj-lt"/>
        <a:ea typeface="+mj-ea"/>
        <a:cs typeface="+mj-cs"/>
        <a:sym typeface="Helvetica Neue"/>
      </a:defRPr>
    </a:lvl1pPr>
    <a:lvl2pPr marL="742950" indent="-285750" algn="l" defTabSz="906463" rtl="0" eaLnBrk="0" fontAlgn="base" hangingPunct="0">
      <a:lnSpc>
        <a:spcPct val="118000"/>
      </a:lnSpc>
      <a:spcBef>
        <a:spcPct val="30000"/>
      </a:spcBef>
      <a:spcAft>
        <a:spcPct val="0"/>
      </a:spcAft>
      <a:defRPr sz="4300">
        <a:solidFill>
          <a:schemeClr val="tx1"/>
        </a:solidFill>
        <a:latin typeface="+mj-lt"/>
        <a:ea typeface="+mj-ea"/>
        <a:cs typeface="+mj-cs"/>
        <a:sym typeface="Helvetica Neue"/>
      </a:defRPr>
    </a:lvl2pPr>
    <a:lvl3pPr marL="1143000" indent="-228600" algn="l" defTabSz="906463" rtl="0" eaLnBrk="0" fontAlgn="base" hangingPunct="0">
      <a:lnSpc>
        <a:spcPct val="118000"/>
      </a:lnSpc>
      <a:spcBef>
        <a:spcPct val="30000"/>
      </a:spcBef>
      <a:spcAft>
        <a:spcPct val="0"/>
      </a:spcAft>
      <a:defRPr sz="4300">
        <a:solidFill>
          <a:schemeClr val="tx1"/>
        </a:solidFill>
        <a:latin typeface="+mj-lt"/>
        <a:ea typeface="+mj-ea"/>
        <a:cs typeface="+mj-cs"/>
        <a:sym typeface="Helvetica Neue"/>
      </a:defRPr>
    </a:lvl3pPr>
    <a:lvl4pPr marL="1600200" indent="-228600" algn="l" defTabSz="906463" rtl="0" eaLnBrk="0" fontAlgn="base" hangingPunct="0">
      <a:lnSpc>
        <a:spcPct val="118000"/>
      </a:lnSpc>
      <a:spcBef>
        <a:spcPct val="30000"/>
      </a:spcBef>
      <a:spcAft>
        <a:spcPct val="0"/>
      </a:spcAft>
      <a:defRPr sz="4300">
        <a:solidFill>
          <a:schemeClr val="tx1"/>
        </a:solidFill>
        <a:latin typeface="+mj-lt"/>
        <a:ea typeface="+mj-ea"/>
        <a:cs typeface="+mj-cs"/>
        <a:sym typeface="Helvetica Neue"/>
      </a:defRPr>
    </a:lvl4pPr>
    <a:lvl5pPr marL="2057400" indent="-228600" algn="l" defTabSz="906463" rtl="0" eaLnBrk="0" fontAlgn="base" hangingPunct="0">
      <a:lnSpc>
        <a:spcPct val="118000"/>
      </a:lnSpc>
      <a:spcBef>
        <a:spcPct val="30000"/>
      </a:spcBef>
      <a:spcAft>
        <a:spcPct val="0"/>
      </a:spcAft>
      <a:defRPr sz="4300">
        <a:solidFill>
          <a:schemeClr val="tx1"/>
        </a:solidFill>
        <a:latin typeface="+mj-lt"/>
        <a:ea typeface="+mj-ea"/>
        <a:cs typeface="+mj-cs"/>
        <a:sym typeface="Helvetica Neue"/>
      </a:defRPr>
    </a:lvl5pPr>
    <a:lvl6pPr indent="2267712" defTabSz="907085">
      <a:lnSpc>
        <a:spcPct val="117999"/>
      </a:lnSpc>
      <a:defRPr sz="4365">
        <a:latin typeface="+mj-lt"/>
        <a:ea typeface="+mj-ea"/>
        <a:cs typeface="+mj-cs"/>
        <a:sym typeface="Helvetica Neue"/>
      </a:defRPr>
    </a:lvl6pPr>
    <a:lvl7pPr indent="2721254" defTabSz="907085">
      <a:lnSpc>
        <a:spcPct val="117999"/>
      </a:lnSpc>
      <a:defRPr sz="4365">
        <a:latin typeface="+mj-lt"/>
        <a:ea typeface="+mj-ea"/>
        <a:cs typeface="+mj-cs"/>
        <a:sym typeface="Helvetica Neue"/>
      </a:defRPr>
    </a:lvl7pPr>
    <a:lvl8pPr indent="3174797" defTabSz="907085">
      <a:lnSpc>
        <a:spcPct val="117999"/>
      </a:lnSpc>
      <a:defRPr sz="4365">
        <a:latin typeface="+mj-lt"/>
        <a:ea typeface="+mj-ea"/>
        <a:cs typeface="+mj-cs"/>
        <a:sym typeface="Helvetica Neue"/>
      </a:defRPr>
    </a:lvl8pPr>
    <a:lvl9pPr indent="3628339" defTabSz="907085">
      <a:lnSpc>
        <a:spcPct val="117999"/>
      </a:lnSpc>
      <a:defRPr sz="4365">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uk-UA"/>
          </a:p>
        </p:txBody>
      </p:sp>
    </p:spTree>
    <p:extLst>
      <p:ext uri="{BB962C8B-B14F-4D97-AF65-F5344CB8AC3E}">
        <p14:creationId xmlns:p14="http://schemas.microsoft.com/office/powerpoint/2010/main" val="2775905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uk-UA"/>
          </a:p>
        </p:txBody>
      </p:sp>
    </p:spTree>
    <p:extLst>
      <p:ext uri="{BB962C8B-B14F-4D97-AF65-F5344CB8AC3E}">
        <p14:creationId xmlns:p14="http://schemas.microsoft.com/office/powerpoint/2010/main" val="3575792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uk-UA"/>
          </a:p>
        </p:txBody>
      </p:sp>
    </p:spTree>
    <p:extLst>
      <p:ext uri="{BB962C8B-B14F-4D97-AF65-F5344CB8AC3E}">
        <p14:creationId xmlns:p14="http://schemas.microsoft.com/office/powerpoint/2010/main" val="2801287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uk-UA"/>
          </a:p>
        </p:txBody>
      </p:sp>
    </p:spTree>
    <p:extLst>
      <p:ext uri="{BB962C8B-B14F-4D97-AF65-F5344CB8AC3E}">
        <p14:creationId xmlns:p14="http://schemas.microsoft.com/office/powerpoint/2010/main" val="4064775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4300" b="0" i="0" dirty="0">
                <a:solidFill>
                  <a:schemeClr val="tx1"/>
                </a:solidFill>
                <a:effectLst/>
                <a:latin typeface="+mj-lt"/>
                <a:ea typeface="+mj-ea"/>
                <a:cs typeface="+mj-cs"/>
                <a:sym typeface="Helvetica Neue"/>
              </a:rPr>
              <a:t>From the very beginning, Dropbox followed many of the fundamental techniques used when building an MVP. One of the key principles of building an MVP is to start off small and capture users’ interest early, and Dropbox did just that. Before even placing a working product into the hands of users, the team created a 30-second video that visually demonstrated their product.</a:t>
            </a:r>
          </a:p>
          <a:p>
            <a:pPr fontAlgn="base"/>
            <a:r>
              <a:rPr lang="en-US" sz="4300" b="0" i="0" dirty="0">
                <a:solidFill>
                  <a:schemeClr val="tx1"/>
                </a:solidFill>
                <a:effectLst/>
                <a:latin typeface="+mj-lt"/>
                <a:ea typeface="+mj-ea"/>
                <a:cs typeface="+mj-cs"/>
                <a:sym typeface="Helvetica Neue"/>
              </a:rPr>
              <a:t>The video was released to Dropbox’s target market on Hacker News in April 2007 and received thousands of comments and feedback from intrigued people. Through the use of a landing page, Dropbox captured over 70,000 email addresses of interested future customers.</a:t>
            </a:r>
          </a:p>
          <a:p>
            <a:pPr fontAlgn="base"/>
            <a:r>
              <a:rPr lang="en-US" sz="4300" b="0" i="0" dirty="0">
                <a:solidFill>
                  <a:schemeClr val="tx1"/>
                </a:solidFill>
                <a:effectLst/>
                <a:latin typeface="+mj-lt"/>
                <a:ea typeface="+mj-ea"/>
                <a:cs typeface="+mj-cs"/>
                <a:sym typeface="Helvetica Neue"/>
              </a:rPr>
              <a:t>This early customer research enabled the Dropbox team to validate their ideas and confirm that there was market demand for their product. Based on this initial feedback, Dropbox stepped up development not too long after it released the product to the public.</a:t>
            </a:r>
          </a:p>
          <a:p>
            <a:endParaRPr lang="ru-RU" dirty="0"/>
          </a:p>
        </p:txBody>
      </p:sp>
    </p:spTree>
    <p:extLst>
      <p:ext uri="{BB962C8B-B14F-4D97-AF65-F5344CB8AC3E}">
        <p14:creationId xmlns:p14="http://schemas.microsoft.com/office/powerpoint/2010/main" val="1527421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uk-UA"/>
          </a:p>
        </p:txBody>
      </p:sp>
    </p:spTree>
    <p:extLst>
      <p:ext uri="{BB962C8B-B14F-4D97-AF65-F5344CB8AC3E}">
        <p14:creationId xmlns:p14="http://schemas.microsoft.com/office/powerpoint/2010/main" val="4011366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uk-UA"/>
          </a:p>
        </p:txBody>
      </p:sp>
    </p:spTree>
    <p:extLst>
      <p:ext uri="{BB962C8B-B14F-4D97-AF65-F5344CB8AC3E}">
        <p14:creationId xmlns:p14="http://schemas.microsoft.com/office/powerpoint/2010/main" val="119677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uk-UA"/>
          </a:p>
        </p:txBody>
      </p:sp>
    </p:spTree>
    <p:extLst>
      <p:ext uri="{BB962C8B-B14F-4D97-AF65-F5344CB8AC3E}">
        <p14:creationId xmlns:p14="http://schemas.microsoft.com/office/powerpoint/2010/main" val="2061021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uk-UA"/>
          </a:p>
        </p:txBody>
      </p:sp>
    </p:spTree>
    <p:extLst>
      <p:ext uri="{BB962C8B-B14F-4D97-AF65-F5344CB8AC3E}">
        <p14:creationId xmlns:p14="http://schemas.microsoft.com/office/powerpoint/2010/main" val="167936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uk-UA"/>
          </a:p>
        </p:txBody>
      </p:sp>
    </p:spTree>
    <p:extLst>
      <p:ext uri="{BB962C8B-B14F-4D97-AF65-F5344CB8AC3E}">
        <p14:creationId xmlns:p14="http://schemas.microsoft.com/office/powerpoint/2010/main" val="3380068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uk-UA"/>
          </a:p>
        </p:txBody>
      </p:sp>
    </p:spTree>
    <p:extLst>
      <p:ext uri="{BB962C8B-B14F-4D97-AF65-F5344CB8AC3E}">
        <p14:creationId xmlns:p14="http://schemas.microsoft.com/office/powerpoint/2010/main" val="506607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uk-UA"/>
          </a:p>
        </p:txBody>
      </p:sp>
    </p:spTree>
    <p:extLst>
      <p:ext uri="{BB962C8B-B14F-4D97-AF65-F5344CB8AC3E}">
        <p14:creationId xmlns:p14="http://schemas.microsoft.com/office/powerpoint/2010/main" val="4293447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uk-UA"/>
          </a:p>
        </p:txBody>
      </p:sp>
    </p:spTree>
    <p:extLst>
      <p:ext uri="{BB962C8B-B14F-4D97-AF65-F5344CB8AC3E}">
        <p14:creationId xmlns:p14="http://schemas.microsoft.com/office/powerpoint/2010/main" val="1565590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FAULT SLIDE with SUBS">
    <p:spTree>
      <p:nvGrpSpPr>
        <p:cNvPr id="1" name=""/>
        <p:cNvGrpSpPr/>
        <p:nvPr/>
      </p:nvGrpSpPr>
      <p:grpSpPr>
        <a:xfrm>
          <a:off x="0" y="0"/>
          <a:ext cx="0" cy="0"/>
          <a:chOff x="0" y="0"/>
          <a:chExt cx="0" cy="0"/>
        </a:xfrm>
      </p:grpSpPr>
      <p:sp>
        <p:nvSpPr>
          <p:cNvPr id="12" name="Title 11"/>
          <p:cNvSpPr>
            <a:spLocks noGrp="1"/>
          </p:cNvSpPr>
          <p:nvPr>
            <p:ph type="title"/>
          </p:nvPr>
        </p:nvSpPr>
        <p:spPr>
          <a:xfrm>
            <a:off x="791072" y="446615"/>
            <a:ext cx="15553728" cy="736445"/>
          </a:xfrm>
          <a:prstGeom prst="rect">
            <a:avLst/>
          </a:prstGeom>
        </p:spPr>
        <p:txBody>
          <a:bodyPr/>
          <a:lstStyle>
            <a:lvl1pPr algn="l">
              <a:defRPr sz="4800" b="1">
                <a:latin typeface="+mn-lt"/>
                <a:ea typeface="Roboto Condensed" panose="02000000000000000000" pitchFamily="2" charset="0"/>
              </a:defRPr>
            </a:lvl1pPr>
          </a:lstStyle>
          <a:p>
            <a:r>
              <a:rPr lang="ru-RU"/>
              <a:t>Образец заголовка</a:t>
            </a:r>
            <a:endParaRPr lang="uk-UA"/>
          </a:p>
        </p:txBody>
      </p:sp>
      <p:sp>
        <p:nvSpPr>
          <p:cNvPr id="17" name="Text Placeholder 16"/>
          <p:cNvSpPr>
            <a:spLocks noGrp="1"/>
          </p:cNvSpPr>
          <p:nvPr>
            <p:ph type="body" sz="quarter" idx="12"/>
          </p:nvPr>
        </p:nvSpPr>
        <p:spPr>
          <a:xfrm>
            <a:off x="791072" y="1102869"/>
            <a:ext cx="15553728" cy="368223"/>
          </a:xfrm>
          <a:prstGeom prst="rect">
            <a:avLst/>
          </a:prstGeom>
        </p:spPr>
        <p:txBody>
          <a:bodyPr/>
          <a:lstStyle>
            <a:lvl1pPr marL="0" indent="0">
              <a:buNone/>
              <a:defRPr sz="2400">
                <a:solidFill>
                  <a:schemeClr val="tx1">
                    <a:lumMod val="60000"/>
                    <a:lumOff val="40000"/>
                  </a:schemeClr>
                </a:solidFill>
              </a:defRPr>
            </a:lvl1pPr>
          </a:lstStyle>
          <a:p>
            <a:pPr lvl="0"/>
            <a:r>
              <a:rPr lang="ru-RU"/>
              <a:t>Образец текста</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EFAULT SLIDE with SUBS">
    <p:spTree>
      <p:nvGrpSpPr>
        <p:cNvPr id="1" name=""/>
        <p:cNvGrpSpPr/>
        <p:nvPr/>
      </p:nvGrpSpPr>
      <p:grpSpPr>
        <a:xfrm>
          <a:off x="0" y="0"/>
          <a:ext cx="0" cy="0"/>
          <a:chOff x="0" y="0"/>
          <a:chExt cx="0" cy="0"/>
        </a:xfrm>
      </p:grpSpPr>
      <p:sp>
        <p:nvSpPr>
          <p:cNvPr id="12" name="Title 11"/>
          <p:cNvSpPr>
            <a:spLocks noGrp="1"/>
          </p:cNvSpPr>
          <p:nvPr>
            <p:ph type="title"/>
          </p:nvPr>
        </p:nvSpPr>
        <p:spPr>
          <a:xfrm>
            <a:off x="791072" y="446615"/>
            <a:ext cx="15553728" cy="736445"/>
          </a:xfrm>
          <a:prstGeom prst="rect">
            <a:avLst/>
          </a:prstGeom>
        </p:spPr>
        <p:txBody>
          <a:bodyPr/>
          <a:lstStyle>
            <a:lvl1pPr algn="l">
              <a:defRPr sz="4800" b="1">
                <a:latin typeface="+mn-lt"/>
                <a:ea typeface="Roboto Condensed" panose="02000000000000000000" pitchFamily="2" charset="0"/>
              </a:defRPr>
            </a:lvl1pPr>
          </a:lstStyle>
          <a:p>
            <a:r>
              <a:rPr lang="ru-RU"/>
              <a:t>Образец заголовка</a:t>
            </a:r>
            <a:endParaRPr lang="uk-UA"/>
          </a:p>
        </p:txBody>
      </p:sp>
      <p:sp>
        <p:nvSpPr>
          <p:cNvPr id="17" name="Text Placeholder 16"/>
          <p:cNvSpPr>
            <a:spLocks noGrp="1"/>
          </p:cNvSpPr>
          <p:nvPr>
            <p:ph type="body" sz="quarter" idx="12"/>
          </p:nvPr>
        </p:nvSpPr>
        <p:spPr>
          <a:xfrm>
            <a:off x="791072" y="1102869"/>
            <a:ext cx="15553728" cy="368223"/>
          </a:xfrm>
          <a:prstGeom prst="rect">
            <a:avLst/>
          </a:prstGeom>
        </p:spPr>
        <p:txBody>
          <a:bodyPr/>
          <a:lstStyle>
            <a:lvl1pPr marL="0" indent="0">
              <a:buNone/>
              <a:defRPr sz="2400">
                <a:solidFill>
                  <a:schemeClr val="tx1">
                    <a:lumMod val="60000"/>
                    <a:lumOff val="40000"/>
                  </a:schemeClr>
                </a:solidFill>
              </a:defRPr>
            </a:lvl1pPr>
          </a:lstStyle>
          <a:p>
            <a:pPr lvl="0"/>
            <a:r>
              <a:rPr lang="ru-RU"/>
              <a:t>Образец текста</a:t>
            </a:r>
          </a:p>
        </p:txBody>
      </p:sp>
      <p:sp>
        <p:nvSpPr>
          <p:cNvPr id="3" name="Picture Placeholder 2"/>
          <p:cNvSpPr>
            <a:spLocks noGrp="1"/>
          </p:cNvSpPr>
          <p:nvPr>
            <p:ph type="pic" sz="quarter" idx="13"/>
          </p:nvPr>
        </p:nvSpPr>
        <p:spPr>
          <a:xfrm>
            <a:off x="1844950" y="6295629"/>
            <a:ext cx="3767403" cy="2119163"/>
          </a:xfrm>
          <a:prstGeom prst="rect">
            <a:avLst/>
          </a:prstGeom>
        </p:spPr>
        <p:txBody>
          <a:bodyPr/>
          <a:lstStyle/>
          <a:p>
            <a:pPr lvl="0"/>
            <a:endParaRPr lang="uk-UA" noProof="0"/>
          </a:p>
        </p:txBody>
      </p:sp>
      <p:sp>
        <p:nvSpPr>
          <p:cNvPr id="10" name="Picture Placeholder 2"/>
          <p:cNvSpPr>
            <a:spLocks noGrp="1"/>
          </p:cNvSpPr>
          <p:nvPr>
            <p:ph type="pic" sz="quarter" idx="14"/>
          </p:nvPr>
        </p:nvSpPr>
        <p:spPr>
          <a:xfrm>
            <a:off x="7260298" y="6295629"/>
            <a:ext cx="3767403" cy="2119163"/>
          </a:xfrm>
          <a:prstGeom prst="rect">
            <a:avLst/>
          </a:prstGeom>
        </p:spPr>
        <p:txBody>
          <a:bodyPr/>
          <a:lstStyle/>
          <a:p>
            <a:pPr lvl="0"/>
            <a:endParaRPr lang="uk-UA" noProof="0"/>
          </a:p>
        </p:txBody>
      </p:sp>
      <p:sp>
        <p:nvSpPr>
          <p:cNvPr id="11" name="Picture Placeholder 2"/>
          <p:cNvSpPr>
            <a:spLocks noGrp="1"/>
          </p:cNvSpPr>
          <p:nvPr>
            <p:ph type="pic" sz="quarter" idx="15"/>
          </p:nvPr>
        </p:nvSpPr>
        <p:spPr>
          <a:xfrm>
            <a:off x="12675647" y="6295629"/>
            <a:ext cx="3767403" cy="2119163"/>
          </a:xfrm>
          <a:prstGeom prst="rect">
            <a:avLst/>
          </a:prstGeom>
        </p:spPr>
        <p:txBody>
          <a:bodyPr/>
          <a:lstStyle/>
          <a:p>
            <a:pPr lvl="0"/>
            <a:endParaRPr lang="uk-UA" noProof="0"/>
          </a:p>
        </p:txBody>
      </p:sp>
      <p:sp>
        <p:nvSpPr>
          <p:cNvPr id="7" name="Slide Number Placeholder 28"/>
          <p:cNvSpPr>
            <a:spLocks noGrp="1"/>
          </p:cNvSpPr>
          <p:nvPr userDrawn="1">
            <p:ph type="sldNum" sz="quarter" idx="16"/>
          </p:nvPr>
        </p:nvSpPr>
        <p:spPr>
          <a:xfrm>
            <a:off x="16811625" y="9732963"/>
            <a:ext cx="860425" cy="549275"/>
          </a:xfrm>
          <a:prstGeom prst="rect">
            <a:avLst/>
          </a:prstGeom>
        </p:spPr>
        <p:txBody>
          <a:bodyPr/>
          <a:lstStyle>
            <a:lvl1pPr>
              <a:defRPr/>
            </a:lvl1pPr>
          </a:lstStyle>
          <a:p>
            <a:pPr>
              <a:defRPr/>
            </a:pPr>
            <a:fld id="{D06C62F1-CDF3-4A8F-A5B8-0FC62ECADC96}" type="slidenum">
              <a:rPr lang="uk-UA"/>
              <a:pPr>
                <a:defRPr/>
              </a:pPr>
              <a:t>‹#›</a:t>
            </a:fld>
            <a:endParaRPr lang="uk-U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block photo">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769146" y="2263180"/>
            <a:ext cx="3372966" cy="3361723"/>
          </a:xfrm>
          <a:prstGeom prst="rect">
            <a:avLst/>
          </a:prstGeom>
        </p:spPr>
        <p:txBody>
          <a:bodyPr/>
          <a:lstStyle/>
          <a:p>
            <a:pPr lvl="0"/>
            <a:endParaRPr lang="uk-UA" noProof="0"/>
          </a:p>
        </p:txBody>
      </p:sp>
      <p:sp>
        <p:nvSpPr>
          <p:cNvPr id="10" name="Picture Placeholder 2"/>
          <p:cNvSpPr>
            <a:spLocks noGrp="1"/>
          </p:cNvSpPr>
          <p:nvPr>
            <p:ph type="pic" sz="quarter" idx="13"/>
          </p:nvPr>
        </p:nvSpPr>
        <p:spPr>
          <a:xfrm>
            <a:off x="5226774" y="2263180"/>
            <a:ext cx="3372966" cy="3361723"/>
          </a:xfrm>
          <a:prstGeom prst="rect">
            <a:avLst/>
          </a:prstGeom>
        </p:spPr>
        <p:txBody>
          <a:bodyPr/>
          <a:lstStyle/>
          <a:p>
            <a:pPr lvl="0"/>
            <a:endParaRPr lang="uk-UA" noProof="0"/>
          </a:p>
        </p:txBody>
      </p:sp>
      <p:sp>
        <p:nvSpPr>
          <p:cNvPr id="11" name="Picture Placeholder 2"/>
          <p:cNvSpPr>
            <a:spLocks noGrp="1"/>
          </p:cNvSpPr>
          <p:nvPr>
            <p:ph type="pic" sz="quarter" idx="14"/>
          </p:nvPr>
        </p:nvSpPr>
        <p:spPr>
          <a:xfrm>
            <a:off x="9684402" y="2263180"/>
            <a:ext cx="3372966" cy="3361723"/>
          </a:xfrm>
          <a:prstGeom prst="rect">
            <a:avLst/>
          </a:prstGeom>
        </p:spPr>
        <p:txBody>
          <a:bodyPr/>
          <a:lstStyle/>
          <a:p>
            <a:pPr lvl="0"/>
            <a:endParaRPr lang="uk-UA" noProof="0"/>
          </a:p>
        </p:txBody>
      </p:sp>
      <p:sp>
        <p:nvSpPr>
          <p:cNvPr id="13" name="Picture Placeholder 2"/>
          <p:cNvSpPr>
            <a:spLocks noGrp="1"/>
          </p:cNvSpPr>
          <p:nvPr>
            <p:ph type="pic" sz="quarter" idx="15"/>
          </p:nvPr>
        </p:nvSpPr>
        <p:spPr>
          <a:xfrm>
            <a:off x="14145888" y="2263180"/>
            <a:ext cx="3372966" cy="3361723"/>
          </a:xfrm>
          <a:prstGeom prst="rect">
            <a:avLst/>
          </a:prstGeom>
        </p:spPr>
        <p:txBody>
          <a:bodyPr/>
          <a:lstStyle/>
          <a:p>
            <a:pPr lvl="0"/>
            <a:endParaRPr lang="uk-UA" noProof="0"/>
          </a:p>
        </p:txBody>
      </p:sp>
      <p:sp>
        <p:nvSpPr>
          <p:cNvPr id="8" name="Title 11"/>
          <p:cNvSpPr>
            <a:spLocks noGrp="1"/>
          </p:cNvSpPr>
          <p:nvPr>
            <p:ph type="title"/>
          </p:nvPr>
        </p:nvSpPr>
        <p:spPr>
          <a:xfrm>
            <a:off x="791072" y="446615"/>
            <a:ext cx="15553728" cy="736445"/>
          </a:xfrm>
          <a:prstGeom prst="rect">
            <a:avLst/>
          </a:prstGeom>
        </p:spPr>
        <p:txBody>
          <a:bodyPr/>
          <a:lstStyle>
            <a:lvl1pPr algn="l">
              <a:defRPr sz="4800" b="1">
                <a:latin typeface="+mn-lt"/>
                <a:ea typeface="Roboto Condensed" panose="02000000000000000000" pitchFamily="2" charset="0"/>
              </a:defRPr>
            </a:lvl1pPr>
          </a:lstStyle>
          <a:p>
            <a:r>
              <a:rPr lang="ru-RU"/>
              <a:t>Образец заголовка</a:t>
            </a:r>
            <a:endParaRPr lang="uk-UA"/>
          </a:p>
        </p:txBody>
      </p:sp>
      <p:sp>
        <p:nvSpPr>
          <p:cNvPr id="9" name="Text Placeholder 16"/>
          <p:cNvSpPr>
            <a:spLocks noGrp="1"/>
          </p:cNvSpPr>
          <p:nvPr>
            <p:ph type="body" sz="quarter" idx="16"/>
          </p:nvPr>
        </p:nvSpPr>
        <p:spPr>
          <a:xfrm>
            <a:off x="791072" y="1102869"/>
            <a:ext cx="15553728" cy="368223"/>
          </a:xfrm>
          <a:prstGeom prst="rect">
            <a:avLst/>
          </a:prstGeom>
        </p:spPr>
        <p:txBody>
          <a:bodyPr/>
          <a:lstStyle>
            <a:lvl1pPr marL="0" indent="0">
              <a:buNone/>
              <a:defRPr sz="2400">
                <a:solidFill>
                  <a:schemeClr val="tx1">
                    <a:lumMod val="60000"/>
                    <a:lumOff val="40000"/>
                  </a:schemeClr>
                </a:solidFill>
              </a:defRPr>
            </a:lvl1pPr>
          </a:lstStyle>
          <a:p>
            <a:pPr lvl="0"/>
            <a:r>
              <a:rPr lang="ru-RU"/>
              <a:t>Образец текста</a:t>
            </a:r>
          </a:p>
        </p:txBody>
      </p:sp>
      <p:sp>
        <p:nvSpPr>
          <p:cNvPr id="12" name="Slide Number Placeholder 28"/>
          <p:cNvSpPr>
            <a:spLocks noGrp="1"/>
          </p:cNvSpPr>
          <p:nvPr userDrawn="1">
            <p:ph type="sldNum" sz="quarter" idx="17"/>
          </p:nvPr>
        </p:nvSpPr>
        <p:spPr>
          <a:xfrm>
            <a:off x="16811625" y="9732963"/>
            <a:ext cx="860425" cy="549275"/>
          </a:xfrm>
          <a:prstGeom prst="rect">
            <a:avLst/>
          </a:prstGeom>
        </p:spPr>
        <p:txBody>
          <a:bodyPr/>
          <a:lstStyle>
            <a:lvl1pPr>
              <a:defRPr/>
            </a:lvl1pPr>
          </a:lstStyle>
          <a:p>
            <a:pPr>
              <a:defRPr/>
            </a:pPr>
            <a:fld id="{E5626B19-B76E-4B2F-88E6-B9DA86F820B2}" type="slidenum">
              <a:rPr lang="uk-UA"/>
              <a:pPr>
                <a:defRPr/>
              </a:pPr>
              <a:t>‹#›</a:t>
            </a:fld>
            <a:endParaRPr lang="uk-U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FAULT - IMG CENTER">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0" y="1655064"/>
            <a:ext cx="18288000" cy="8078449"/>
          </a:xfrm>
          <a:prstGeom prst="rect">
            <a:avLst/>
          </a:prstGeom>
        </p:spPr>
        <p:txBody>
          <a:bodyPr/>
          <a:lstStyle/>
          <a:p>
            <a:pPr lvl="0"/>
            <a:endParaRPr lang="uk-UA" noProof="0"/>
          </a:p>
        </p:txBody>
      </p:sp>
      <p:sp>
        <p:nvSpPr>
          <p:cNvPr id="8" name="Title 11"/>
          <p:cNvSpPr>
            <a:spLocks noGrp="1"/>
          </p:cNvSpPr>
          <p:nvPr>
            <p:ph type="title"/>
          </p:nvPr>
        </p:nvSpPr>
        <p:spPr>
          <a:xfrm>
            <a:off x="791072" y="446615"/>
            <a:ext cx="15481720" cy="736445"/>
          </a:xfrm>
          <a:prstGeom prst="rect">
            <a:avLst/>
          </a:prstGeom>
        </p:spPr>
        <p:txBody>
          <a:bodyPr/>
          <a:lstStyle>
            <a:lvl1pPr algn="l">
              <a:defRPr sz="4800" b="1">
                <a:latin typeface="+mn-lt"/>
                <a:ea typeface="Roboto Condensed" panose="02000000000000000000" pitchFamily="2" charset="0"/>
              </a:defRPr>
            </a:lvl1pPr>
          </a:lstStyle>
          <a:p>
            <a:r>
              <a:rPr lang="ru-RU"/>
              <a:t>Образец заголовка</a:t>
            </a:r>
            <a:endParaRPr lang="uk-UA"/>
          </a:p>
        </p:txBody>
      </p:sp>
      <p:sp>
        <p:nvSpPr>
          <p:cNvPr id="9" name="Text Placeholder 16"/>
          <p:cNvSpPr>
            <a:spLocks noGrp="1"/>
          </p:cNvSpPr>
          <p:nvPr>
            <p:ph type="body" sz="quarter" idx="12"/>
          </p:nvPr>
        </p:nvSpPr>
        <p:spPr>
          <a:xfrm>
            <a:off x="791072" y="1102869"/>
            <a:ext cx="11233248" cy="368223"/>
          </a:xfrm>
          <a:prstGeom prst="rect">
            <a:avLst/>
          </a:prstGeom>
        </p:spPr>
        <p:txBody>
          <a:bodyPr/>
          <a:lstStyle>
            <a:lvl1pPr marL="0" indent="0">
              <a:buNone/>
              <a:defRPr sz="2400">
                <a:solidFill>
                  <a:schemeClr val="tx1">
                    <a:lumMod val="60000"/>
                    <a:lumOff val="40000"/>
                  </a:schemeClr>
                </a:solidFill>
              </a:defRPr>
            </a:lvl1pPr>
          </a:lstStyle>
          <a:p>
            <a:pPr lvl="0"/>
            <a:r>
              <a:rPr lang="ru-RU"/>
              <a:t>Образец текста</a:t>
            </a:r>
          </a:p>
        </p:txBody>
      </p:sp>
      <p:sp>
        <p:nvSpPr>
          <p:cNvPr id="5" name="Slide Number Placeholder 28"/>
          <p:cNvSpPr>
            <a:spLocks noGrp="1"/>
          </p:cNvSpPr>
          <p:nvPr userDrawn="1">
            <p:ph type="sldNum" sz="quarter" idx="14"/>
          </p:nvPr>
        </p:nvSpPr>
        <p:spPr>
          <a:xfrm>
            <a:off x="16811625" y="9732963"/>
            <a:ext cx="860425" cy="549275"/>
          </a:xfrm>
          <a:prstGeom prst="rect">
            <a:avLst/>
          </a:prstGeom>
        </p:spPr>
        <p:txBody>
          <a:bodyPr/>
          <a:lstStyle>
            <a:lvl1pPr>
              <a:defRPr/>
            </a:lvl1pPr>
          </a:lstStyle>
          <a:p>
            <a:pPr>
              <a:defRPr/>
            </a:pPr>
            <a:fld id="{3D0E21F1-4832-4527-A199-B57E23EA753B}" type="slidenum">
              <a:rPr lang="uk-UA"/>
              <a:pPr>
                <a:defRPr/>
              </a:pPr>
              <a:t>‹#›</a:t>
            </a:fld>
            <a:endParaRPr lang="uk-U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DEFAULT - IMG CENTER">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0" y="1655064"/>
            <a:ext cx="18288000" cy="8078449"/>
          </a:xfrm>
          <a:prstGeom prst="rect">
            <a:avLst/>
          </a:prstGeom>
        </p:spPr>
        <p:txBody>
          <a:bodyPr/>
          <a:lstStyle/>
          <a:p>
            <a:pPr lvl="0"/>
            <a:endParaRPr lang="uk-UA" noProof="0"/>
          </a:p>
        </p:txBody>
      </p:sp>
      <p:sp>
        <p:nvSpPr>
          <p:cNvPr id="4" name="Picture Placeholder 3"/>
          <p:cNvSpPr>
            <a:spLocks noGrp="1"/>
          </p:cNvSpPr>
          <p:nvPr>
            <p:ph type="pic" sz="quarter" idx="14"/>
          </p:nvPr>
        </p:nvSpPr>
        <p:spPr>
          <a:xfrm>
            <a:off x="11111158" y="2695229"/>
            <a:ext cx="6048673" cy="6048671"/>
          </a:xfrm>
          <a:prstGeom prst="rect">
            <a:avLst/>
          </a:prstGeom>
        </p:spPr>
        <p:txBody>
          <a:bodyPr/>
          <a:lstStyle/>
          <a:p>
            <a:pPr lvl="0"/>
            <a:endParaRPr lang="uk-UA" noProof="0"/>
          </a:p>
        </p:txBody>
      </p:sp>
      <p:sp>
        <p:nvSpPr>
          <p:cNvPr id="9" name="Title 11"/>
          <p:cNvSpPr>
            <a:spLocks noGrp="1"/>
          </p:cNvSpPr>
          <p:nvPr>
            <p:ph type="title"/>
          </p:nvPr>
        </p:nvSpPr>
        <p:spPr>
          <a:xfrm>
            <a:off x="791072" y="446615"/>
            <a:ext cx="15553728" cy="736445"/>
          </a:xfrm>
          <a:prstGeom prst="rect">
            <a:avLst/>
          </a:prstGeom>
        </p:spPr>
        <p:txBody>
          <a:bodyPr/>
          <a:lstStyle>
            <a:lvl1pPr algn="l">
              <a:defRPr sz="4800" b="1">
                <a:latin typeface="+mn-lt"/>
                <a:ea typeface="Roboto Condensed" panose="02000000000000000000" pitchFamily="2" charset="0"/>
              </a:defRPr>
            </a:lvl1pPr>
          </a:lstStyle>
          <a:p>
            <a:r>
              <a:rPr lang="ru-RU"/>
              <a:t>Образец заголовка</a:t>
            </a:r>
            <a:endParaRPr lang="uk-UA"/>
          </a:p>
        </p:txBody>
      </p:sp>
      <p:sp>
        <p:nvSpPr>
          <p:cNvPr id="10" name="Text Placeholder 16"/>
          <p:cNvSpPr>
            <a:spLocks noGrp="1"/>
          </p:cNvSpPr>
          <p:nvPr>
            <p:ph type="body" sz="quarter" idx="12"/>
          </p:nvPr>
        </p:nvSpPr>
        <p:spPr>
          <a:xfrm>
            <a:off x="791072" y="1102869"/>
            <a:ext cx="11233248" cy="368223"/>
          </a:xfrm>
          <a:prstGeom prst="rect">
            <a:avLst/>
          </a:prstGeom>
        </p:spPr>
        <p:txBody>
          <a:bodyPr/>
          <a:lstStyle>
            <a:lvl1pPr marL="0" indent="0">
              <a:buNone/>
              <a:defRPr sz="2400">
                <a:solidFill>
                  <a:schemeClr val="tx1">
                    <a:lumMod val="60000"/>
                    <a:lumOff val="40000"/>
                  </a:schemeClr>
                </a:solidFill>
              </a:defRPr>
            </a:lvl1pPr>
          </a:lstStyle>
          <a:p>
            <a:pPr lvl="0"/>
            <a:r>
              <a:rPr lang="ru-RU"/>
              <a:t>Образец текста</a:t>
            </a:r>
          </a:p>
        </p:txBody>
      </p:sp>
      <p:sp>
        <p:nvSpPr>
          <p:cNvPr id="6" name="Slide Number Placeholder 28"/>
          <p:cNvSpPr>
            <a:spLocks noGrp="1"/>
          </p:cNvSpPr>
          <p:nvPr userDrawn="1">
            <p:ph type="sldNum" sz="quarter" idx="15"/>
          </p:nvPr>
        </p:nvSpPr>
        <p:spPr>
          <a:xfrm>
            <a:off x="16811625" y="9732963"/>
            <a:ext cx="860425" cy="549275"/>
          </a:xfrm>
          <a:prstGeom prst="rect">
            <a:avLst/>
          </a:prstGeom>
        </p:spPr>
        <p:txBody>
          <a:bodyPr/>
          <a:lstStyle>
            <a:lvl1pPr>
              <a:defRPr/>
            </a:lvl1pPr>
          </a:lstStyle>
          <a:p>
            <a:pPr>
              <a:defRPr/>
            </a:pPr>
            <a:fld id="{E7B7D87F-7616-4CA6-A521-C4B6B6133FB1}" type="slidenum">
              <a:rPr lang="uk-UA"/>
              <a:pPr>
                <a:defRPr/>
              </a:pPr>
              <a:t>‹#›</a:t>
            </a:fld>
            <a:endParaRPr lang="uk-UA"/>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DEFAULT - IMG CENTER">
    <p:spTree>
      <p:nvGrpSpPr>
        <p:cNvPr id="1" name=""/>
        <p:cNvGrpSpPr/>
        <p:nvPr/>
      </p:nvGrpSpPr>
      <p:grpSpPr>
        <a:xfrm>
          <a:off x="0" y="0"/>
          <a:ext cx="0" cy="0"/>
          <a:chOff x="0" y="0"/>
          <a:chExt cx="0" cy="0"/>
        </a:xfrm>
      </p:grpSpPr>
      <p:sp>
        <p:nvSpPr>
          <p:cNvPr id="4" name="Picture Placeholder 3"/>
          <p:cNvSpPr>
            <a:spLocks noGrp="1"/>
          </p:cNvSpPr>
          <p:nvPr>
            <p:ph type="pic" sz="quarter" idx="14"/>
          </p:nvPr>
        </p:nvSpPr>
        <p:spPr>
          <a:xfrm>
            <a:off x="11111158" y="2695229"/>
            <a:ext cx="6048673" cy="6048671"/>
          </a:xfrm>
          <a:prstGeom prst="rect">
            <a:avLst/>
          </a:prstGeom>
        </p:spPr>
        <p:txBody>
          <a:bodyPr/>
          <a:lstStyle/>
          <a:p>
            <a:pPr lvl="0"/>
            <a:endParaRPr lang="uk-UA" noProof="0"/>
          </a:p>
        </p:txBody>
      </p:sp>
      <p:sp>
        <p:nvSpPr>
          <p:cNvPr id="9" name="Title 11"/>
          <p:cNvSpPr>
            <a:spLocks noGrp="1"/>
          </p:cNvSpPr>
          <p:nvPr>
            <p:ph type="title"/>
          </p:nvPr>
        </p:nvSpPr>
        <p:spPr>
          <a:xfrm>
            <a:off x="791072" y="446615"/>
            <a:ext cx="15553728" cy="736445"/>
          </a:xfrm>
          <a:prstGeom prst="rect">
            <a:avLst/>
          </a:prstGeom>
        </p:spPr>
        <p:txBody>
          <a:bodyPr/>
          <a:lstStyle>
            <a:lvl1pPr algn="l">
              <a:defRPr sz="4800" b="1">
                <a:latin typeface="+mn-lt"/>
                <a:ea typeface="Roboto Condensed" panose="02000000000000000000" pitchFamily="2" charset="0"/>
              </a:defRPr>
            </a:lvl1pPr>
          </a:lstStyle>
          <a:p>
            <a:r>
              <a:rPr lang="ru-RU"/>
              <a:t>Образец заголовка</a:t>
            </a:r>
            <a:endParaRPr lang="uk-UA"/>
          </a:p>
        </p:txBody>
      </p:sp>
      <p:sp>
        <p:nvSpPr>
          <p:cNvPr id="10" name="Text Placeholder 16"/>
          <p:cNvSpPr>
            <a:spLocks noGrp="1"/>
          </p:cNvSpPr>
          <p:nvPr>
            <p:ph type="body" sz="quarter" idx="12"/>
          </p:nvPr>
        </p:nvSpPr>
        <p:spPr>
          <a:xfrm>
            <a:off x="791072" y="1102869"/>
            <a:ext cx="11233248" cy="368223"/>
          </a:xfrm>
          <a:prstGeom prst="rect">
            <a:avLst/>
          </a:prstGeom>
        </p:spPr>
        <p:txBody>
          <a:bodyPr/>
          <a:lstStyle>
            <a:lvl1pPr marL="0" indent="0">
              <a:buNone/>
              <a:defRPr sz="2400">
                <a:solidFill>
                  <a:schemeClr val="tx1">
                    <a:lumMod val="60000"/>
                    <a:lumOff val="40000"/>
                  </a:schemeClr>
                </a:solidFill>
              </a:defRPr>
            </a:lvl1pPr>
          </a:lstStyle>
          <a:p>
            <a:pPr lvl="0"/>
            <a:r>
              <a:rPr lang="ru-RU"/>
              <a:t>Образец текста</a:t>
            </a:r>
          </a:p>
        </p:txBody>
      </p:sp>
      <p:sp>
        <p:nvSpPr>
          <p:cNvPr id="5" name="Slide Number Placeholder 28"/>
          <p:cNvSpPr>
            <a:spLocks noGrp="1"/>
          </p:cNvSpPr>
          <p:nvPr userDrawn="1">
            <p:ph type="sldNum" sz="quarter" idx="15"/>
          </p:nvPr>
        </p:nvSpPr>
        <p:spPr>
          <a:xfrm>
            <a:off x="16811625" y="9732963"/>
            <a:ext cx="860425" cy="549275"/>
          </a:xfrm>
          <a:prstGeom prst="rect">
            <a:avLst/>
          </a:prstGeom>
        </p:spPr>
        <p:txBody>
          <a:bodyPr/>
          <a:lstStyle>
            <a:lvl1pPr>
              <a:defRPr/>
            </a:lvl1pPr>
          </a:lstStyle>
          <a:p>
            <a:pPr>
              <a:defRPr/>
            </a:pPr>
            <a:fld id="{AABA9DD3-655C-4B28-81C4-CD1D891CE2B5}" type="slidenum">
              <a:rPr lang="uk-UA"/>
              <a:pPr>
                <a:defRPr/>
              </a:pPr>
              <a:t>‹#›</a:t>
            </a:fld>
            <a:endParaRPr lang="uk-UA"/>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DEFAULT - IMG CENTER">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0" y="1655064"/>
            <a:ext cx="18288000" cy="8078449"/>
          </a:xfrm>
          <a:prstGeom prst="rect">
            <a:avLst/>
          </a:prstGeom>
        </p:spPr>
        <p:txBody>
          <a:bodyPr/>
          <a:lstStyle/>
          <a:p>
            <a:pPr lvl="0"/>
            <a:endParaRPr lang="uk-UA" noProof="0"/>
          </a:p>
        </p:txBody>
      </p:sp>
      <p:sp>
        <p:nvSpPr>
          <p:cNvPr id="4" name="Picture Placeholder 3"/>
          <p:cNvSpPr>
            <a:spLocks noGrp="1"/>
          </p:cNvSpPr>
          <p:nvPr>
            <p:ph type="pic" sz="quarter" idx="14"/>
          </p:nvPr>
        </p:nvSpPr>
        <p:spPr>
          <a:xfrm>
            <a:off x="1511152" y="2695229"/>
            <a:ext cx="6048673" cy="6048671"/>
          </a:xfrm>
          <a:prstGeom prst="rect">
            <a:avLst/>
          </a:prstGeom>
        </p:spPr>
        <p:txBody>
          <a:bodyPr/>
          <a:lstStyle/>
          <a:p>
            <a:pPr lvl="0"/>
            <a:endParaRPr lang="uk-UA" noProof="0"/>
          </a:p>
        </p:txBody>
      </p:sp>
      <p:sp>
        <p:nvSpPr>
          <p:cNvPr id="9" name="Title 11"/>
          <p:cNvSpPr>
            <a:spLocks noGrp="1"/>
          </p:cNvSpPr>
          <p:nvPr>
            <p:ph type="title"/>
          </p:nvPr>
        </p:nvSpPr>
        <p:spPr>
          <a:xfrm>
            <a:off x="791072" y="446615"/>
            <a:ext cx="15553728" cy="736445"/>
          </a:xfrm>
          <a:prstGeom prst="rect">
            <a:avLst/>
          </a:prstGeom>
        </p:spPr>
        <p:txBody>
          <a:bodyPr/>
          <a:lstStyle>
            <a:lvl1pPr algn="l">
              <a:defRPr sz="4800" b="1">
                <a:latin typeface="+mn-lt"/>
                <a:ea typeface="Roboto Condensed" panose="02000000000000000000" pitchFamily="2" charset="0"/>
              </a:defRPr>
            </a:lvl1pPr>
          </a:lstStyle>
          <a:p>
            <a:r>
              <a:rPr lang="ru-RU"/>
              <a:t>Образец заголовка</a:t>
            </a:r>
            <a:endParaRPr lang="uk-UA"/>
          </a:p>
        </p:txBody>
      </p:sp>
      <p:sp>
        <p:nvSpPr>
          <p:cNvPr id="10" name="Text Placeholder 16"/>
          <p:cNvSpPr>
            <a:spLocks noGrp="1"/>
          </p:cNvSpPr>
          <p:nvPr>
            <p:ph type="body" sz="quarter" idx="12"/>
          </p:nvPr>
        </p:nvSpPr>
        <p:spPr>
          <a:xfrm>
            <a:off x="791072" y="1102869"/>
            <a:ext cx="11233248" cy="368223"/>
          </a:xfrm>
          <a:prstGeom prst="rect">
            <a:avLst/>
          </a:prstGeom>
        </p:spPr>
        <p:txBody>
          <a:bodyPr/>
          <a:lstStyle>
            <a:lvl1pPr marL="0" indent="0">
              <a:buNone/>
              <a:defRPr sz="2400">
                <a:solidFill>
                  <a:schemeClr val="tx1">
                    <a:lumMod val="60000"/>
                    <a:lumOff val="40000"/>
                  </a:schemeClr>
                </a:solidFill>
              </a:defRPr>
            </a:lvl1pPr>
          </a:lstStyle>
          <a:p>
            <a:pPr lvl="0"/>
            <a:r>
              <a:rPr lang="ru-RU"/>
              <a:t>Образец текста</a:t>
            </a:r>
          </a:p>
        </p:txBody>
      </p:sp>
      <p:sp>
        <p:nvSpPr>
          <p:cNvPr id="6" name="Slide Number Placeholder 28"/>
          <p:cNvSpPr>
            <a:spLocks noGrp="1"/>
          </p:cNvSpPr>
          <p:nvPr userDrawn="1">
            <p:ph type="sldNum" sz="quarter" idx="15"/>
          </p:nvPr>
        </p:nvSpPr>
        <p:spPr>
          <a:xfrm>
            <a:off x="16811625" y="9732963"/>
            <a:ext cx="860425" cy="549275"/>
          </a:xfrm>
          <a:prstGeom prst="rect">
            <a:avLst/>
          </a:prstGeom>
        </p:spPr>
        <p:txBody>
          <a:bodyPr/>
          <a:lstStyle>
            <a:lvl1pPr>
              <a:defRPr/>
            </a:lvl1pPr>
          </a:lstStyle>
          <a:p>
            <a:pPr>
              <a:defRPr/>
            </a:pPr>
            <a:fld id="{2E68276A-298E-46DD-9BB2-F043C915E2DE}" type="slidenum">
              <a:rPr lang="uk-UA"/>
              <a:pPr>
                <a:defRPr/>
              </a:pPr>
              <a:t>‹#›</a:t>
            </a:fld>
            <a:endParaRPr lang="uk-UA"/>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DEFAULT - IMG CENTER">
    <p:spTree>
      <p:nvGrpSpPr>
        <p:cNvPr id="1" name=""/>
        <p:cNvGrpSpPr/>
        <p:nvPr/>
      </p:nvGrpSpPr>
      <p:grpSpPr>
        <a:xfrm>
          <a:off x="0" y="0"/>
          <a:ext cx="0" cy="0"/>
          <a:chOff x="0" y="0"/>
          <a:chExt cx="0" cy="0"/>
        </a:xfrm>
      </p:grpSpPr>
      <p:sp>
        <p:nvSpPr>
          <p:cNvPr id="4" name="Picture Placeholder 3"/>
          <p:cNvSpPr>
            <a:spLocks noGrp="1"/>
          </p:cNvSpPr>
          <p:nvPr>
            <p:ph type="pic" sz="quarter" idx="14"/>
          </p:nvPr>
        </p:nvSpPr>
        <p:spPr>
          <a:xfrm>
            <a:off x="1511152" y="2695229"/>
            <a:ext cx="6048673" cy="6048671"/>
          </a:xfrm>
          <a:prstGeom prst="rect">
            <a:avLst/>
          </a:prstGeom>
        </p:spPr>
        <p:txBody>
          <a:bodyPr/>
          <a:lstStyle/>
          <a:p>
            <a:pPr lvl="0"/>
            <a:endParaRPr lang="uk-UA" noProof="0"/>
          </a:p>
        </p:txBody>
      </p:sp>
      <p:sp>
        <p:nvSpPr>
          <p:cNvPr id="9" name="Title 11"/>
          <p:cNvSpPr>
            <a:spLocks noGrp="1"/>
          </p:cNvSpPr>
          <p:nvPr>
            <p:ph type="title"/>
          </p:nvPr>
        </p:nvSpPr>
        <p:spPr>
          <a:xfrm>
            <a:off x="791072" y="446615"/>
            <a:ext cx="15553728" cy="736445"/>
          </a:xfrm>
          <a:prstGeom prst="rect">
            <a:avLst/>
          </a:prstGeom>
        </p:spPr>
        <p:txBody>
          <a:bodyPr/>
          <a:lstStyle>
            <a:lvl1pPr algn="l">
              <a:defRPr sz="4800" b="1">
                <a:latin typeface="+mn-lt"/>
                <a:ea typeface="Roboto Condensed" panose="02000000000000000000" pitchFamily="2" charset="0"/>
              </a:defRPr>
            </a:lvl1pPr>
          </a:lstStyle>
          <a:p>
            <a:r>
              <a:rPr lang="ru-RU"/>
              <a:t>Образец заголовка</a:t>
            </a:r>
            <a:endParaRPr lang="uk-UA"/>
          </a:p>
        </p:txBody>
      </p:sp>
      <p:sp>
        <p:nvSpPr>
          <p:cNvPr id="10" name="Text Placeholder 16"/>
          <p:cNvSpPr>
            <a:spLocks noGrp="1"/>
          </p:cNvSpPr>
          <p:nvPr>
            <p:ph type="body" sz="quarter" idx="12"/>
          </p:nvPr>
        </p:nvSpPr>
        <p:spPr>
          <a:xfrm>
            <a:off x="791072" y="1102869"/>
            <a:ext cx="11233248" cy="368223"/>
          </a:xfrm>
          <a:prstGeom prst="rect">
            <a:avLst/>
          </a:prstGeom>
        </p:spPr>
        <p:txBody>
          <a:bodyPr/>
          <a:lstStyle>
            <a:lvl1pPr marL="0" indent="0">
              <a:buNone/>
              <a:defRPr sz="2400">
                <a:solidFill>
                  <a:schemeClr val="tx1">
                    <a:lumMod val="60000"/>
                    <a:lumOff val="40000"/>
                  </a:schemeClr>
                </a:solidFill>
              </a:defRPr>
            </a:lvl1pPr>
          </a:lstStyle>
          <a:p>
            <a:pPr lvl="0"/>
            <a:r>
              <a:rPr lang="ru-RU"/>
              <a:t>Образец текста</a:t>
            </a:r>
          </a:p>
        </p:txBody>
      </p:sp>
      <p:sp>
        <p:nvSpPr>
          <p:cNvPr id="5" name="Slide Number Placeholder 28"/>
          <p:cNvSpPr>
            <a:spLocks noGrp="1"/>
          </p:cNvSpPr>
          <p:nvPr userDrawn="1">
            <p:ph type="sldNum" sz="quarter" idx="15"/>
          </p:nvPr>
        </p:nvSpPr>
        <p:spPr>
          <a:xfrm>
            <a:off x="16811625" y="9732963"/>
            <a:ext cx="860425" cy="549275"/>
          </a:xfrm>
          <a:prstGeom prst="rect">
            <a:avLst/>
          </a:prstGeom>
        </p:spPr>
        <p:txBody>
          <a:bodyPr/>
          <a:lstStyle>
            <a:lvl1pPr>
              <a:defRPr/>
            </a:lvl1pPr>
          </a:lstStyle>
          <a:p>
            <a:pPr>
              <a:defRPr/>
            </a:pPr>
            <a:fld id="{3F4D10C8-F213-41ED-A1EE-9E66A841DBBA}" type="slidenum">
              <a:rPr lang="uk-UA"/>
              <a:pPr>
                <a:defRPr/>
              </a:pPr>
              <a:t>‹#›</a:t>
            </a:fld>
            <a:endParaRPr lang="uk-UA"/>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SCREEN IMAGE BAC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prstGeom prst="rect">
            <a:avLst/>
          </a:prstGeom>
        </p:spPr>
        <p:txBody>
          <a:bodyPr/>
          <a:lstStyle/>
          <a:p>
            <a:pPr lvl="0"/>
            <a:endParaRPr lang="uk-UA"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SCREEN IMAGE BAC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prstGeom prst="rect">
            <a:avLst/>
          </a:prstGeom>
        </p:spPr>
        <p:txBody>
          <a:bodyPr/>
          <a:lstStyle/>
          <a:p>
            <a:pPr lvl="0"/>
            <a:endParaRPr lang="uk-UA" noProof="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EFAULT SLIDE">
    <p:spTree>
      <p:nvGrpSpPr>
        <p:cNvPr id="1" name=""/>
        <p:cNvGrpSpPr/>
        <p:nvPr/>
      </p:nvGrpSpPr>
      <p:grpSpPr>
        <a:xfrm>
          <a:off x="0" y="0"/>
          <a:ext cx="0" cy="0"/>
          <a:chOff x="0" y="0"/>
          <a:chExt cx="0" cy="0"/>
        </a:xfrm>
      </p:grpSpPr>
      <p:sp>
        <p:nvSpPr>
          <p:cNvPr id="12" name="Title 11"/>
          <p:cNvSpPr>
            <a:spLocks noGrp="1"/>
          </p:cNvSpPr>
          <p:nvPr>
            <p:ph type="title"/>
          </p:nvPr>
        </p:nvSpPr>
        <p:spPr>
          <a:xfrm>
            <a:off x="791072" y="534988"/>
            <a:ext cx="15625736" cy="736445"/>
          </a:xfrm>
          <a:prstGeom prst="rect">
            <a:avLst/>
          </a:prstGeom>
        </p:spPr>
        <p:txBody>
          <a:bodyPr/>
          <a:lstStyle>
            <a:lvl1pPr algn="l">
              <a:defRPr sz="4800" b="1">
                <a:latin typeface="+mn-lt"/>
                <a:ea typeface="Roboto Condensed" panose="02000000000000000000" pitchFamily="2" charset="0"/>
              </a:defRPr>
            </a:lvl1pPr>
          </a:lstStyle>
          <a:p>
            <a:r>
              <a:rPr lang="ru-RU"/>
              <a:t>Образец заголовка</a:t>
            </a:r>
            <a:endParaRPr lang="uk-UA"/>
          </a:p>
        </p:txBody>
      </p:sp>
      <p:sp>
        <p:nvSpPr>
          <p:cNvPr id="3" name="Slide Number Placeholder 28"/>
          <p:cNvSpPr>
            <a:spLocks noGrp="1"/>
          </p:cNvSpPr>
          <p:nvPr userDrawn="1">
            <p:ph type="sldNum" sz="quarter" idx="10"/>
          </p:nvPr>
        </p:nvSpPr>
        <p:spPr/>
        <p:txBody>
          <a:bodyPr/>
          <a:lstStyle>
            <a:lvl1pPr>
              <a:defRPr/>
            </a:lvl1pPr>
          </a:lstStyle>
          <a:p>
            <a:pPr>
              <a:defRPr/>
            </a:pPr>
            <a:fld id="{B8B95A1F-B017-40E3-A7C1-A5ED6EDF22C4}" type="slidenum">
              <a:rPr lang="uk-UA"/>
              <a:pPr>
                <a:defRPr/>
              </a:pPr>
              <a:t>‹#›</a:t>
            </a:fld>
            <a:endParaRPr lang="uk-UA"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block photo">
    <p:spTree>
      <p:nvGrpSpPr>
        <p:cNvPr id="1" name=""/>
        <p:cNvGrpSpPr/>
        <p:nvPr/>
      </p:nvGrpSpPr>
      <p:grpSpPr>
        <a:xfrm>
          <a:off x="0" y="0"/>
          <a:ext cx="0" cy="0"/>
          <a:chOff x="0" y="0"/>
          <a:chExt cx="0" cy="0"/>
        </a:xfrm>
      </p:grpSpPr>
      <p:sp>
        <p:nvSpPr>
          <p:cNvPr id="12" name="Title 11"/>
          <p:cNvSpPr>
            <a:spLocks noGrp="1"/>
          </p:cNvSpPr>
          <p:nvPr>
            <p:ph type="title"/>
          </p:nvPr>
        </p:nvSpPr>
        <p:spPr>
          <a:xfrm>
            <a:off x="791072" y="534988"/>
            <a:ext cx="15409712" cy="736445"/>
          </a:xfrm>
          <a:prstGeom prst="rect">
            <a:avLst/>
          </a:prstGeom>
        </p:spPr>
        <p:txBody>
          <a:bodyPr/>
          <a:lstStyle>
            <a:lvl1pPr algn="l">
              <a:defRPr sz="4800" b="1">
                <a:latin typeface="+mn-lt"/>
                <a:ea typeface="Roboto Condensed" panose="02000000000000000000" pitchFamily="2" charset="0"/>
              </a:defRPr>
            </a:lvl1pPr>
          </a:lstStyle>
          <a:p>
            <a:r>
              <a:rPr lang="ru-RU"/>
              <a:t>Образец заголовка</a:t>
            </a:r>
            <a:endParaRPr lang="uk-UA"/>
          </a:p>
        </p:txBody>
      </p:sp>
      <p:sp>
        <p:nvSpPr>
          <p:cNvPr id="3" name="Picture Placeholder 2"/>
          <p:cNvSpPr>
            <a:spLocks noGrp="1"/>
          </p:cNvSpPr>
          <p:nvPr>
            <p:ph type="pic" sz="quarter" idx="12"/>
          </p:nvPr>
        </p:nvSpPr>
        <p:spPr>
          <a:xfrm>
            <a:off x="769146" y="2263180"/>
            <a:ext cx="3372966" cy="3361723"/>
          </a:xfrm>
          <a:prstGeom prst="rect">
            <a:avLst/>
          </a:prstGeom>
        </p:spPr>
        <p:txBody>
          <a:bodyPr/>
          <a:lstStyle/>
          <a:p>
            <a:pPr lvl="0"/>
            <a:endParaRPr lang="uk-UA" noProof="0"/>
          </a:p>
        </p:txBody>
      </p:sp>
      <p:sp>
        <p:nvSpPr>
          <p:cNvPr id="10" name="Picture Placeholder 2"/>
          <p:cNvSpPr>
            <a:spLocks noGrp="1"/>
          </p:cNvSpPr>
          <p:nvPr>
            <p:ph type="pic" sz="quarter" idx="13"/>
          </p:nvPr>
        </p:nvSpPr>
        <p:spPr>
          <a:xfrm>
            <a:off x="5226774" y="2263180"/>
            <a:ext cx="3372966" cy="3361723"/>
          </a:xfrm>
          <a:prstGeom prst="rect">
            <a:avLst/>
          </a:prstGeom>
        </p:spPr>
        <p:txBody>
          <a:bodyPr/>
          <a:lstStyle/>
          <a:p>
            <a:pPr lvl="0"/>
            <a:endParaRPr lang="uk-UA" noProof="0"/>
          </a:p>
        </p:txBody>
      </p:sp>
      <p:sp>
        <p:nvSpPr>
          <p:cNvPr id="11" name="Picture Placeholder 2"/>
          <p:cNvSpPr>
            <a:spLocks noGrp="1"/>
          </p:cNvSpPr>
          <p:nvPr>
            <p:ph type="pic" sz="quarter" idx="14"/>
          </p:nvPr>
        </p:nvSpPr>
        <p:spPr>
          <a:xfrm>
            <a:off x="9684402" y="2263180"/>
            <a:ext cx="3372966" cy="3361723"/>
          </a:xfrm>
          <a:prstGeom prst="rect">
            <a:avLst/>
          </a:prstGeom>
        </p:spPr>
        <p:txBody>
          <a:bodyPr/>
          <a:lstStyle/>
          <a:p>
            <a:pPr lvl="0"/>
            <a:endParaRPr lang="uk-UA" noProof="0"/>
          </a:p>
        </p:txBody>
      </p:sp>
      <p:sp>
        <p:nvSpPr>
          <p:cNvPr id="13" name="Picture Placeholder 2"/>
          <p:cNvSpPr>
            <a:spLocks noGrp="1"/>
          </p:cNvSpPr>
          <p:nvPr>
            <p:ph type="pic" sz="quarter" idx="15"/>
          </p:nvPr>
        </p:nvSpPr>
        <p:spPr>
          <a:xfrm>
            <a:off x="14145888" y="2263180"/>
            <a:ext cx="3372966" cy="3361723"/>
          </a:xfrm>
          <a:prstGeom prst="rect">
            <a:avLst/>
          </a:prstGeom>
        </p:spPr>
        <p:txBody>
          <a:bodyPr/>
          <a:lstStyle/>
          <a:p>
            <a:pPr lvl="0"/>
            <a:endParaRPr lang="uk-UA" noProof="0"/>
          </a:p>
        </p:txBody>
      </p:sp>
      <p:sp>
        <p:nvSpPr>
          <p:cNvPr id="7" name="Slide Number Placeholder 28"/>
          <p:cNvSpPr>
            <a:spLocks noGrp="1"/>
          </p:cNvSpPr>
          <p:nvPr userDrawn="1">
            <p:ph type="sldNum" sz="quarter" idx="16"/>
          </p:nvPr>
        </p:nvSpPr>
        <p:spPr/>
        <p:txBody>
          <a:bodyPr/>
          <a:lstStyle>
            <a:lvl1pPr>
              <a:defRPr/>
            </a:lvl1pPr>
          </a:lstStyle>
          <a:p>
            <a:pPr>
              <a:defRPr/>
            </a:pPr>
            <a:fld id="{1EFB1669-E6F8-4E51-9862-07177A45D12E}" type="slidenum">
              <a:rPr lang="uk-UA"/>
              <a:pPr>
                <a:defRPr/>
              </a:pPr>
              <a:t>‹#›</a:t>
            </a:fld>
            <a:endParaRPr lang="uk-UA"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EFAULT - IMG CENTER">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0" y="1655064"/>
            <a:ext cx="18288000" cy="8078449"/>
          </a:xfrm>
          <a:prstGeom prst="rect">
            <a:avLst/>
          </a:prstGeom>
        </p:spPr>
        <p:txBody>
          <a:bodyPr/>
          <a:lstStyle/>
          <a:p>
            <a:pPr lvl="0"/>
            <a:endParaRPr lang="uk-UA" noProof="0"/>
          </a:p>
        </p:txBody>
      </p:sp>
      <p:sp>
        <p:nvSpPr>
          <p:cNvPr id="6" name="Title 11"/>
          <p:cNvSpPr>
            <a:spLocks noGrp="1"/>
          </p:cNvSpPr>
          <p:nvPr>
            <p:ph type="title"/>
          </p:nvPr>
        </p:nvSpPr>
        <p:spPr>
          <a:xfrm>
            <a:off x="791072" y="534988"/>
            <a:ext cx="15625736" cy="736445"/>
          </a:xfrm>
          <a:prstGeom prst="rect">
            <a:avLst/>
          </a:prstGeom>
        </p:spPr>
        <p:txBody>
          <a:bodyPr/>
          <a:lstStyle>
            <a:lvl1pPr algn="l">
              <a:defRPr sz="4800" b="1">
                <a:latin typeface="+mn-lt"/>
                <a:ea typeface="Roboto Condensed" panose="02000000000000000000" pitchFamily="2" charset="0"/>
              </a:defRPr>
            </a:lvl1pPr>
          </a:lstStyle>
          <a:p>
            <a:r>
              <a:rPr lang="ru-RU"/>
              <a:t>Образец заголовка</a:t>
            </a:r>
            <a:endParaRPr lang="uk-UA"/>
          </a:p>
        </p:txBody>
      </p:sp>
      <p:sp>
        <p:nvSpPr>
          <p:cNvPr id="4" name="Slide Number Placeholder 28"/>
          <p:cNvSpPr>
            <a:spLocks noGrp="1"/>
          </p:cNvSpPr>
          <p:nvPr userDrawn="1">
            <p:ph type="sldNum" sz="quarter" idx="14"/>
          </p:nvPr>
        </p:nvSpPr>
        <p:spPr/>
        <p:txBody>
          <a:bodyPr/>
          <a:lstStyle>
            <a:lvl1pPr>
              <a:defRPr/>
            </a:lvl1pPr>
          </a:lstStyle>
          <a:p>
            <a:pPr>
              <a:defRPr/>
            </a:pPr>
            <a:fld id="{76310658-21DD-4998-9736-67F69D08CDB8}" type="slidenum">
              <a:rPr lang="uk-UA"/>
              <a:pPr>
                <a:defRPr/>
              </a:pPr>
              <a:t>‹#›</a:t>
            </a:fld>
            <a:endParaRPr lang="uk-UA"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EFAULT - IMG CENTER">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0" y="1655064"/>
            <a:ext cx="18288000" cy="8078449"/>
          </a:xfrm>
          <a:prstGeom prst="rect">
            <a:avLst/>
          </a:prstGeom>
        </p:spPr>
        <p:txBody>
          <a:bodyPr/>
          <a:lstStyle/>
          <a:p>
            <a:pPr lvl="0"/>
            <a:endParaRPr lang="uk-UA" noProof="0"/>
          </a:p>
        </p:txBody>
      </p:sp>
      <p:sp>
        <p:nvSpPr>
          <p:cNvPr id="4" name="Picture Placeholder 3"/>
          <p:cNvSpPr>
            <a:spLocks noGrp="1"/>
          </p:cNvSpPr>
          <p:nvPr>
            <p:ph type="pic" sz="quarter" idx="14"/>
          </p:nvPr>
        </p:nvSpPr>
        <p:spPr>
          <a:xfrm>
            <a:off x="11111158" y="2695229"/>
            <a:ext cx="6048673" cy="6048671"/>
          </a:xfrm>
          <a:prstGeom prst="rect">
            <a:avLst/>
          </a:prstGeom>
        </p:spPr>
        <p:txBody>
          <a:bodyPr/>
          <a:lstStyle/>
          <a:p>
            <a:pPr lvl="0"/>
            <a:endParaRPr lang="uk-UA" noProof="0"/>
          </a:p>
        </p:txBody>
      </p:sp>
      <p:sp>
        <p:nvSpPr>
          <p:cNvPr id="7" name="Title 11"/>
          <p:cNvSpPr>
            <a:spLocks noGrp="1"/>
          </p:cNvSpPr>
          <p:nvPr>
            <p:ph type="title"/>
          </p:nvPr>
        </p:nvSpPr>
        <p:spPr>
          <a:xfrm>
            <a:off x="791072" y="534988"/>
            <a:ext cx="15625736" cy="736445"/>
          </a:xfrm>
          <a:prstGeom prst="rect">
            <a:avLst/>
          </a:prstGeom>
        </p:spPr>
        <p:txBody>
          <a:bodyPr/>
          <a:lstStyle>
            <a:lvl1pPr algn="l">
              <a:defRPr sz="4800" b="1">
                <a:latin typeface="+mn-lt"/>
                <a:ea typeface="Roboto Condensed" panose="02000000000000000000" pitchFamily="2" charset="0"/>
              </a:defRPr>
            </a:lvl1pPr>
          </a:lstStyle>
          <a:p>
            <a:r>
              <a:rPr lang="ru-RU"/>
              <a:t>Образец заголовка</a:t>
            </a:r>
            <a:endParaRPr lang="uk-UA"/>
          </a:p>
        </p:txBody>
      </p:sp>
      <p:sp>
        <p:nvSpPr>
          <p:cNvPr id="5" name="Slide Number Placeholder 28"/>
          <p:cNvSpPr>
            <a:spLocks noGrp="1"/>
          </p:cNvSpPr>
          <p:nvPr userDrawn="1">
            <p:ph type="sldNum" sz="quarter" idx="15"/>
          </p:nvPr>
        </p:nvSpPr>
        <p:spPr/>
        <p:txBody>
          <a:bodyPr/>
          <a:lstStyle>
            <a:lvl1pPr>
              <a:defRPr/>
            </a:lvl1pPr>
          </a:lstStyle>
          <a:p>
            <a:pPr>
              <a:defRPr/>
            </a:pPr>
            <a:fld id="{0311542C-9583-4BAD-81A9-C0639E423728}" type="slidenum">
              <a:rPr lang="uk-UA"/>
              <a:pPr>
                <a:defRPr/>
              </a:pPr>
              <a:t>‹#›</a:t>
            </a:fld>
            <a:endParaRPr lang="uk-UA"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DEFAULT - IMG CENTER">
    <p:spTree>
      <p:nvGrpSpPr>
        <p:cNvPr id="1" name=""/>
        <p:cNvGrpSpPr/>
        <p:nvPr/>
      </p:nvGrpSpPr>
      <p:grpSpPr>
        <a:xfrm>
          <a:off x="0" y="0"/>
          <a:ext cx="0" cy="0"/>
          <a:chOff x="0" y="0"/>
          <a:chExt cx="0" cy="0"/>
        </a:xfrm>
      </p:grpSpPr>
      <p:sp>
        <p:nvSpPr>
          <p:cNvPr id="4" name="Picture Placeholder 3"/>
          <p:cNvSpPr>
            <a:spLocks noGrp="1"/>
          </p:cNvSpPr>
          <p:nvPr>
            <p:ph type="pic" sz="quarter" idx="14"/>
          </p:nvPr>
        </p:nvSpPr>
        <p:spPr>
          <a:xfrm>
            <a:off x="11111158" y="2695229"/>
            <a:ext cx="6048673" cy="6048671"/>
          </a:xfrm>
          <a:prstGeom prst="rect">
            <a:avLst/>
          </a:prstGeom>
        </p:spPr>
        <p:txBody>
          <a:bodyPr/>
          <a:lstStyle/>
          <a:p>
            <a:pPr lvl="0"/>
            <a:endParaRPr lang="uk-UA" noProof="0"/>
          </a:p>
        </p:txBody>
      </p:sp>
      <p:sp>
        <p:nvSpPr>
          <p:cNvPr id="7" name="Title 11"/>
          <p:cNvSpPr>
            <a:spLocks noGrp="1"/>
          </p:cNvSpPr>
          <p:nvPr>
            <p:ph type="title"/>
          </p:nvPr>
        </p:nvSpPr>
        <p:spPr>
          <a:xfrm>
            <a:off x="791072" y="534988"/>
            <a:ext cx="15625736" cy="736445"/>
          </a:xfrm>
          <a:prstGeom prst="rect">
            <a:avLst/>
          </a:prstGeom>
        </p:spPr>
        <p:txBody>
          <a:bodyPr/>
          <a:lstStyle>
            <a:lvl1pPr algn="l">
              <a:defRPr sz="4800" b="1">
                <a:latin typeface="+mn-lt"/>
                <a:ea typeface="Roboto Condensed" panose="02000000000000000000" pitchFamily="2" charset="0"/>
              </a:defRPr>
            </a:lvl1pPr>
          </a:lstStyle>
          <a:p>
            <a:r>
              <a:rPr lang="ru-RU"/>
              <a:t>Образец заголовка</a:t>
            </a:r>
            <a:endParaRPr lang="uk-UA"/>
          </a:p>
        </p:txBody>
      </p:sp>
      <p:sp>
        <p:nvSpPr>
          <p:cNvPr id="5" name="Slide Number Placeholder 28"/>
          <p:cNvSpPr>
            <a:spLocks noGrp="1"/>
          </p:cNvSpPr>
          <p:nvPr userDrawn="1">
            <p:ph type="sldNum" sz="quarter" idx="15"/>
          </p:nvPr>
        </p:nvSpPr>
        <p:spPr/>
        <p:txBody>
          <a:bodyPr/>
          <a:lstStyle>
            <a:lvl1pPr>
              <a:defRPr/>
            </a:lvl1pPr>
          </a:lstStyle>
          <a:p>
            <a:pPr>
              <a:defRPr/>
            </a:pPr>
            <a:fld id="{65455185-0C12-48A4-BAC6-012094ED43B0}" type="slidenum">
              <a:rPr lang="uk-UA"/>
              <a:pPr>
                <a:defRPr/>
              </a:pPr>
              <a:t>‹#›</a:t>
            </a:fld>
            <a:endParaRPr lang="uk-UA"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DEFAULT - IMG CENTER">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0" y="1655064"/>
            <a:ext cx="18288000" cy="8078449"/>
          </a:xfrm>
          <a:prstGeom prst="rect">
            <a:avLst/>
          </a:prstGeom>
        </p:spPr>
        <p:txBody>
          <a:bodyPr/>
          <a:lstStyle/>
          <a:p>
            <a:pPr lvl="0"/>
            <a:endParaRPr lang="uk-UA" noProof="0"/>
          </a:p>
        </p:txBody>
      </p:sp>
      <p:sp>
        <p:nvSpPr>
          <p:cNvPr id="4" name="Picture Placeholder 3"/>
          <p:cNvSpPr>
            <a:spLocks noGrp="1"/>
          </p:cNvSpPr>
          <p:nvPr>
            <p:ph type="pic" sz="quarter" idx="14"/>
          </p:nvPr>
        </p:nvSpPr>
        <p:spPr>
          <a:xfrm>
            <a:off x="1511152" y="2695229"/>
            <a:ext cx="6048673" cy="6048671"/>
          </a:xfrm>
          <a:prstGeom prst="rect">
            <a:avLst/>
          </a:prstGeom>
        </p:spPr>
        <p:txBody>
          <a:bodyPr/>
          <a:lstStyle/>
          <a:p>
            <a:pPr lvl="0"/>
            <a:endParaRPr lang="uk-UA" noProof="0"/>
          </a:p>
        </p:txBody>
      </p:sp>
      <p:sp>
        <p:nvSpPr>
          <p:cNvPr id="7" name="Title 11"/>
          <p:cNvSpPr>
            <a:spLocks noGrp="1"/>
          </p:cNvSpPr>
          <p:nvPr>
            <p:ph type="title"/>
          </p:nvPr>
        </p:nvSpPr>
        <p:spPr>
          <a:xfrm>
            <a:off x="791072" y="534988"/>
            <a:ext cx="15625736" cy="736445"/>
          </a:xfrm>
          <a:prstGeom prst="rect">
            <a:avLst/>
          </a:prstGeom>
        </p:spPr>
        <p:txBody>
          <a:bodyPr/>
          <a:lstStyle>
            <a:lvl1pPr algn="l">
              <a:defRPr sz="4800" b="1">
                <a:latin typeface="+mn-lt"/>
                <a:ea typeface="Roboto Condensed" panose="02000000000000000000" pitchFamily="2" charset="0"/>
              </a:defRPr>
            </a:lvl1pPr>
          </a:lstStyle>
          <a:p>
            <a:r>
              <a:rPr lang="ru-RU"/>
              <a:t>Образец заголовка</a:t>
            </a:r>
            <a:endParaRPr lang="uk-UA"/>
          </a:p>
        </p:txBody>
      </p:sp>
      <p:sp>
        <p:nvSpPr>
          <p:cNvPr id="5" name="Slide Number Placeholder 28"/>
          <p:cNvSpPr>
            <a:spLocks noGrp="1"/>
          </p:cNvSpPr>
          <p:nvPr userDrawn="1">
            <p:ph type="sldNum" sz="quarter" idx="15"/>
          </p:nvPr>
        </p:nvSpPr>
        <p:spPr/>
        <p:txBody>
          <a:bodyPr/>
          <a:lstStyle>
            <a:lvl1pPr>
              <a:defRPr/>
            </a:lvl1pPr>
          </a:lstStyle>
          <a:p>
            <a:pPr>
              <a:defRPr/>
            </a:pPr>
            <a:fld id="{E7523177-4EFE-4437-9360-1E0D9D39AC0E}" type="slidenum">
              <a:rPr lang="uk-UA"/>
              <a:pPr>
                <a:defRPr/>
              </a:pPr>
              <a:t>‹#›</a:t>
            </a:fld>
            <a:endParaRPr lang="uk-UA"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DEFAULT - IMG CENTER">
    <p:spTree>
      <p:nvGrpSpPr>
        <p:cNvPr id="1" name=""/>
        <p:cNvGrpSpPr/>
        <p:nvPr/>
      </p:nvGrpSpPr>
      <p:grpSpPr>
        <a:xfrm>
          <a:off x="0" y="0"/>
          <a:ext cx="0" cy="0"/>
          <a:chOff x="0" y="0"/>
          <a:chExt cx="0" cy="0"/>
        </a:xfrm>
      </p:grpSpPr>
      <p:sp>
        <p:nvSpPr>
          <p:cNvPr id="4" name="Picture Placeholder 3"/>
          <p:cNvSpPr>
            <a:spLocks noGrp="1"/>
          </p:cNvSpPr>
          <p:nvPr>
            <p:ph type="pic" sz="quarter" idx="14"/>
          </p:nvPr>
        </p:nvSpPr>
        <p:spPr>
          <a:xfrm>
            <a:off x="1511152" y="2695229"/>
            <a:ext cx="6048673" cy="6048671"/>
          </a:xfrm>
          <a:prstGeom prst="rect">
            <a:avLst/>
          </a:prstGeom>
        </p:spPr>
        <p:txBody>
          <a:bodyPr/>
          <a:lstStyle/>
          <a:p>
            <a:pPr lvl="0"/>
            <a:endParaRPr lang="uk-UA" noProof="0"/>
          </a:p>
        </p:txBody>
      </p:sp>
      <p:sp>
        <p:nvSpPr>
          <p:cNvPr id="7" name="Title 11"/>
          <p:cNvSpPr>
            <a:spLocks noGrp="1"/>
          </p:cNvSpPr>
          <p:nvPr>
            <p:ph type="title"/>
          </p:nvPr>
        </p:nvSpPr>
        <p:spPr>
          <a:xfrm>
            <a:off x="791072" y="534988"/>
            <a:ext cx="15625736" cy="736445"/>
          </a:xfrm>
          <a:prstGeom prst="rect">
            <a:avLst/>
          </a:prstGeom>
        </p:spPr>
        <p:txBody>
          <a:bodyPr/>
          <a:lstStyle>
            <a:lvl1pPr algn="l">
              <a:defRPr sz="4800" b="1">
                <a:latin typeface="+mn-lt"/>
                <a:ea typeface="Roboto Condensed" panose="02000000000000000000" pitchFamily="2" charset="0"/>
              </a:defRPr>
            </a:lvl1pPr>
          </a:lstStyle>
          <a:p>
            <a:r>
              <a:rPr lang="ru-RU"/>
              <a:t>Образец заголовка</a:t>
            </a:r>
            <a:endParaRPr lang="uk-UA"/>
          </a:p>
        </p:txBody>
      </p:sp>
      <p:sp>
        <p:nvSpPr>
          <p:cNvPr id="5" name="Slide Number Placeholder 28"/>
          <p:cNvSpPr>
            <a:spLocks noGrp="1"/>
          </p:cNvSpPr>
          <p:nvPr userDrawn="1">
            <p:ph type="sldNum" sz="quarter" idx="15"/>
          </p:nvPr>
        </p:nvSpPr>
        <p:spPr/>
        <p:txBody>
          <a:bodyPr/>
          <a:lstStyle>
            <a:lvl1pPr>
              <a:defRPr/>
            </a:lvl1pPr>
          </a:lstStyle>
          <a:p>
            <a:pPr>
              <a:defRPr/>
            </a:pPr>
            <a:fld id="{0CC41448-A9BC-44D8-845F-6B11AF415EAB}" type="slidenum">
              <a:rPr lang="uk-UA"/>
              <a:pPr>
                <a:defRPr/>
              </a:pPr>
              <a:t>‹#›</a:t>
            </a:fld>
            <a:endParaRPr lang="uk-U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FAULT SLIDE">
    <p:spTree>
      <p:nvGrpSpPr>
        <p:cNvPr id="1" name=""/>
        <p:cNvGrpSpPr/>
        <p:nvPr/>
      </p:nvGrpSpPr>
      <p:grpSpPr>
        <a:xfrm>
          <a:off x="0" y="0"/>
          <a:ext cx="0" cy="0"/>
          <a:chOff x="0" y="0"/>
          <a:chExt cx="0" cy="0"/>
        </a:xfrm>
      </p:grpSpPr>
      <p:sp>
        <p:nvSpPr>
          <p:cNvPr id="12" name="Title 11"/>
          <p:cNvSpPr>
            <a:spLocks noGrp="1"/>
          </p:cNvSpPr>
          <p:nvPr>
            <p:ph type="title"/>
          </p:nvPr>
        </p:nvSpPr>
        <p:spPr>
          <a:xfrm>
            <a:off x="791072" y="534988"/>
            <a:ext cx="15625736" cy="736445"/>
          </a:xfrm>
          <a:prstGeom prst="rect">
            <a:avLst/>
          </a:prstGeom>
        </p:spPr>
        <p:txBody>
          <a:bodyPr/>
          <a:lstStyle>
            <a:lvl1pPr algn="l">
              <a:defRPr sz="4800" b="1">
                <a:latin typeface="+mn-lt"/>
                <a:ea typeface="Roboto Condensed" panose="02000000000000000000" pitchFamily="2" charset="0"/>
              </a:defRPr>
            </a:lvl1pPr>
          </a:lstStyle>
          <a:p>
            <a:r>
              <a:rPr lang="ru-RU"/>
              <a:t>Образец заголовка</a:t>
            </a:r>
            <a:endParaRPr lang="uk-UA"/>
          </a:p>
        </p:txBody>
      </p:sp>
      <p:sp>
        <p:nvSpPr>
          <p:cNvPr id="3" name="Slide Number Placeholder 28"/>
          <p:cNvSpPr>
            <a:spLocks noGrp="1"/>
          </p:cNvSpPr>
          <p:nvPr userDrawn="1">
            <p:ph type="sldNum" sz="quarter" idx="10"/>
          </p:nvPr>
        </p:nvSpPr>
        <p:spPr/>
        <p:txBody>
          <a:bodyPr/>
          <a:lstStyle>
            <a:lvl1pPr>
              <a:defRPr/>
            </a:lvl1pPr>
          </a:lstStyle>
          <a:p>
            <a:pPr>
              <a:defRPr/>
            </a:pPr>
            <a:fld id="{B8B95A1F-B017-40E3-A7C1-A5ED6EDF22C4}" type="slidenum">
              <a:rPr lang="uk-UA"/>
              <a:pPr>
                <a:defRPr/>
              </a:pPr>
              <a:t>‹#›</a:t>
            </a:fld>
            <a:endParaRPr lang="uk-U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block photo">
    <p:spTree>
      <p:nvGrpSpPr>
        <p:cNvPr id="1" name=""/>
        <p:cNvGrpSpPr/>
        <p:nvPr/>
      </p:nvGrpSpPr>
      <p:grpSpPr>
        <a:xfrm>
          <a:off x="0" y="0"/>
          <a:ext cx="0" cy="0"/>
          <a:chOff x="0" y="0"/>
          <a:chExt cx="0" cy="0"/>
        </a:xfrm>
      </p:grpSpPr>
      <p:sp>
        <p:nvSpPr>
          <p:cNvPr id="12" name="Title 11"/>
          <p:cNvSpPr>
            <a:spLocks noGrp="1"/>
          </p:cNvSpPr>
          <p:nvPr>
            <p:ph type="title"/>
          </p:nvPr>
        </p:nvSpPr>
        <p:spPr>
          <a:xfrm>
            <a:off x="791072" y="534988"/>
            <a:ext cx="15409712" cy="736445"/>
          </a:xfrm>
          <a:prstGeom prst="rect">
            <a:avLst/>
          </a:prstGeom>
        </p:spPr>
        <p:txBody>
          <a:bodyPr/>
          <a:lstStyle>
            <a:lvl1pPr algn="l">
              <a:defRPr sz="4800" b="1">
                <a:latin typeface="+mn-lt"/>
                <a:ea typeface="Roboto Condensed" panose="02000000000000000000" pitchFamily="2" charset="0"/>
              </a:defRPr>
            </a:lvl1pPr>
          </a:lstStyle>
          <a:p>
            <a:r>
              <a:rPr lang="ru-RU"/>
              <a:t>Образец заголовка</a:t>
            </a:r>
            <a:endParaRPr lang="uk-UA"/>
          </a:p>
        </p:txBody>
      </p:sp>
      <p:sp>
        <p:nvSpPr>
          <p:cNvPr id="3" name="Picture Placeholder 2"/>
          <p:cNvSpPr>
            <a:spLocks noGrp="1"/>
          </p:cNvSpPr>
          <p:nvPr>
            <p:ph type="pic" sz="quarter" idx="12"/>
          </p:nvPr>
        </p:nvSpPr>
        <p:spPr>
          <a:xfrm>
            <a:off x="769146" y="2263180"/>
            <a:ext cx="3372966" cy="3361723"/>
          </a:xfrm>
          <a:prstGeom prst="rect">
            <a:avLst/>
          </a:prstGeom>
        </p:spPr>
        <p:txBody>
          <a:bodyPr/>
          <a:lstStyle/>
          <a:p>
            <a:pPr lvl="0"/>
            <a:endParaRPr lang="uk-UA" noProof="0"/>
          </a:p>
        </p:txBody>
      </p:sp>
      <p:sp>
        <p:nvSpPr>
          <p:cNvPr id="10" name="Picture Placeholder 2"/>
          <p:cNvSpPr>
            <a:spLocks noGrp="1"/>
          </p:cNvSpPr>
          <p:nvPr>
            <p:ph type="pic" sz="quarter" idx="13"/>
          </p:nvPr>
        </p:nvSpPr>
        <p:spPr>
          <a:xfrm>
            <a:off x="5226774" y="2263180"/>
            <a:ext cx="3372966" cy="3361723"/>
          </a:xfrm>
          <a:prstGeom prst="rect">
            <a:avLst/>
          </a:prstGeom>
        </p:spPr>
        <p:txBody>
          <a:bodyPr/>
          <a:lstStyle/>
          <a:p>
            <a:pPr lvl="0"/>
            <a:endParaRPr lang="uk-UA" noProof="0"/>
          </a:p>
        </p:txBody>
      </p:sp>
      <p:sp>
        <p:nvSpPr>
          <p:cNvPr id="11" name="Picture Placeholder 2"/>
          <p:cNvSpPr>
            <a:spLocks noGrp="1"/>
          </p:cNvSpPr>
          <p:nvPr>
            <p:ph type="pic" sz="quarter" idx="14"/>
          </p:nvPr>
        </p:nvSpPr>
        <p:spPr>
          <a:xfrm>
            <a:off x="9684402" y="2263180"/>
            <a:ext cx="3372966" cy="3361723"/>
          </a:xfrm>
          <a:prstGeom prst="rect">
            <a:avLst/>
          </a:prstGeom>
        </p:spPr>
        <p:txBody>
          <a:bodyPr/>
          <a:lstStyle/>
          <a:p>
            <a:pPr lvl="0"/>
            <a:endParaRPr lang="uk-UA" noProof="0"/>
          </a:p>
        </p:txBody>
      </p:sp>
      <p:sp>
        <p:nvSpPr>
          <p:cNvPr id="13" name="Picture Placeholder 2"/>
          <p:cNvSpPr>
            <a:spLocks noGrp="1"/>
          </p:cNvSpPr>
          <p:nvPr>
            <p:ph type="pic" sz="quarter" idx="15"/>
          </p:nvPr>
        </p:nvSpPr>
        <p:spPr>
          <a:xfrm>
            <a:off x="14145888" y="2263180"/>
            <a:ext cx="3372966" cy="3361723"/>
          </a:xfrm>
          <a:prstGeom prst="rect">
            <a:avLst/>
          </a:prstGeom>
        </p:spPr>
        <p:txBody>
          <a:bodyPr/>
          <a:lstStyle/>
          <a:p>
            <a:pPr lvl="0"/>
            <a:endParaRPr lang="uk-UA" noProof="0"/>
          </a:p>
        </p:txBody>
      </p:sp>
      <p:sp>
        <p:nvSpPr>
          <p:cNvPr id="7" name="Slide Number Placeholder 28"/>
          <p:cNvSpPr>
            <a:spLocks noGrp="1"/>
          </p:cNvSpPr>
          <p:nvPr userDrawn="1">
            <p:ph type="sldNum" sz="quarter" idx="16"/>
          </p:nvPr>
        </p:nvSpPr>
        <p:spPr/>
        <p:txBody>
          <a:bodyPr/>
          <a:lstStyle>
            <a:lvl1pPr>
              <a:defRPr/>
            </a:lvl1pPr>
          </a:lstStyle>
          <a:p>
            <a:pPr>
              <a:defRPr/>
            </a:pPr>
            <a:fld id="{1EFB1669-E6F8-4E51-9862-07177A45D12E}" type="slidenum">
              <a:rPr lang="uk-UA"/>
              <a:pPr>
                <a:defRPr/>
              </a:pPr>
              <a:t>‹#›</a:t>
            </a:fld>
            <a:endParaRPr lang="uk-U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FAULT - IMG CENTER">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0" y="1655064"/>
            <a:ext cx="18288000" cy="8078449"/>
          </a:xfrm>
          <a:prstGeom prst="rect">
            <a:avLst/>
          </a:prstGeom>
        </p:spPr>
        <p:txBody>
          <a:bodyPr/>
          <a:lstStyle/>
          <a:p>
            <a:pPr lvl="0"/>
            <a:endParaRPr lang="uk-UA" noProof="0"/>
          </a:p>
        </p:txBody>
      </p:sp>
      <p:sp>
        <p:nvSpPr>
          <p:cNvPr id="6" name="Title 11"/>
          <p:cNvSpPr>
            <a:spLocks noGrp="1"/>
          </p:cNvSpPr>
          <p:nvPr>
            <p:ph type="title"/>
          </p:nvPr>
        </p:nvSpPr>
        <p:spPr>
          <a:xfrm>
            <a:off x="791072" y="534988"/>
            <a:ext cx="15625736" cy="736445"/>
          </a:xfrm>
          <a:prstGeom prst="rect">
            <a:avLst/>
          </a:prstGeom>
        </p:spPr>
        <p:txBody>
          <a:bodyPr/>
          <a:lstStyle>
            <a:lvl1pPr algn="l">
              <a:defRPr sz="4800" b="1">
                <a:latin typeface="+mn-lt"/>
                <a:ea typeface="Roboto Condensed" panose="02000000000000000000" pitchFamily="2" charset="0"/>
              </a:defRPr>
            </a:lvl1pPr>
          </a:lstStyle>
          <a:p>
            <a:r>
              <a:rPr lang="ru-RU"/>
              <a:t>Образец заголовка</a:t>
            </a:r>
            <a:endParaRPr lang="uk-UA"/>
          </a:p>
        </p:txBody>
      </p:sp>
      <p:sp>
        <p:nvSpPr>
          <p:cNvPr id="4" name="Slide Number Placeholder 28"/>
          <p:cNvSpPr>
            <a:spLocks noGrp="1"/>
          </p:cNvSpPr>
          <p:nvPr userDrawn="1">
            <p:ph type="sldNum" sz="quarter" idx="14"/>
          </p:nvPr>
        </p:nvSpPr>
        <p:spPr/>
        <p:txBody>
          <a:bodyPr/>
          <a:lstStyle>
            <a:lvl1pPr>
              <a:defRPr/>
            </a:lvl1pPr>
          </a:lstStyle>
          <a:p>
            <a:pPr>
              <a:defRPr/>
            </a:pPr>
            <a:fld id="{76310658-21DD-4998-9736-67F69D08CDB8}" type="slidenum">
              <a:rPr lang="uk-UA"/>
              <a:pPr>
                <a:defRPr/>
              </a:pPr>
              <a:t>‹#›</a:t>
            </a:fld>
            <a:endParaRPr lang="uk-U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EFAULT - IMG CENTER">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0" y="1655064"/>
            <a:ext cx="18288000" cy="8078449"/>
          </a:xfrm>
          <a:prstGeom prst="rect">
            <a:avLst/>
          </a:prstGeom>
        </p:spPr>
        <p:txBody>
          <a:bodyPr/>
          <a:lstStyle/>
          <a:p>
            <a:pPr lvl="0"/>
            <a:endParaRPr lang="uk-UA" noProof="0"/>
          </a:p>
        </p:txBody>
      </p:sp>
      <p:sp>
        <p:nvSpPr>
          <p:cNvPr id="4" name="Picture Placeholder 3"/>
          <p:cNvSpPr>
            <a:spLocks noGrp="1"/>
          </p:cNvSpPr>
          <p:nvPr>
            <p:ph type="pic" sz="quarter" idx="14"/>
          </p:nvPr>
        </p:nvSpPr>
        <p:spPr>
          <a:xfrm>
            <a:off x="11111158" y="2695229"/>
            <a:ext cx="6048673" cy="6048671"/>
          </a:xfrm>
          <a:prstGeom prst="rect">
            <a:avLst/>
          </a:prstGeom>
        </p:spPr>
        <p:txBody>
          <a:bodyPr/>
          <a:lstStyle/>
          <a:p>
            <a:pPr lvl="0"/>
            <a:endParaRPr lang="uk-UA" noProof="0"/>
          </a:p>
        </p:txBody>
      </p:sp>
      <p:sp>
        <p:nvSpPr>
          <p:cNvPr id="7" name="Title 11"/>
          <p:cNvSpPr>
            <a:spLocks noGrp="1"/>
          </p:cNvSpPr>
          <p:nvPr>
            <p:ph type="title"/>
          </p:nvPr>
        </p:nvSpPr>
        <p:spPr>
          <a:xfrm>
            <a:off x="791072" y="534988"/>
            <a:ext cx="15625736" cy="736445"/>
          </a:xfrm>
          <a:prstGeom prst="rect">
            <a:avLst/>
          </a:prstGeom>
        </p:spPr>
        <p:txBody>
          <a:bodyPr/>
          <a:lstStyle>
            <a:lvl1pPr algn="l">
              <a:defRPr sz="4800" b="1">
                <a:latin typeface="+mn-lt"/>
                <a:ea typeface="Roboto Condensed" panose="02000000000000000000" pitchFamily="2" charset="0"/>
              </a:defRPr>
            </a:lvl1pPr>
          </a:lstStyle>
          <a:p>
            <a:r>
              <a:rPr lang="ru-RU"/>
              <a:t>Образец заголовка</a:t>
            </a:r>
            <a:endParaRPr lang="uk-UA"/>
          </a:p>
        </p:txBody>
      </p:sp>
      <p:sp>
        <p:nvSpPr>
          <p:cNvPr id="5" name="Slide Number Placeholder 28"/>
          <p:cNvSpPr>
            <a:spLocks noGrp="1"/>
          </p:cNvSpPr>
          <p:nvPr userDrawn="1">
            <p:ph type="sldNum" sz="quarter" idx="15"/>
          </p:nvPr>
        </p:nvSpPr>
        <p:spPr/>
        <p:txBody>
          <a:bodyPr/>
          <a:lstStyle>
            <a:lvl1pPr>
              <a:defRPr/>
            </a:lvl1pPr>
          </a:lstStyle>
          <a:p>
            <a:pPr>
              <a:defRPr/>
            </a:pPr>
            <a:fld id="{0311542C-9583-4BAD-81A9-C0639E423728}" type="slidenum">
              <a:rPr lang="uk-UA"/>
              <a:pPr>
                <a:defRPr/>
              </a:pPr>
              <a:t>‹#›</a:t>
            </a:fld>
            <a:endParaRPr lang="uk-U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DEFAULT - IMG CENTER">
    <p:spTree>
      <p:nvGrpSpPr>
        <p:cNvPr id="1" name=""/>
        <p:cNvGrpSpPr/>
        <p:nvPr/>
      </p:nvGrpSpPr>
      <p:grpSpPr>
        <a:xfrm>
          <a:off x="0" y="0"/>
          <a:ext cx="0" cy="0"/>
          <a:chOff x="0" y="0"/>
          <a:chExt cx="0" cy="0"/>
        </a:xfrm>
      </p:grpSpPr>
      <p:sp>
        <p:nvSpPr>
          <p:cNvPr id="4" name="Picture Placeholder 3"/>
          <p:cNvSpPr>
            <a:spLocks noGrp="1"/>
          </p:cNvSpPr>
          <p:nvPr>
            <p:ph type="pic" sz="quarter" idx="14"/>
          </p:nvPr>
        </p:nvSpPr>
        <p:spPr>
          <a:xfrm>
            <a:off x="11111158" y="2695229"/>
            <a:ext cx="6048673" cy="6048671"/>
          </a:xfrm>
          <a:prstGeom prst="rect">
            <a:avLst/>
          </a:prstGeom>
        </p:spPr>
        <p:txBody>
          <a:bodyPr/>
          <a:lstStyle/>
          <a:p>
            <a:pPr lvl="0"/>
            <a:endParaRPr lang="uk-UA" noProof="0"/>
          </a:p>
        </p:txBody>
      </p:sp>
      <p:sp>
        <p:nvSpPr>
          <p:cNvPr id="7" name="Title 11"/>
          <p:cNvSpPr>
            <a:spLocks noGrp="1"/>
          </p:cNvSpPr>
          <p:nvPr>
            <p:ph type="title"/>
          </p:nvPr>
        </p:nvSpPr>
        <p:spPr>
          <a:xfrm>
            <a:off x="791072" y="534988"/>
            <a:ext cx="15625736" cy="736445"/>
          </a:xfrm>
          <a:prstGeom prst="rect">
            <a:avLst/>
          </a:prstGeom>
        </p:spPr>
        <p:txBody>
          <a:bodyPr/>
          <a:lstStyle>
            <a:lvl1pPr algn="l">
              <a:defRPr sz="4800" b="1">
                <a:latin typeface="+mn-lt"/>
                <a:ea typeface="Roboto Condensed" panose="02000000000000000000" pitchFamily="2" charset="0"/>
              </a:defRPr>
            </a:lvl1pPr>
          </a:lstStyle>
          <a:p>
            <a:r>
              <a:rPr lang="ru-RU"/>
              <a:t>Образец заголовка</a:t>
            </a:r>
            <a:endParaRPr lang="uk-UA"/>
          </a:p>
        </p:txBody>
      </p:sp>
      <p:sp>
        <p:nvSpPr>
          <p:cNvPr id="5" name="Slide Number Placeholder 28"/>
          <p:cNvSpPr>
            <a:spLocks noGrp="1"/>
          </p:cNvSpPr>
          <p:nvPr userDrawn="1">
            <p:ph type="sldNum" sz="quarter" idx="15"/>
          </p:nvPr>
        </p:nvSpPr>
        <p:spPr/>
        <p:txBody>
          <a:bodyPr/>
          <a:lstStyle>
            <a:lvl1pPr>
              <a:defRPr/>
            </a:lvl1pPr>
          </a:lstStyle>
          <a:p>
            <a:pPr>
              <a:defRPr/>
            </a:pPr>
            <a:fld id="{65455185-0C12-48A4-BAC6-012094ED43B0}" type="slidenum">
              <a:rPr lang="uk-UA"/>
              <a:pPr>
                <a:defRPr/>
              </a:pPr>
              <a:t>‹#›</a:t>
            </a:fld>
            <a:endParaRPr lang="uk-U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DEFAULT - IMG CENTER">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0" y="1655064"/>
            <a:ext cx="18288000" cy="8078449"/>
          </a:xfrm>
          <a:prstGeom prst="rect">
            <a:avLst/>
          </a:prstGeom>
        </p:spPr>
        <p:txBody>
          <a:bodyPr/>
          <a:lstStyle/>
          <a:p>
            <a:pPr lvl="0"/>
            <a:endParaRPr lang="uk-UA" noProof="0"/>
          </a:p>
        </p:txBody>
      </p:sp>
      <p:sp>
        <p:nvSpPr>
          <p:cNvPr id="4" name="Picture Placeholder 3"/>
          <p:cNvSpPr>
            <a:spLocks noGrp="1"/>
          </p:cNvSpPr>
          <p:nvPr>
            <p:ph type="pic" sz="quarter" idx="14"/>
          </p:nvPr>
        </p:nvSpPr>
        <p:spPr>
          <a:xfrm>
            <a:off x="1511152" y="2695229"/>
            <a:ext cx="6048673" cy="6048671"/>
          </a:xfrm>
          <a:prstGeom prst="rect">
            <a:avLst/>
          </a:prstGeom>
        </p:spPr>
        <p:txBody>
          <a:bodyPr/>
          <a:lstStyle/>
          <a:p>
            <a:pPr lvl="0"/>
            <a:endParaRPr lang="uk-UA" noProof="0"/>
          </a:p>
        </p:txBody>
      </p:sp>
      <p:sp>
        <p:nvSpPr>
          <p:cNvPr id="7" name="Title 11"/>
          <p:cNvSpPr>
            <a:spLocks noGrp="1"/>
          </p:cNvSpPr>
          <p:nvPr>
            <p:ph type="title"/>
          </p:nvPr>
        </p:nvSpPr>
        <p:spPr>
          <a:xfrm>
            <a:off x="791072" y="534988"/>
            <a:ext cx="15625736" cy="736445"/>
          </a:xfrm>
          <a:prstGeom prst="rect">
            <a:avLst/>
          </a:prstGeom>
        </p:spPr>
        <p:txBody>
          <a:bodyPr/>
          <a:lstStyle>
            <a:lvl1pPr algn="l">
              <a:defRPr sz="4800" b="1">
                <a:latin typeface="+mn-lt"/>
                <a:ea typeface="Roboto Condensed" panose="02000000000000000000" pitchFamily="2" charset="0"/>
              </a:defRPr>
            </a:lvl1pPr>
          </a:lstStyle>
          <a:p>
            <a:r>
              <a:rPr lang="ru-RU"/>
              <a:t>Образец заголовка</a:t>
            </a:r>
            <a:endParaRPr lang="uk-UA"/>
          </a:p>
        </p:txBody>
      </p:sp>
      <p:sp>
        <p:nvSpPr>
          <p:cNvPr id="5" name="Slide Number Placeholder 28"/>
          <p:cNvSpPr>
            <a:spLocks noGrp="1"/>
          </p:cNvSpPr>
          <p:nvPr userDrawn="1">
            <p:ph type="sldNum" sz="quarter" idx="15"/>
          </p:nvPr>
        </p:nvSpPr>
        <p:spPr/>
        <p:txBody>
          <a:bodyPr/>
          <a:lstStyle>
            <a:lvl1pPr>
              <a:defRPr/>
            </a:lvl1pPr>
          </a:lstStyle>
          <a:p>
            <a:pPr>
              <a:defRPr/>
            </a:pPr>
            <a:fld id="{E7523177-4EFE-4437-9360-1E0D9D39AC0E}" type="slidenum">
              <a:rPr lang="uk-UA"/>
              <a:pPr>
                <a:defRPr/>
              </a:pPr>
              <a:t>‹#›</a:t>
            </a:fld>
            <a:endParaRPr lang="uk-U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DEFAULT - IMG CENTER">
    <p:spTree>
      <p:nvGrpSpPr>
        <p:cNvPr id="1" name=""/>
        <p:cNvGrpSpPr/>
        <p:nvPr/>
      </p:nvGrpSpPr>
      <p:grpSpPr>
        <a:xfrm>
          <a:off x="0" y="0"/>
          <a:ext cx="0" cy="0"/>
          <a:chOff x="0" y="0"/>
          <a:chExt cx="0" cy="0"/>
        </a:xfrm>
      </p:grpSpPr>
      <p:sp>
        <p:nvSpPr>
          <p:cNvPr id="4" name="Picture Placeholder 3"/>
          <p:cNvSpPr>
            <a:spLocks noGrp="1"/>
          </p:cNvSpPr>
          <p:nvPr>
            <p:ph type="pic" sz="quarter" idx="14"/>
          </p:nvPr>
        </p:nvSpPr>
        <p:spPr>
          <a:xfrm>
            <a:off x="1511152" y="2695229"/>
            <a:ext cx="6048673" cy="6048671"/>
          </a:xfrm>
          <a:prstGeom prst="rect">
            <a:avLst/>
          </a:prstGeom>
        </p:spPr>
        <p:txBody>
          <a:bodyPr/>
          <a:lstStyle/>
          <a:p>
            <a:pPr lvl="0"/>
            <a:endParaRPr lang="uk-UA" noProof="0"/>
          </a:p>
        </p:txBody>
      </p:sp>
      <p:sp>
        <p:nvSpPr>
          <p:cNvPr id="7" name="Title 11"/>
          <p:cNvSpPr>
            <a:spLocks noGrp="1"/>
          </p:cNvSpPr>
          <p:nvPr>
            <p:ph type="title"/>
          </p:nvPr>
        </p:nvSpPr>
        <p:spPr>
          <a:xfrm>
            <a:off x="791072" y="534988"/>
            <a:ext cx="15625736" cy="736445"/>
          </a:xfrm>
          <a:prstGeom prst="rect">
            <a:avLst/>
          </a:prstGeom>
        </p:spPr>
        <p:txBody>
          <a:bodyPr/>
          <a:lstStyle>
            <a:lvl1pPr algn="l">
              <a:defRPr sz="4800" b="1">
                <a:latin typeface="+mn-lt"/>
                <a:ea typeface="Roboto Condensed" panose="02000000000000000000" pitchFamily="2" charset="0"/>
              </a:defRPr>
            </a:lvl1pPr>
          </a:lstStyle>
          <a:p>
            <a:r>
              <a:rPr lang="ru-RU"/>
              <a:t>Образец заголовка</a:t>
            </a:r>
            <a:endParaRPr lang="uk-UA"/>
          </a:p>
        </p:txBody>
      </p:sp>
      <p:sp>
        <p:nvSpPr>
          <p:cNvPr id="5" name="Slide Number Placeholder 28"/>
          <p:cNvSpPr>
            <a:spLocks noGrp="1"/>
          </p:cNvSpPr>
          <p:nvPr userDrawn="1">
            <p:ph type="sldNum" sz="quarter" idx="15"/>
          </p:nvPr>
        </p:nvSpPr>
        <p:spPr/>
        <p:txBody>
          <a:bodyPr/>
          <a:lstStyle>
            <a:lvl1pPr>
              <a:defRPr/>
            </a:lvl1pPr>
          </a:lstStyle>
          <a:p>
            <a:pPr>
              <a:defRPr/>
            </a:pPr>
            <a:fld id="{0CC41448-A9BC-44D8-845F-6B11AF415EAB}" type="slidenum">
              <a:rPr lang="uk-UA"/>
              <a:pPr>
                <a:defRPr/>
              </a:pPr>
              <a:t>‹#›</a:t>
            </a:fld>
            <a:endParaRPr lang="uk-U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image" Target="../media/image1.png"/><Relationship Id="rId5" Type="http://schemas.openxmlformats.org/officeDocument/2006/relationships/slideLayout" Target="../slideLayouts/slideLayout22.xml"/><Relationship Id="rId10" Type="http://schemas.openxmlformats.org/officeDocument/2006/relationships/theme" Target="../theme/theme3.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1026" name="Shape 11"/>
          <p:cNvSpPr>
            <a:spLocks noChangeArrowheads="1"/>
          </p:cNvSpPr>
          <p:nvPr userDrawn="1"/>
        </p:nvSpPr>
        <p:spPr bwMode="auto">
          <a:xfrm>
            <a:off x="0" y="0"/>
            <a:ext cx="18288000" cy="966788"/>
          </a:xfrm>
          <a:prstGeom prst="rect">
            <a:avLst/>
          </a:prstGeom>
          <a:solidFill>
            <a:schemeClr val="bg1"/>
          </a:solidFill>
          <a:ln w="12700">
            <a:noFill/>
            <a:miter lim="400000"/>
            <a:headEnd/>
            <a:tailEnd/>
          </a:ln>
        </p:spPr>
        <p:txBody>
          <a:bodyPr lIns="0" tIns="0" rIns="0" bIns="0" anchor="ctr"/>
          <a:lstStyle/>
          <a:p>
            <a:pPr algn="ctr">
              <a:defRPr/>
            </a:pPr>
            <a:endParaRPr lang="uk-UA">
              <a:solidFill>
                <a:srgbClr val="000000"/>
              </a:solidFill>
              <a:latin typeface="Calibri" pitchFamily="34" charset="0"/>
              <a:ea typeface="Calibri" pitchFamily="34" charset="0"/>
              <a:cs typeface="Calibri" pitchFamily="34" charset="0"/>
              <a:sym typeface="Calibri" pitchFamily="34" charset="0"/>
            </a:endParaRPr>
          </a:p>
        </p:txBody>
      </p:sp>
      <p:sp>
        <p:nvSpPr>
          <p:cNvPr id="1027" name="Shape 12"/>
          <p:cNvSpPr>
            <a:spLocks noChangeArrowheads="1"/>
          </p:cNvSpPr>
          <p:nvPr userDrawn="1"/>
        </p:nvSpPr>
        <p:spPr bwMode="auto">
          <a:xfrm>
            <a:off x="0" y="9729788"/>
            <a:ext cx="18288000" cy="557212"/>
          </a:xfrm>
          <a:prstGeom prst="rect">
            <a:avLst/>
          </a:prstGeom>
          <a:solidFill>
            <a:schemeClr val="bg1"/>
          </a:solidFill>
          <a:ln w="12700">
            <a:noFill/>
            <a:miter lim="400000"/>
            <a:headEnd/>
            <a:tailEnd/>
          </a:ln>
        </p:spPr>
        <p:txBody>
          <a:bodyPr lIns="0" tIns="0" rIns="0" bIns="0" anchor="ctr"/>
          <a:lstStyle/>
          <a:p>
            <a:pPr algn="ctr">
              <a:defRPr/>
            </a:pPr>
            <a:endParaRPr lang="uk-UA">
              <a:solidFill>
                <a:srgbClr val="000000"/>
              </a:solidFill>
              <a:latin typeface="Calibri" pitchFamily="34" charset="0"/>
              <a:ea typeface="Calibri" pitchFamily="34" charset="0"/>
              <a:cs typeface="Calibri" pitchFamily="34" charset="0"/>
              <a:sym typeface="Calibri" pitchFamily="34" charset="0"/>
            </a:endParaRPr>
          </a:p>
        </p:txBody>
      </p:sp>
      <p:sp>
        <p:nvSpPr>
          <p:cNvPr id="9" name="Shape 13"/>
          <p:cNvSpPr/>
          <p:nvPr userDrawn="1"/>
        </p:nvSpPr>
        <p:spPr>
          <a:xfrm>
            <a:off x="0" y="966788"/>
            <a:ext cx="18288000" cy="0"/>
          </a:xfrm>
          <a:prstGeom prst="line">
            <a:avLst/>
          </a:prstGeom>
          <a:ln w="3175">
            <a:solidFill>
              <a:srgbClr val="D9D9D9"/>
            </a:solidFill>
          </a:ln>
        </p:spPr>
        <p:txBody>
          <a:bodyPr lIns="0" tIns="0" rIns="0" bIns="0"/>
          <a:lstStyle/>
          <a:p>
            <a:pPr defTabSz="907085" fontAlgn="auto">
              <a:spcBef>
                <a:spcPts val="0"/>
              </a:spcBef>
              <a:spcAft>
                <a:spcPts val="0"/>
              </a:spcAft>
              <a:defRPr sz="1200">
                <a:latin typeface="+mn-lt"/>
                <a:ea typeface="+mn-ea"/>
                <a:cs typeface="+mn-cs"/>
                <a:sym typeface="Helvetica"/>
              </a:defRPr>
            </a:pPr>
            <a:endParaRPr sz="2400" kern="0">
              <a:solidFill>
                <a:sysClr val="windowText" lastClr="000000"/>
              </a:solidFill>
              <a:latin typeface="+mn-lt"/>
              <a:cs typeface="+mn-cs"/>
              <a:sym typeface="Helvetica"/>
            </a:endParaRPr>
          </a:p>
        </p:txBody>
      </p:sp>
      <p:sp>
        <p:nvSpPr>
          <p:cNvPr id="10" name="Shape 14"/>
          <p:cNvSpPr/>
          <p:nvPr userDrawn="1"/>
        </p:nvSpPr>
        <p:spPr>
          <a:xfrm>
            <a:off x="0" y="9729788"/>
            <a:ext cx="18288000" cy="0"/>
          </a:xfrm>
          <a:prstGeom prst="line">
            <a:avLst/>
          </a:prstGeom>
          <a:ln w="3175">
            <a:solidFill>
              <a:srgbClr val="D9D9D9"/>
            </a:solidFill>
          </a:ln>
        </p:spPr>
        <p:txBody>
          <a:bodyPr lIns="0" tIns="0" rIns="0" bIns="0"/>
          <a:lstStyle/>
          <a:p>
            <a:pPr defTabSz="907085" fontAlgn="auto">
              <a:spcBef>
                <a:spcPts val="0"/>
              </a:spcBef>
              <a:spcAft>
                <a:spcPts val="0"/>
              </a:spcAft>
              <a:defRPr sz="1200">
                <a:latin typeface="+mn-lt"/>
                <a:ea typeface="+mn-ea"/>
                <a:cs typeface="+mn-cs"/>
                <a:sym typeface="Helvetica"/>
              </a:defRPr>
            </a:pPr>
            <a:endParaRPr sz="2400" kern="0">
              <a:solidFill>
                <a:sysClr val="windowText" lastClr="000000"/>
              </a:solidFill>
              <a:latin typeface="+mn-lt"/>
              <a:cs typeface="+mn-cs"/>
              <a:sym typeface="Helvetica"/>
            </a:endParaRPr>
          </a:p>
        </p:txBody>
      </p:sp>
      <p:sp>
        <p:nvSpPr>
          <p:cNvPr id="11" name="Shape 15"/>
          <p:cNvSpPr/>
          <p:nvPr userDrawn="1"/>
        </p:nvSpPr>
        <p:spPr>
          <a:xfrm>
            <a:off x="795338" y="0"/>
            <a:ext cx="1347787" cy="74613"/>
          </a:xfrm>
          <a:prstGeom prst="rect">
            <a:avLst/>
          </a:prstGeom>
          <a:solidFill>
            <a:schemeClr val="tx1">
              <a:lumMod val="50000"/>
            </a:schemeClr>
          </a:solidFill>
          <a:ln w="12700">
            <a:miter lim="400000"/>
          </a:ln>
        </p:spPr>
        <p:txBody>
          <a:bodyPr lIns="0" tIns="0" rIns="0" bIns="0" anchor="ctr"/>
          <a:lstStyle/>
          <a:p>
            <a:pPr algn="ctr" defTabSz="907085" fontAlgn="auto">
              <a:spcBef>
                <a:spcPts val="0"/>
              </a:spcBef>
              <a:spcAft>
                <a:spcPts val="0"/>
              </a:spcAft>
              <a:defRPr>
                <a:latin typeface="Calibri"/>
                <a:ea typeface="Calibri"/>
                <a:cs typeface="Calibri"/>
                <a:sym typeface="Calibri"/>
              </a:defRPr>
            </a:pPr>
            <a:endParaRPr kern="0">
              <a:solidFill>
                <a:sysClr val="windowText" lastClr="000000"/>
              </a:solidFill>
              <a:latin typeface="Calibri"/>
              <a:ea typeface="Calibri"/>
              <a:cs typeface="Calibri"/>
              <a:sym typeface="Calibri"/>
            </a:endParaRPr>
          </a:p>
        </p:txBody>
      </p:sp>
      <p:sp>
        <p:nvSpPr>
          <p:cNvPr id="1031" name="Shape 16"/>
          <p:cNvSpPr>
            <a:spLocks noChangeArrowheads="1"/>
          </p:cNvSpPr>
          <p:nvPr userDrawn="1"/>
        </p:nvSpPr>
        <p:spPr bwMode="auto">
          <a:xfrm>
            <a:off x="2143125" y="0"/>
            <a:ext cx="1346200" cy="74613"/>
          </a:xfrm>
          <a:prstGeom prst="rect">
            <a:avLst/>
          </a:prstGeom>
          <a:solidFill>
            <a:schemeClr val="accent1"/>
          </a:solidFill>
          <a:ln w="12700">
            <a:noFill/>
            <a:miter lim="400000"/>
            <a:headEnd/>
            <a:tailEnd/>
          </a:ln>
        </p:spPr>
        <p:txBody>
          <a:bodyPr lIns="0" tIns="0" rIns="0" bIns="0" anchor="ctr"/>
          <a:lstStyle/>
          <a:p>
            <a:pPr algn="ctr">
              <a:defRPr/>
            </a:pPr>
            <a:endParaRPr lang="uk-UA">
              <a:solidFill>
                <a:srgbClr val="000000"/>
              </a:solidFill>
              <a:latin typeface="Calibri" pitchFamily="34" charset="0"/>
              <a:ea typeface="Calibri" pitchFamily="34" charset="0"/>
              <a:cs typeface="Calibri" pitchFamily="34" charset="0"/>
              <a:sym typeface="Calibri" pitchFamily="34" charset="0"/>
            </a:endParaRPr>
          </a:p>
        </p:txBody>
      </p:sp>
      <p:grpSp>
        <p:nvGrpSpPr>
          <p:cNvPr id="1032" name="Group 2"/>
          <p:cNvGrpSpPr>
            <a:grpSpLocks/>
          </p:cNvGrpSpPr>
          <p:nvPr userDrawn="1"/>
        </p:nvGrpSpPr>
        <p:grpSpPr bwMode="auto">
          <a:xfrm>
            <a:off x="0" y="9732963"/>
            <a:ext cx="2951163" cy="557212"/>
            <a:chOff x="0" y="9732973"/>
            <a:chExt cx="2951312" cy="557698"/>
          </a:xfrm>
        </p:grpSpPr>
        <p:sp>
          <p:nvSpPr>
            <p:cNvPr id="1039" name="Shape 17"/>
            <p:cNvSpPr>
              <a:spLocks noChangeArrowheads="1"/>
            </p:cNvSpPr>
            <p:nvPr userDrawn="1"/>
          </p:nvSpPr>
          <p:spPr bwMode="auto">
            <a:xfrm>
              <a:off x="0" y="9732973"/>
              <a:ext cx="2951312" cy="557698"/>
            </a:xfrm>
            <a:prstGeom prst="rect">
              <a:avLst/>
            </a:prstGeom>
            <a:solidFill>
              <a:srgbClr val="FC9308"/>
            </a:solidFill>
            <a:ln w="12700">
              <a:noFill/>
              <a:miter lim="400000"/>
              <a:headEnd/>
              <a:tailEnd/>
            </a:ln>
          </p:spPr>
          <p:txBody>
            <a:bodyPr lIns="0" tIns="0" rIns="0" bIns="0" anchor="ctr"/>
            <a:lstStyle/>
            <a:p>
              <a:pPr algn="ctr">
                <a:defRPr/>
              </a:pPr>
              <a:endParaRPr lang="uk-UA">
                <a:solidFill>
                  <a:srgbClr val="000000"/>
                </a:solidFill>
                <a:latin typeface="Calibri" pitchFamily="34" charset="0"/>
                <a:ea typeface="Calibri" pitchFamily="34" charset="0"/>
                <a:cs typeface="Calibri" pitchFamily="34" charset="0"/>
                <a:sym typeface="Calibri" pitchFamily="34" charset="0"/>
              </a:endParaRPr>
            </a:p>
          </p:txBody>
        </p:sp>
        <p:sp>
          <p:nvSpPr>
            <p:cNvPr id="14" name="Shape 18"/>
            <p:cNvSpPr/>
            <p:nvPr userDrawn="1"/>
          </p:nvSpPr>
          <p:spPr>
            <a:xfrm>
              <a:off x="0" y="9734561"/>
              <a:ext cx="2951312" cy="554521"/>
            </a:xfrm>
            <a:prstGeom prst="rect">
              <a:avLst/>
            </a:prstGeom>
            <a:ln w="12700">
              <a:miter lim="400000"/>
            </a:ln>
            <a:extLst/>
          </p:spPr>
          <p:txBody>
            <a:bodyPr lIns="91436" tIns="91436" rIns="91436" bIns="91436">
              <a:spAutoFit/>
            </a:bodyPr>
            <a:lstStyle>
              <a:lvl1pPr>
                <a:defRPr sz="1200" u="sng">
                  <a:solidFill>
                    <a:srgbClr val="FFFFFF"/>
                  </a:solidFill>
                  <a:latin typeface="Bebas Neue"/>
                  <a:ea typeface="Bebas Neue"/>
                  <a:cs typeface="Bebas Neue"/>
                  <a:sym typeface="Bebas Neue"/>
                </a:defRPr>
              </a:lvl1pPr>
            </a:lstStyle>
            <a:p>
              <a:pPr algn="ctr" defTabSz="907085" fontAlgn="auto">
                <a:spcBef>
                  <a:spcPts val="0"/>
                </a:spcBef>
                <a:spcAft>
                  <a:spcPts val="0"/>
                </a:spcAft>
                <a:defRPr sz="1800" u="none">
                  <a:solidFill>
                    <a:srgbClr val="000000"/>
                  </a:solidFill>
                </a:defRPr>
              </a:pPr>
              <a:r>
                <a:rPr lang="en-US" sz="2400" b="1" u="none" kern="0" dirty="0">
                  <a:solidFill>
                    <a:schemeClr val="tx1">
                      <a:lumMod val="50000"/>
                    </a:schemeClr>
                  </a:solidFill>
                  <a:latin typeface="+mn-lt"/>
                </a:rPr>
                <a:t>YEP ECOSYSTEM</a:t>
              </a:r>
              <a:endParaRPr sz="2400" b="1" u="none" kern="0" dirty="0">
                <a:solidFill>
                  <a:schemeClr val="tx1">
                    <a:lumMod val="50000"/>
                  </a:schemeClr>
                </a:solidFill>
                <a:latin typeface="+mn-lt"/>
              </a:endParaRPr>
            </a:p>
          </p:txBody>
        </p:sp>
      </p:grpSp>
      <p:sp>
        <p:nvSpPr>
          <p:cNvPr id="24" name="Shape 18"/>
          <p:cNvSpPr/>
          <p:nvPr userDrawn="1"/>
        </p:nvSpPr>
        <p:spPr bwMode="auto">
          <a:xfrm>
            <a:off x="11520288" y="9824020"/>
            <a:ext cx="5472584" cy="402204"/>
          </a:xfrm>
          <a:prstGeom prst="rect">
            <a:avLst/>
          </a:prstGeom>
          <a:ln w="12700">
            <a:miter lim="400000"/>
          </a:ln>
          <a:extLst/>
        </p:spPr>
        <p:txBody>
          <a:bodyPr wrap="square" lIns="46757" tIns="46757" rIns="46757" bIns="46757">
            <a:spAutoFit/>
          </a:bodyPr>
          <a:lstStyle>
            <a:lvl1pPr>
              <a:defRPr sz="1200" u="sng">
                <a:solidFill>
                  <a:srgbClr val="FFFFFF"/>
                </a:solidFill>
                <a:latin typeface="Bebas Neue"/>
                <a:ea typeface="Bebas Neue"/>
                <a:cs typeface="Bebas Neue"/>
                <a:sym typeface="Bebas Neue"/>
              </a:defRPr>
            </a:lvl1pPr>
          </a:lstStyle>
          <a:p>
            <a:pPr algn="ctr" defTabSz="907085" fontAlgn="auto">
              <a:spcBef>
                <a:spcPts val="0"/>
              </a:spcBef>
              <a:spcAft>
                <a:spcPts val="0"/>
              </a:spcAft>
              <a:defRPr sz="1800" u="none">
                <a:solidFill>
                  <a:srgbClr val="000000"/>
                </a:solidFill>
              </a:defRPr>
            </a:pPr>
            <a:r>
              <a:rPr lang="en-US" sz="2000" b="1" u="none" kern="0" dirty="0">
                <a:solidFill>
                  <a:schemeClr val="tx1">
                    <a:lumMod val="50000"/>
                  </a:schemeClr>
                </a:solidFill>
                <a:latin typeface="+mn-lt"/>
              </a:rPr>
              <a:t>YOUTH ENTREPRENEURIAL PARTNERSHIP</a:t>
            </a:r>
            <a:r>
              <a:rPr lang="en-US" sz="2000" b="1" u="none" kern="0" baseline="0" dirty="0">
                <a:solidFill>
                  <a:schemeClr val="tx1">
                    <a:lumMod val="50000"/>
                  </a:schemeClr>
                </a:solidFill>
                <a:latin typeface="+mn-lt"/>
              </a:rPr>
              <a:t> </a:t>
            </a:r>
            <a:endParaRPr sz="2000" b="1" u="none" kern="0" dirty="0">
              <a:solidFill>
                <a:schemeClr val="tx1">
                  <a:lumMod val="50000"/>
                </a:schemeClr>
              </a:solidFill>
              <a:latin typeface="+mn-lt"/>
            </a:endParaRPr>
          </a:p>
        </p:txBody>
      </p:sp>
      <p:sp>
        <p:nvSpPr>
          <p:cNvPr id="1034" name="Shape 17"/>
          <p:cNvSpPr>
            <a:spLocks noChangeArrowheads="1"/>
          </p:cNvSpPr>
          <p:nvPr userDrawn="1"/>
        </p:nvSpPr>
        <p:spPr bwMode="auto">
          <a:xfrm>
            <a:off x="16811625" y="9752012"/>
            <a:ext cx="860425" cy="534988"/>
          </a:xfrm>
          <a:prstGeom prst="rect">
            <a:avLst/>
          </a:prstGeom>
          <a:solidFill>
            <a:schemeClr val="bg1"/>
          </a:solidFill>
          <a:ln w="12700">
            <a:noFill/>
            <a:miter lim="400000"/>
            <a:headEnd/>
            <a:tailEnd/>
          </a:ln>
        </p:spPr>
        <p:txBody>
          <a:bodyPr lIns="0" tIns="0" rIns="0" bIns="0" anchor="ctr"/>
          <a:lstStyle/>
          <a:p>
            <a:pPr algn="ctr">
              <a:defRPr/>
            </a:pPr>
            <a:endParaRPr lang="uk-UA">
              <a:solidFill>
                <a:schemeClr val="bg1"/>
              </a:solidFill>
              <a:latin typeface="Calibri" pitchFamily="34" charset="0"/>
              <a:ea typeface="Calibri" pitchFamily="34" charset="0"/>
              <a:cs typeface="Calibri" pitchFamily="34" charset="0"/>
              <a:sym typeface="Calibri" pitchFamily="34" charset="0"/>
            </a:endParaRPr>
          </a:p>
        </p:txBody>
      </p:sp>
      <p:sp>
        <p:nvSpPr>
          <p:cNvPr id="29" name="Slide Number Placeholder 28"/>
          <p:cNvSpPr>
            <a:spLocks noGrp="1"/>
          </p:cNvSpPr>
          <p:nvPr userDrawn="1">
            <p:ph type="sldNum" sz="quarter" idx="4"/>
          </p:nvPr>
        </p:nvSpPr>
        <p:spPr>
          <a:xfrm>
            <a:off x="16811625" y="9732963"/>
            <a:ext cx="860425" cy="549275"/>
          </a:xfrm>
          <a:prstGeom prst="rect">
            <a:avLst/>
          </a:prstGeom>
        </p:spPr>
        <p:txBody>
          <a:bodyPr vert="horz" lIns="91440" tIns="45720" rIns="91440" bIns="45720" rtlCol="0" anchor="ctr"/>
          <a:lstStyle>
            <a:lvl1pPr algn="ctr" defTabSz="907085" fontAlgn="auto">
              <a:spcBef>
                <a:spcPts val="0"/>
              </a:spcBef>
              <a:spcAft>
                <a:spcPts val="0"/>
              </a:spcAft>
              <a:defRPr sz="2400" b="1" kern="0">
                <a:solidFill>
                  <a:srgbClr val="FC9308"/>
                </a:solidFill>
                <a:latin typeface="+mn-lt"/>
                <a:ea typeface="+mj-ea"/>
                <a:cs typeface="+mj-cs"/>
              </a:defRPr>
            </a:lvl1pPr>
          </a:lstStyle>
          <a:p>
            <a:pPr>
              <a:defRPr/>
            </a:pPr>
            <a:fld id="{35127E0F-B4ED-4C8E-A20A-93B19E7BEE19}" type="slidenum">
              <a:rPr lang="uk-UA" smtClean="0"/>
              <a:pPr>
                <a:defRPr/>
              </a:pPr>
              <a:t>‹#›</a:t>
            </a:fld>
            <a:endParaRPr lang="uk-UA" dirty="0"/>
          </a:p>
        </p:txBody>
      </p:sp>
      <p:pic>
        <p:nvPicPr>
          <p:cNvPr id="48" name="Рисунок 47" descr="short_logo.png"/>
          <p:cNvPicPr>
            <a:picLocks noChangeAspect="1"/>
          </p:cNvPicPr>
          <p:nvPr userDrawn="1"/>
        </p:nvPicPr>
        <p:blipFill>
          <a:blip r:embed="rId11"/>
          <a:stretch>
            <a:fillRect/>
          </a:stretch>
        </p:blipFill>
        <p:spPr>
          <a:xfrm>
            <a:off x="16920864" y="120055"/>
            <a:ext cx="805972" cy="774973"/>
          </a:xfrm>
          <a:prstGeom prst="rect">
            <a:avLst/>
          </a:prstGeom>
        </p:spPr>
      </p:pic>
    </p:spTree>
  </p:cSld>
  <p:clrMap bg1="lt1" tx1="dk1" bg2="lt2" tx2="dk2" accent1="accent1" accent2="accent2" accent3="accent3" accent4="accent4" accent5="accent5" accent6="accent6" hlink="hlink" folHlink="folHlink"/>
  <p:sldLayoutIdLst>
    <p:sldLayoutId id="2147483790" r:id="rId1"/>
    <p:sldLayoutId id="2147483791" r:id="rId2"/>
    <p:sldLayoutId id="2147483775" r:id="rId3"/>
    <p:sldLayoutId id="2147483776" r:id="rId4"/>
    <p:sldLayoutId id="2147483777" r:id="rId5"/>
    <p:sldLayoutId id="2147483778" r:id="rId6"/>
    <p:sldLayoutId id="2147483779" r:id="rId7"/>
    <p:sldLayoutId id="2147483780" r:id="rId8"/>
    <p:sldLayoutId id="2147483781" r:id="rId9"/>
  </p:sldLayoutIdLst>
  <p:hf hdr="0" ftr="0" dt="0"/>
  <p:txStyles>
    <p:titleStyle>
      <a:lvl1pPr algn="l" defTabSz="1827213" rtl="0" eaLnBrk="0" fontAlgn="base" hangingPunct="0">
        <a:lnSpc>
          <a:spcPct val="90000"/>
        </a:lnSpc>
        <a:spcBef>
          <a:spcPct val="0"/>
        </a:spcBef>
        <a:spcAft>
          <a:spcPct val="0"/>
        </a:spcAft>
        <a:defRPr sz="8800" kern="1200">
          <a:solidFill>
            <a:schemeClr val="tx1"/>
          </a:solidFill>
          <a:latin typeface="+mj-lt"/>
          <a:ea typeface="+mj-ea"/>
          <a:cs typeface="+mj-cs"/>
        </a:defRPr>
      </a:lvl1pPr>
      <a:lvl2pPr algn="l" defTabSz="1827213" rtl="0" eaLnBrk="0" fontAlgn="base" hangingPunct="0">
        <a:lnSpc>
          <a:spcPct val="90000"/>
        </a:lnSpc>
        <a:spcBef>
          <a:spcPct val="0"/>
        </a:spcBef>
        <a:spcAft>
          <a:spcPct val="0"/>
        </a:spcAft>
        <a:defRPr sz="8800">
          <a:solidFill>
            <a:schemeClr val="tx1"/>
          </a:solidFill>
          <a:latin typeface="Calibri" pitchFamily="34" charset="0"/>
        </a:defRPr>
      </a:lvl2pPr>
      <a:lvl3pPr algn="l" defTabSz="1827213" rtl="0" eaLnBrk="0" fontAlgn="base" hangingPunct="0">
        <a:lnSpc>
          <a:spcPct val="90000"/>
        </a:lnSpc>
        <a:spcBef>
          <a:spcPct val="0"/>
        </a:spcBef>
        <a:spcAft>
          <a:spcPct val="0"/>
        </a:spcAft>
        <a:defRPr sz="8800">
          <a:solidFill>
            <a:schemeClr val="tx1"/>
          </a:solidFill>
          <a:latin typeface="Calibri" pitchFamily="34" charset="0"/>
        </a:defRPr>
      </a:lvl3pPr>
      <a:lvl4pPr algn="l" defTabSz="1827213" rtl="0" eaLnBrk="0" fontAlgn="base" hangingPunct="0">
        <a:lnSpc>
          <a:spcPct val="90000"/>
        </a:lnSpc>
        <a:spcBef>
          <a:spcPct val="0"/>
        </a:spcBef>
        <a:spcAft>
          <a:spcPct val="0"/>
        </a:spcAft>
        <a:defRPr sz="8800">
          <a:solidFill>
            <a:schemeClr val="tx1"/>
          </a:solidFill>
          <a:latin typeface="Calibri" pitchFamily="34" charset="0"/>
        </a:defRPr>
      </a:lvl4pPr>
      <a:lvl5pPr algn="l" defTabSz="1827213" rtl="0" eaLnBrk="0" fontAlgn="base" hangingPunct="0">
        <a:lnSpc>
          <a:spcPct val="90000"/>
        </a:lnSpc>
        <a:spcBef>
          <a:spcPct val="0"/>
        </a:spcBef>
        <a:spcAft>
          <a:spcPct val="0"/>
        </a:spcAft>
        <a:defRPr sz="8800">
          <a:solidFill>
            <a:schemeClr val="tx1"/>
          </a:solidFill>
          <a:latin typeface="Calibri" pitchFamily="34" charset="0"/>
        </a:defRPr>
      </a:lvl5pPr>
      <a:lvl6pPr marL="457200" algn="l" defTabSz="1827213" rtl="0" fontAlgn="base">
        <a:lnSpc>
          <a:spcPct val="90000"/>
        </a:lnSpc>
        <a:spcBef>
          <a:spcPct val="0"/>
        </a:spcBef>
        <a:spcAft>
          <a:spcPct val="0"/>
        </a:spcAft>
        <a:defRPr sz="8800">
          <a:solidFill>
            <a:schemeClr val="tx1"/>
          </a:solidFill>
          <a:latin typeface="Calibri" pitchFamily="34" charset="0"/>
        </a:defRPr>
      </a:lvl6pPr>
      <a:lvl7pPr marL="914400" algn="l" defTabSz="1827213" rtl="0" fontAlgn="base">
        <a:lnSpc>
          <a:spcPct val="90000"/>
        </a:lnSpc>
        <a:spcBef>
          <a:spcPct val="0"/>
        </a:spcBef>
        <a:spcAft>
          <a:spcPct val="0"/>
        </a:spcAft>
        <a:defRPr sz="8800">
          <a:solidFill>
            <a:schemeClr val="tx1"/>
          </a:solidFill>
          <a:latin typeface="Calibri" pitchFamily="34" charset="0"/>
        </a:defRPr>
      </a:lvl7pPr>
      <a:lvl8pPr marL="1371600" algn="l" defTabSz="1827213" rtl="0" fontAlgn="base">
        <a:lnSpc>
          <a:spcPct val="90000"/>
        </a:lnSpc>
        <a:spcBef>
          <a:spcPct val="0"/>
        </a:spcBef>
        <a:spcAft>
          <a:spcPct val="0"/>
        </a:spcAft>
        <a:defRPr sz="8800">
          <a:solidFill>
            <a:schemeClr val="tx1"/>
          </a:solidFill>
          <a:latin typeface="Calibri" pitchFamily="34" charset="0"/>
        </a:defRPr>
      </a:lvl8pPr>
      <a:lvl9pPr marL="1828800" algn="l" defTabSz="1827213" rtl="0" fontAlgn="base">
        <a:lnSpc>
          <a:spcPct val="90000"/>
        </a:lnSpc>
        <a:spcBef>
          <a:spcPct val="0"/>
        </a:spcBef>
        <a:spcAft>
          <a:spcPct val="0"/>
        </a:spcAft>
        <a:defRPr sz="8800">
          <a:solidFill>
            <a:schemeClr val="tx1"/>
          </a:solidFill>
          <a:latin typeface="Calibri" pitchFamily="34" charset="0"/>
        </a:defRPr>
      </a:lvl9pPr>
    </p:titleStyle>
    <p:bodyStyle>
      <a:lvl1pPr marL="455613" indent="-455613" algn="l" defTabSz="1827213" rtl="0" eaLnBrk="0" fontAlgn="base" hangingPunct="0">
        <a:lnSpc>
          <a:spcPct val="90000"/>
        </a:lnSpc>
        <a:spcBef>
          <a:spcPts val="2000"/>
        </a:spcBef>
        <a:spcAft>
          <a:spcPct val="0"/>
        </a:spcAft>
        <a:buFont typeface="Arial" pitchFamily="34" charset="0"/>
        <a:buChar char="•"/>
        <a:defRPr sz="5600" kern="1200">
          <a:solidFill>
            <a:schemeClr val="tx1"/>
          </a:solidFill>
          <a:latin typeface="+mn-lt"/>
          <a:ea typeface="+mn-ea"/>
          <a:cs typeface="+mn-cs"/>
        </a:defRPr>
      </a:lvl1pPr>
      <a:lvl2pPr marL="1370013" indent="-455613" algn="l" defTabSz="1827213" rtl="0" eaLnBrk="0" fontAlgn="base" hangingPunct="0">
        <a:lnSpc>
          <a:spcPct val="90000"/>
        </a:lnSpc>
        <a:spcBef>
          <a:spcPts val="1000"/>
        </a:spcBef>
        <a:spcAft>
          <a:spcPct val="0"/>
        </a:spcAft>
        <a:buFont typeface="Arial" pitchFamily="34" charset="0"/>
        <a:buChar char="•"/>
        <a:defRPr sz="4800" kern="1200">
          <a:solidFill>
            <a:schemeClr val="tx1"/>
          </a:solidFill>
          <a:latin typeface="+mn-lt"/>
          <a:ea typeface="+mn-ea"/>
          <a:cs typeface="+mn-cs"/>
        </a:defRPr>
      </a:lvl2pPr>
      <a:lvl3pPr marL="2284413" indent="-455613" algn="l" defTabSz="1827213" rtl="0" eaLnBrk="0" fontAlgn="base" hangingPunct="0">
        <a:lnSpc>
          <a:spcPct val="90000"/>
        </a:lnSpc>
        <a:spcBef>
          <a:spcPts val="1000"/>
        </a:spcBef>
        <a:spcAft>
          <a:spcPct val="0"/>
        </a:spcAft>
        <a:buFont typeface="Arial" pitchFamily="34" charset="0"/>
        <a:buChar char="•"/>
        <a:defRPr sz="4000" kern="1200">
          <a:solidFill>
            <a:schemeClr val="tx1"/>
          </a:solidFill>
          <a:latin typeface="+mn-lt"/>
          <a:ea typeface="+mn-ea"/>
          <a:cs typeface="+mn-cs"/>
        </a:defRPr>
      </a:lvl3pPr>
      <a:lvl4pPr marL="3198813" indent="-455613" algn="l" defTabSz="1827213" rtl="0" eaLnBrk="0" fontAlgn="base" hangingPunct="0">
        <a:lnSpc>
          <a:spcPct val="90000"/>
        </a:lnSpc>
        <a:spcBef>
          <a:spcPts val="1000"/>
        </a:spcBef>
        <a:spcAft>
          <a:spcPct val="0"/>
        </a:spcAft>
        <a:buFont typeface="Arial" pitchFamily="34" charset="0"/>
        <a:buChar char="•"/>
        <a:defRPr sz="3600" kern="1200">
          <a:solidFill>
            <a:schemeClr val="tx1"/>
          </a:solidFill>
          <a:latin typeface="+mn-lt"/>
          <a:ea typeface="+mn-ea"/>
          <a:cs typeface="+mn-cs"/>
        </a:defRPr>
      </a:lvl4pPr>
      <a:lvl5pPr marL="4113213" indent="-455613" algn="l" defTabSz="1827213" rtl="0" eaLnBrk="0" fontAlgn="base" hangingPunct="0">
        <a:lnSpc>
          <a:spcPct val="90000"/>
        </a:lnSpc>
        <a:spcBef>
          <a:spcPts val="1000"/>
        </a:spcBef>
        <a:spcAft>
          <a:spcPct val="0"/>
        </a:spcAft>
        <a:buFont typeface="Arial" pitchFamily="34" charset="0"/>
        <a:buChar char="•"/>
        <a:defRPr sz="3600" kern="1200">
          <a:solidFill>
            <a:schemeClr val="tx1"/>
          </a:solidFill>
          <a:latin typeface="+mn-lt"/>
          <a:ea typeface="+mn-ea"/>
          <a:cs typeface="+mn-cs"/>
        </a:defRPr>
      </a:lvl5pPr>
      <a:lvl6pPr marL="5029180" indent="-457198" algn="l" defTabSz="1828793"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577" indent="-457198" algn="l" defTabSz="1828793"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973" indent="-457198" algn="l" defTabSz="1828793"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370" indent="-457198" algn="l" defTabSz="1828793"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uk-UA"/>
      </a:defPPr>
      <a:lvl1pPr marL="0" algn="l" defTabSz="1828793" rtl="0" eaLnBrk="1" latinLnBrk="0" hangingPunct="1">
        <a:defRPr sz="3600" kern="1200">
          <a:solidFill>
            <a:schemeClr val="tx1"/>
          </a:solidFill>
          <a:latin typeface="+mn-lt"/>
          <a:ea typeface="+mn-ea"/>
          <a:cs typeface="+mn-cs"/>
        </a:defRPr>
      </a:lvl1pPr>
      <a:lvl2pPr marL="914396" algn="l" defTabSz="1828793" rtl="0" eaLnBrk="1" latinLnBrk="0" hangingPunct="1">
        <a:defRPr sz="3600" kern="1200">
          <a:solidFill>
            <a:schemeClr val="tx1"/>
          </a:solidFill>
          <a:latin typeface="+mn-lt"/>
          <a:ea typeface="+mn-ea"/>
          <a:cs typeface="+mn-cs"/>
        </a:defRPr>
      </a:lvl2pPr>
      <a:lvl3pPr marL="1828793" algn="l" defTabSz="1828793" rtl="0" eaLnBrk="1" latinLnBrk="0" hangingPunct="1">
        <a:defRPr sz="3600" kern="1200">
          <a:solidFill>
            <a:schemeClr val="tx1"/>
          </a:solidFill>
          <a:latin typeface="+mn-lt"/>
          <a:ea typeface="+mn-ea"/>
          <a:cs typeface="+mn-cs"/>
        </a:defRPr>
      </a:lvl3pPr>
      <a:lvl4pPr marL="2743189" algn="l" defTabSz="1828793" rtl="0" eaLnBrk="1" latinLnBrk="0" hangingPunct="1">
        <a:defRPr sz="3600" kern="1200">
          <a:solidFill>
            <a:schemeClr val="tx1"/>
          </a:solidFill>
          <a:latin typeface="+mn-lt"/>
          <a:ea typeface="+mn-ea"/>
          <a:cs typeface="+mn-cs"/>
        </a:defRPr>
      </a:lvl4pPr>
      <a:lvl5pPr marL="3657585" algn="l" defTabSz="1828793" rtl="0" eaLnBrk="1" latinLnBrk="0" hangingPunct="1">
        <a:defRPr sz="3600" kern="1200">
          <a:solidFill>
            <a:schemeClr val="tx1"/>
          </a:solidFill>
          <a:latin typeface="+mn-lt"/>
          <a:ea typeface="+mn-ea"/>
          <a:cs typeface="+mn-cs"/>
        </a:defRPr>
      </a:lvl5pPr>
      <a:lvl6pPr marL="4571982" algn="l" defTabSz="1828793" rtl="0" eaLnBrk="1" latinLnBrk="0" hangingPunct="1">
        <a:defRPr sz="3600" kern="1200">
          <a:solidFill>
            <a:schemeClr val="tx1"/>
          </a:solidFill>
          <a:latin typeface="+mn-lt"/>
          <a:ea typeface="+mn-ea"/>
          <a:cs typeface="+mn-cs"/>
        </a:defRPr>
      </a:lvl6pPr>
      <a:lvl7pPr marL="5486378" algn="l" defTabSz="1828793" rtl="0" eaLnBrk="1" latinLnBrk="0" hangingPunct="1">
        <a:defRPr sz="3600" kern="1200">
          <a:solidFill>
            <a:schemeClr val="tx1"/>
          </a:solidFill>
          <a:latin typeface="+mn-lt"/>
          <a:ea typeface="+mn-ea"/>
          <a:cs typeface="+mn-cs"/>
        </a:defRPr>
      </a:lvl7pPr>
      <a:lvl8pPr marL="6400775" algn="l" defTabSz="1828793" rtl="0" eaLnBrk="1" latinLnBrk="0" hangingPunct="1">
        <a:defRPr sz="3600" kern="1200">
          <a:solidFill>
            <a:schemeClr val="tx1"/>
          </a:solidFill>
          <a:latin typeface="+mn-lt"/>
          <a:ea typeface="+mn-ea"/>
          <a:cs typeface="+mn-cs"/>
        </a:defRPr>
      </a:lvl8pPr>
      <a:lvl9pPr marL="7315172" algn="l" defTabSz="1828793"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2050" name="Shape 11"/>
          <p:cNvSpPr>
            <a:spLocks noChangeArrowheads="1"/>
          </p:cNvSpPr>
          <p:nvPr userDrawn="1"/>
        </p:nvSpPr>
        <p:spPr bwMode="auto">
          <a:xfrm>
            <a:off x="0" y="0"/>
            <a:ext cx="18288000" cy="1666875"/>
          </a:xfrm>
          <a:prstGeom prst="rect">
            <a:avLst/>
          </a:prstGeom>
          <a:solidFill>
            <a:schemeClr val="bg1"/>
          </a:solidFill>
          <a:ln w="12700">
            <a:noFill/>
            <a:miter lim="400000"/>
            <a:headEnd/>
            <a:tailEnd/>
          </a:ln>
        </p:spPr>
        <p:txBody>
          <a:bodyPr lIns="0" tIns="0" rIns="0" bIns="0" anchor="ctr"/>
          <a:lstStyle/>
          <a:p>
            <a:pPr algn="ctr">
              <a:defRPr/>
            </a:pPr>
            <a:endParaRPr lang="uk-UA">
              <a:solidFill>
                <a:srgbClr val="000000"/>
              </a:solidFill>
              <a:latin typeface="Calibri" pitchFamily="34" charset="0"/>
              <a:ea typeface="Calibri" pitchFamily="34" charset="0"/>
              <a:cs typeface="Calibri" pitchFamily="34" charset="0"/>
              <a:sym typeface="Calibri" pitchFamily="34" charset="0"/>
            </a:endParaRPr>
          </a:p>
        </p:txBody>
      </p:sp>
      <p:sp>
        <p:nvSpPr>
          <p:cNvPr id="2051" name="Shape 12"/>
          <p:cNvSpPr>
            <a:spLocks noChangeArrowheads="1"/>
          </p:cNvSpPr>
          <p:nvPr userDrawn="1"/>
        </p:nvSpPr>
        <p:spPr bwMode="auto">
          <a:xfrm>
            <a:off x="0" y="9729788"/>
            <a:ext cx="18288000" cy="557212"/>
          </a:xfrm>
          <a:prstGeom prst="rect">
            <a:avLst/>
          </a:prstGeom>
          <a:solidFill>
            <a:schemeClr val="bg1"/>
          </a:solidFill>
          <a:ln w="12700">
            <a:noFill/>
            <a:miter lim="400000"/>
            <a:headEnd/>
            <a:tailEnd/>
          </a:ln>
        </p:spPr>
        <p:txBody>
          <a:bodyPr lIns="0" tIns="0" rIns="0" bIns="0" anchor="ctr"/>
          <a:lstStyle/>
          <a:p>
            <a:pPr algn="ctr">
              <a:defRPr/>
            </a:pPr>
            <a:endParaRPr lang="uk-UA">
              <a:solidFill>
                <a:srgbClr val="000000"/>
              </a:solidFill>
              <a:latin typeface="Calibri" pitchFamily="34" charset="0"/>
              <a:ea typeface="Calibri" pitchFamily="34" charset="0"/>
              <a:cs typeface="Calibri" pitchFamily="34" charset="0"/>
              <a:sym typeface="Calibri" pitchFamily="34" charset="0"/>
            </a:endParaRPr>
          </a:p>
        </p:txBody>
      </p:sp>
      <p:sp>
        <p:nvSpPr>
          <p:cNvPr id="9" name="Shape 13"/>
          <p:cNvSpPr/>
          <p:nvPr userDrawn="1"/>
        </p:nvSpPr>
        <p:spPr>
          <a:xfrm>
            <a:off x="0" y="1655763"/>
            <a:ext cx="18288000" cy="0"/>
          </a:xfrm>
          <a:prstGeom prst="line">
            <a:avLst/>
          </a:prstGeom>
          <a:ln w="3175">
            <a:solidFill>
              <a:srgbClr val="D9D9D9"/>
            </a:solidFill>
          </a:ln>
        </p:spPr>
        <p:txBody>
          <a:bodyPr lIns="0" tIns="0" rIns="0" bIns="0"/>
          <a:lstStyle/>
          <a:p>
            <a:pPr defTabSz="907085" fontAlgn="auto">
              <a:spcBef>
                <a:spcPts val="0"/>
              </a:spcBef>
              <a:spcAft>
                <a:spcPts val="0"/>
              </a:spcAft>
              <a:defRPr sz="1200">
                <a:latin typeface="+mn-lt"/>
                <a:ea typeface="+mn-ea"/>
                <a:cs typeface="+mn-cs"/>
                <a:sym typeface="Helvetica"/>
              </a:defRPr>
            </a:pPr>
            <a:endParaRPr sz="2400" kern="0">
              <a:solidFill>
                <a:sysClr val="windowText" lastClr="000000"/>
              </a:solidFill>
              <a:latin typeface="+mn-lt"/>
              <a:cs typeface="+mn-cs"/>
              <a:sym typeface="Helvetica"/>
            </a:endParaRPr>
          </a:p>
        </p:txBody>
      </p:sp>
      <p:sp>
        <p:nvSpPr>
          <p:cNvPr id="10" name="Shape 14"/>
          <p:cNvSpPr/>
          <p:nvPr userDrawn="1"/>
        </p:nvSpPr>
        <p:spPr>
          <a:xfrm>
            <a:off x="0" y="9729788"/>
            <a:ext cx="18288000" cy="0"/>
          </a:xfrm>
          <a:prstGeom prst="line">
            <a:avLst/>
          </a:prstGeom>
          <a:ln w="3175">
            <a:solidFill>
              <a:srgbClr val="D9D9D9"/>
            </a:solidFill>
          </a:ln>
        </p:spPr>
        <p:txBody>
          <a:bodyPr lIns="0" tIns="0" rIns="0" bIns="0"/>
          <a:lstStyle/>
          <a:p>
            <a:pPr defTabSz="907085" fontAlgn="auto">
              <a:spcBef>
                <a:spcPts val="0"/>
              </a:spcBef>
              <a:spcAft>
                <a:spcPts val="0"/>
              </a:spcAft>
              <a:defRPr sz="1200">
                <a:latin typeface="+mn-lt"/>
                <a:ea typeface="+mn-ea"/>
                <a:cs typeface="+mn-cs"/>
                <a:sym typeface="Helvetica"/>
              </a:defRPr>
            </a:pPr>
            <a:endParaRPr sz="2400" kern="0">
              <a:solidFill>
                <a:sysClr val="windowText" lastClr="000000"/>
              </a:solidFill>
              <a:latin typeface="+mn-lt"/>
              <a:cs typeface="+mn-cs"/>
              <a:sym typeface="Helvetica"/>
            </a:endParaRPr>
          </a:p>
        </p:txBody>
      </p:sp>
      <p:sp>
        <p:nvSpPr>
          <p:cNvPr id="2056" name="Shape 21">
            <a:hlinkClick r:id="" action="ppaction://hlinkshowjump?jump=nextslide"/>
          </p:cNvPr>
          <p:cNvSpPr>
            <a:spLocks/>
          </p:cNvSpPr>
          <p:nvPr userDrawn="1"/>
        </p:nvSpPr>
        <p:spPr bwMode="auto">
          <a:xfrm>
            <a:off x="17311688" y="635000"/>
            <a:ext cx="360362" cy="360363"/>
          </a:xfrm>
          <a:custGeom>
            <a:avLst/>
            <a:gdLst>
              <a:gd name="T0" fmla="*/ 180022 w 21600"/>
              <a:gd name="T1" fmla="*/ 180022 h 21600"/>
              <a:gd name="T2" fmla="*/ 180022 w 21600"/>
              <a:gd name="T3" fmla="*/ 180022 h 21600"/>
              <a:gd name="T4" fmla="*/ 180022 w 21600"/>
              <a:gd name="T5" fmla="*/ 180022 h 21600"/>
              <a:gd name="T6" fmla="*/ 180022 w 21600"/>
              <a:gd name="T7" fmla="*/ 180022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8506" y="4324"/>
                </a:moveTo>
                <a:lnTo>
                  <a:pt x="8506" y="6419"/>
                </a:lnTo>
                <a:lnTo>
                  <a:pt x="13839" y="10800"/>
                </a:lnTo>
                <a:lnTo>
                  <a:pt x="8506" y="15181"/>
                </a:lnTo>
                <a:lnTo>
                  <a:pt x="8506" y="17276"/>
                </a:lnTo>
                <a:lnTo>
                  <a:pt x="16315" y="10800"/>
                </a:lnTo>
                <a:close/>
                <a:moveTo>
                  <a:pt x="10800" y="0"/>
                </a:moveTo>
                <a:cubicBezTo>
                  <a:pt x="16765" y="0"/>
                  <a:pt x="21600" y="4835"/>
                  <a:pt x="21600" y="10800"/>
                </a:cubicBezTo>
                <a:cubicBezTo>
                  <a:pt x="21600" y="16765"/>
                  <a:pt x="16765" y="21600"/>
                  <a:pt x="10800" y="21600"/>
                </a:cubicBezTo>
                <a:cubicBezTo>
                  <a:pt x="4835" y="21600"/>
                  <a:pt x="0" y="16765"/>
                  <a:pt x="0" y="10800"/>
                </a:cubicBezTo>
                <a:cubicBezTo>
                  <a:pt x="0" y="4835"/>
                  <a:pt x="4835" y="0"/>
                  <a:pt x="10800" y="0"/>
                </a:cubicBezTo>
                <a:close/>
              </a:path>
            </a:pathLst>
          </a:custGeom>
          <a:solidFill>
            <a:schemeClr val="bg2">
              <a:alpha val="20000"/>
            </a:schemeClr>
          </a:solidFill>
          <a:ln w="12700">
            <a:noFill/>
            <a:miter lim="400000"/>
            <a:headEnd/>
            <a:tailEnd/>
          </a:ln>
        </p:spPr>
        <p:txBody>
          <a:bodyPr lIns="0" tIns="0" rIns="0" bIns="0" anchor="ctr"/>
          <a:lstStyle/>
          <a:p>
            <a:pPr>
              <a:defRPr/>
            </a:pPr>
            <a:endParaRPr lang="uk-UA"/>
          </a:p>
        </p:txBody>
      </p:sp>
      <p:sp>
        <p:nvSpPr>
          <p:cNvPr id="2057" name="Shape 22">
            <a:hlinkClick r:id="" action="ppaction://hlinkshowjump?jump=previousslide"/>
          </p:cNvPr>
          <p:cNvSpPr>
            <a:spLocks/>
          </p:cNvSpPr>
          <p:nvPr userDrawn="1"/>
        </p:nvSpPr>
        <p:spPr bwMode="auto">
          <a:xfrm flipH="1">
            <a:off x="16897350" y="635000"/>
            <a:ext cx="360363" cy="360363"/>
          </a:xfrm>
          <a:custGeom>
            <a:avLst/>
            <a:gdLst>
              <a:gd name="T0" fmla="*/ 180022 w 21600"/>
              <a:gd name="T1" fmla="*/ 180022 h 21600"/>
              <a:gd name="T2" fmla="*/ 180022 w 21600"/>
              <a:gd name="T3" fmla="*/ 180022 h 21600"/>
              <a:gd name="T4" fmla="*/ 180022 w 21600"/>
              <a:gd name="T5" fmla="*/ 180022 h 21600"/>
              <a:gd name="T6" fmla="*/ 180022 w 21600"/>
              <a:gd name="T7" fmla="*/ 180022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8506" y="4324"/>
                </a:moveTo>
                <a:lnTo>
                  <a:pt x="16315" y="10800"/>
                </a:lnTo>
                <a:lnTo>
                  <a:pt x="8506" y="17276"/>
                </a:lnTo>
                <a:lnTo>
                  <a:pt x="8506" y="15181"/>
                </a:lnTo>
                <a:lnTo>
                  <a:pt x="13839" y="10800"/>
                </a:lnTo>
                <a:lnTo>
                  <a:pt x="8506" y="6419"/>
                </a:lnTo>
                <a:close/>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solidFill>
            <a:schemeClr val="bg2">
              <a:alpha val="20000"/>
            </a:schemeClr>
          </a:solidFill>
          <a:ln w="12700">
            <a:noFill/>
            <a:miter lim="400000"/>
            <a:headEnd/>
            <a:tailEnd/>
          </a:ln>
        </p:spPr>
        <p:txBody>
          <a:bodyPr lIns="0" tIns="0" rIns="0" bIns="0" anchor="ctr"/>
          <a:lstStyle/>
          <a:p>
            <a:pPr>
              <a:defRPr/>
            </a:pPr>
            <a:endParaRPr lang="uk-UA"/>
          </a:p>
        </p:txBody>
      </p:sp>
      <p:cxnSp>
        <p:nvCxnSpPr>
          <p:cNvPr id="31" name="Straight Connector 30"/>
          <p:cNvCxnSpPr/>
          <p:nvPr userDrawn="1"/>
        </p:nvCxnSpPr>
        <p:spPr>
          <a:xfrm>
            <a:off x="2590800" y="9732963"/>
            <a:ext cx="0" cy="55721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oup 2"/>
          <p:cNvGrpSpPr>
            <a:grpSpLocks/>
          </p:cNvGrpSpPr>
          <p:nvPr userDrawn="1"/>
        </p:nvGrpSpPr>
        <p:grpSpPr bwMode="auto">
          <a:xfrm>
            <a:off x="0" y="9732963"/>
            <a:ext cx="2951163" cy="557212"/>
            <a:chOff x="0" y="9732973"/>
            <a:chExt cx="2951312" cy="557698"/>
          </a:xfrm>
        </p:grpSpPr>
        <p:sp>
          <p:nvSpPr>
            <p:cNvPr id="22" name="Shape 17"/>
            <p:cNvSpPr>
              <a:spLocks noChangeArrowheads="1"/>
            </p:cNvSpPr>
            <p:nvPr userDrawn="1"/>
          </p:nvSpPr>
          <p:spPr bwMode="auto">
            <a:xfrm>
              <a:off x="0" y="9732973"/>
              <a:ext cx="2951312" cy="557698"/>
            </a:xfrm>
            <a:prstGeom prst="rect">
              <a:avLst/>
            </a:prstGeom>
            <a:solidFill>
              <a:srgbClr val="FC9308"/>
            </a:solidFill>
            <a:ln w="12700">
              <a:noFill/>
              <a:miter lim="400000"/>
              <a:headEnd/>
              <a:tailEnd/>
            </a:ln>
          </p:spPr>
          <p:txBody>
            <a:bodyPr lIns="0" tIns="0" rIns="0" bIns="0" anchor="ctr"/>
            <a:lstStyle/>
            <a:p>
              <a:pPr algn="ctr">
                <a:defRPr/>
              </a:pPr>
              <a:endParaRPr lang="uk-UA">
                <a:solidFill>
                  <a:srgbClr val="000000"/>
                </a:solidFill>
                <a:latin typeface="Calibri" pitchFamily="34" charset="0"/>
                <a:ea typeface="Calibri" pitchFamily="34" charset="0"/>
                <a:cs typeface="Calibri" pitchFamily="34" charset="0"/>
                <a:sym typeface="Calibri" pitchFamily="34" charset="0"/>
              </a:endParaRPr>
            </a:p>
          </p:txBody>
        </p:sp>
        <p:sp>
          <p:nvSpPr>
            <p:cNvPr id="23" name="Shape 18"/>
            <p:cNvSpPr/>
            <p:nvPr userDrawn="1"/>
          </p:nvSpPr>
          <p:spPr>
            <a:xfrm>
              <a:off x="0" y="9734561"/>
              <a:ext cx="2951312" cy="554521"/>
            </a:xfrm>
            <a:prstGeom prst="rect">
              <a:avLst/>
            </a:prstGeom>
            <a:ln w="12700">
              <a:miter lim="400000"/>
            </a:ln>
            <a:extLst/>
          </p:spPr>
          <p:txBody>
            <a:bodyPr lIns="91436" tIns="91436" rIns="91436" bIns="91436">
              <a:spAutoFit/>
            </a:bodyPr>
            <a:lstStyle>
              <a:lvl1pPr>
                <a:defRPr sz="1200" u="sng">
                  <a:solidFill>
                    <a:srgbClr val="FFFFFF"/>
                  </a:solidFill>
                  <a:latin typeface="Bebas Neue"/>
                  <a:ea typeface="Bebas Neue"/>
                  <a:cs typeface="Bebas Neue"/>
                  <a:sym typeface="Bebas Neue"/>
                </a:defRPr>
              </a:lvl1pPr>
            </a:lstStyle>
            <a:p>
              <a:pPr algn="ctr" defTabSz="907085" fontAlgn="auto">
                <a:spcBef>
                  <a:spcPts val="0"/>
                </a:spcBef>
                <a:spcAft>
                  <a:spcPts val="0"/>
                </a:spcAft>
                <a:defRPr sz="1800" u="none">
                  <a:solidFill>
                    <a:srgbClr val="000000"/>
                  </a:solidFill>
                </a:defRPr>
              </a:pPr>
              <a:r>
                <a:rPr lang="en-US" sz="2400" b="1" u="none" kern="0" dirty="0">
                  <a:solidFill>
                    <a:schemeClr val="tx1">
                      <a:lumMod val="50000"/>
                    </a:schemeClr>
                  </a:solidFill>
                  <a:latin typeface="+mn-lt"/>
                </a:rPr>
                <a:t>YEP ECOSYSTEM</a:t>
              </a:r>
              <a:endParaRPr sz="2400" b="1" u="none" kern="0" dirty="0">
                <a:solidFill>
                  <a:schemeClr val="tx1">
                    <a:lumMod val="50000"/>
                  </a:schemeClr>
                </a:solidFill>
                <a:latin typeface="+mn-lt"/>
              </a:endParaRPr>
            </a:p>
          </p:txBody>
        </p:sp>
      </p:grpSp>
      <p:sp>
        <p:nvSpPr>
          <p:cNvPr id="30" name="Shape 18"/>
          <p:cNvSpPr/>
          <p:nvPr userDrawn="1"/>
        </p:nvSpPr>
        <p:spPr bwMode="auto">
          <a:xfrm>
            <a:off x="11160224" y="9792518"/>
            <a:ext cx="5472584" cy="463550"/>
          </a:xfrm>
          <a:prstGeom prst="rect">
            <a:avLst/>
          </a:prstGeom>
          <a:ln w="12700">
            <a:miter lim="400000"/>
          </a:ln>
          <a:extLst/>
        </p:spPr>
        <p:txBody>
          <a:bodyPr wrap="square" lIns="46757" tIns="46757" rIns="46757" bIns="46757">
            <a:spAutoFit/>
          </a:bodyPr>
          <a:lstStyle>
            <a:lvl1pPr>
              <a:defRPr sz="1200" u="sng">
                <a:solidFill>
                  <a:srgbClr val="FFFFFF"/>
                </a:solidFill>
                <a:latin typeface="Bebas Neue"/>
                <a:ea typeface="Bebas Neue"/>
                <a:cs typeface="Bebas Neue"/>
                <a:sym typeface="Bebas Neue"/>
              </a:defRPr>
            </a:lvl1pPr>
          </a:lstStyle>
          <a:p>
            <a:pPr algn="ctr" defTabSz="907085" fontAlgn="auto">
              <a:spcBef>
                <a:spcPts val="0"/>
              </a:spcBef>
              <a:spcAft>
                <a:spcPts val="0"/>
              </a:spcAft>
              <a:defRPr sz="1800" u="none">
                <a:solidFill>
                  <a:srgbClr val="000000"/>
                </a:solidFill>
              </a:defRPr>
            </a:pPr>
            <a:r>
              <a:rPr lang="en-US" sz="2400" b="1" u="none" kern="0" dirty="0">
                <a:solidFill>
                  <a:schemeClr val="tx1">
                    <a:lumMod val="50000"/>
                  </a:schemeClr>
                </a:solidFill>
                <a:latin typeface="+mn-lt"/>
              </a:rPr>
              <a:t>YOUTH ENTREPRENEURIAL PARTNERSHIP</a:t>
            </a:r>
            <a:r>
              <a:rPr lang="en-US" sz="2400" b="1" u="none" kern="0" baseline="0" dirty="0">
                <a:solidFill>
                  <a:schemeClr val="tx1">
                    <a:lumMod val="50000"/>
                  </a:schemeClr>
                </a:solidFill>
                <a:latin typeface="+mn-lt"/>
              </a:rPr>
              <a:t> </a:t>
            </a:r>
            <a:endParaRPr sz="2400" b="1" u="none" kern="0" dirty="0">
              <a:solidFill>
                <a:schemeClr val="tx1">
                  <a:lumMod val="50000"/>
                </a:schemeClr>
              </a:solidFill>
              <a:latin typeface="+mn-lt"/>
            </a:endParaRPr>
          </a:p>
        </p:txBody>
      </p:sp>
      <p:sp>
        <p:nvSpPr>
          <p:cNvPr id="32" name="Slide Number Placeholder 28"/>
          <p:cNvSpPr txBox="1">
            <a:spLocks/>
          </p:cNvSpPr>
          <p:nvPr userDrawn="1"/>
        </p:nvSpPr>
        <p:spPr>
          <a:xfrm>
            <a:off x="16848856" y="9752012"/>
            <a:ext cx="860425" cy="549275"/>
          </a:xfrm>
          <a:prstGeom prst="rect">
            <a:avLst/>
          </a:prstGeom>
        </p:spPr>
        <p:txBody>
          <a:bodyPr vert="horz" lIns="91440" tIns="45720" rIns="91440" bIns="45720" rtlCol="0" anchor="ctr"/>
          <a:lstStyle>
            <a:lvl1pPr algn="ctr" defTabSz="907085" fontAlgn="auto">
              <a:spcBef>
                <a:spcPts val="0"/>
              </a:spcBef>
              <a:spcAft>
                <a:spcPts val="0"/>
              </a:spcAft>
              <a:defRPr sz="2400" b="1" kern="0">
                <a:solidFill>
                  <a:schemeClr val="accent1"/>
                </a:solidFill>
                <a:latin typeface="+mn-lt"/>
                <a:ea typeface="+mj-ea"/>
                <a:cs typeface="+mj-cs"/>
              </a:defRPr>
            </a:lvl1pPr>
          </a:lstStyle>
          <a:p>
            <a:pPr marL="0" marR="0" lvl="0" indent="0" algn="ctr" defTabSz="907085" rtl="0" eaLnBrk="1" fontAlgn="auto" latinLnBrk="0" hangingPunct="1">
              <a:lnSpc>
                <a:spcPct val="100000"/>
              </a:lnSpc>
              <a:spcBef>
                <a:spcPts val="0"/>
              </a:spcBef>
              <a:spcAft>
                <a:spcPts val="0"/>
              </a:spcAft>
              <a:buClrTx/>
              <a:buSzTx/>
              <a:buFontTx/>
              <a:buNone/>
              <a:tabLst/>
              <a:defRPr/>
            </a:pPr>
            <a:fld id="{35127E0F-B4ED-4C8E-A20A-93B19E7BEE19}" type="slidenum">
              <a:rPr kumimoji="0" lang="uk-UA" sz="2400" b="1" i="0" u="none" strike="noStrike" kern="0" cap="none" spc="0" normalizeH="0" baseline="0" noProof="0" smtClean="0">
                <a:ln>
                  <a:noFill/>
                </a:ln>
                <a:solidFill>
                  <a:srgbClr val="FC9308"/>
                </a:solidFill>
                <a:effectLst/>
                <a:uLnTx/>
                <a:uFillTx/>
                <a:latin typeface="+mn-lt"/>
                <a:ea typeface="+mj-ea"/>
                <a:cs typeface="+mj-cs"/>
                <a:sym typeface="Helvetica Neue"/>
              </a:rPr>
              <a:pPr marL="0" marR="0" lvl="0" indent="0" algn="ctr" defTabSz="907085" rtl="0" eaLnBrk="1" fontAlgn="auto" latinLnBrk="0" hangingPunct="1">
                <a:lnSpc>
                  <a:spcPct val="100000"/>
                </a:lnSpc>
                <a:spcBef>
                  <a:spcPts val="0"/>
                </a:spcBef>
                <a:spcAft>
                  <a:spcPts val="0"/>
                </a:spcAft>
                <a:buClrTx/>
                <a:buSzTx/>
                <a:buFontTx/>
                <a:buNone/>
                <a:tabLst/>
                <a:defRPr/>
              </a:pPr>
              <a:t>‹#›</a:t>
            </a:fld>
            <a:endParaRPr kumimoji="0" lang="uk-UA" sz="2400" b="1" i="0" u="none" strike="noStrike" kern="0" cap="none" spc="0" normalizeH="0" baseline="0" noProof="0" dirty="0">
              <a:ln>
                <a:noFill/>
              </a:ln>
              <a:solidFill>
                <a:srgbClr val="FC9308"/>
              </a:solidFill>
              <a:effectLst/>
              <a:uLnTx/>
              <a:uFillTx/>
              <a:latin typeface="+mn-lt"/>
              <a:ea typeface="+mj-ea"/>
              <a:cs typeface="+mj-cs"/>
              <a:sym typeface="Helvetica Neue"/>
            </a:endParaRPr>
          </a:p>
        </p:txBody>
      </p:sp>
      <p:sp>
        <p:nvSpPr>
          <p:cNvPr id="33" name="Shape 15"/>
          <p:cNvSpPr/>
          <p:nvPr userDrawn="1"/>
        </p:nvSpPr>
        <p:spPr>
          <a:xfrm>
            <a:off x="795338" y="0"/>
            <a:ext cx="1347787" cy="74613"/>
          </a:xfrm>
          <a:prstGeom prst="rect">
            <a:avLst/>
          </a:prstGeom>
          <a:solidFill>
            <a:schemeClr val="tx1">
              <a:lumMod val="50000"/>
            </a:schemeClr>
          </a:solidFill>
          <a:ln w="12700">
            <a:miter lim="400000"/>
          </a:ln>
        </p:spPr>
        <p:txBody>
          <a:bodyPr lIns="0" tIns="0" rIns="0" bIns="0" anchor="ctr"/>
          <a:lstStyle/>
          <a:p>
            <a:pPr algn="ctr" defTabSz="907085" fontAlgn="auto">
              <a:spcBef>
                <a:spcPts val="0"/>
              </a:spcBef>
              <a:spcAft>
                <a:spcPts val="0"/>
              </a:spcAft>
              <a:defRPr>
                <a:latin typeface="Calibri"/>
                <a:ea typeface="Calibri"/>
                <a:cs typeface="Calibri"/>
                <a:sym typeface="Calibri"/>
              </a:defRPr>
            </a:pPr>
            <a:endParaRPr kern="0">
              <a:solidFill>
                <a:sysClr val="windowText" lastClr="000000"/>
              </a:solidFill>
              <a:latin typeface="Calibri"/>
              <a:ea typeface="Calibri"/>
              <a:cs typeface="Calibri"/>
              <a:sym typeface="Calibri"/>
            </a:endParaRPr>
          </a:p>
        </p:txBody>
      </p:sp>
      <p:sp>
        <p:nvSpPr>
          <p:cNvPr id="34" name="Shape 16"/>
          <p:cNvSpPr>
            <a:spLocks noChangeArrowheads="1"/>
          </p:cNvSpPr>
          <p:nvPr userDrawn="1"/>
        </p:nvSpPr>
        <p:spPr bwMode="auto">
          <a:xfrm>
            <a:off x="2143125" y="0"/>
            <a:ext cx="1346200" cy="74613"/>
          </a:xfrm>
          <a:prstGeom prst="rect">
            <a:avLst/>
          </a:prstGeom>
          <a:solidFill>
            <a:schemeClr val="accent1"/>
          </a:solidFill>
          <a:ln w="12700">
            <a:noFill/>
            <a:miter lim="400000"/>
            <a:headEnd/>
            <a:tailEnd/>
          </a:ln>
        </p:spPr>
        <p:txBody>
          <a:bodyPr lIns="0" tIns="0" rIns="0" bIns="0" anchor="ctr"/>
          <a:lstStyle/>
          <a:p>
            <a:pPr algn="ctr">
              <a:defRPr/>
            </a:pPr>
            <a:endParaRPr lang="uk-UA">
              <a:solidFill>
                <a:srgbClr val="000000"/>
              </a:solidFill>
              <a:latin typeface="Calibri" pitchFamily="34" charset="0"/>
              <a:ea typeface="Calibri" pitchFamily="34" charset="0"/>
              <a:cs typeface="Calibri" pitchFamily="34" charset="0"/>
              <a:sym typeface="Calibri" pitchFamily="34" charset="0"/>
            </a:endParaRPr>
          </a:p>
        </p:txBody>
      </p:sp>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Lst>
  <p:hf hdr="0" ftr="0" dt="0"/>
  <p:txStyles>
    <p:titleStyle>
      <a:lvl1pPr algn="l" defTabSz="1827213" rtl="0" eaLnBrk="0" fontAlgn="base" hangingPunct="0">
        <a:lnSpc>
          <a:spcPct val="90000"/>
        </a:lnSpc>
        <a:spcBef>
          <a:spcPct val="0"/>
        </a:spcBef>
        <a:spcAft>
          <a:spcPct val="0"/>
        </a:spcAft>
        <a:defRPr sz="8800" kern="1200">
          <a:solidFill>
            <a:schemeClr val="tx1"/>
          </a:solidFill>
          <a:latin typeface="+mj-lt"/>
          <a:ea typeface="+mj-ea"/>
          <a:cs typeface="+mj-cs"/>
        </a:defRPr>
      </a:lvl1pPr>
      <a:lvl2pPr algn="l" defTabSz="1827213" rtl="0" eaLnBrk="0" fontAlgn="base" hangingPunct="0">
        <a:lnSpc>
          <a:spcPct val="90000"/>
        </a:lnSpc>
        <a:spcBef>
          <a:spcPct val="0"/>
        </a:spcBef>
        <a:spcAft>
          <a:spcPct val="0"/>
        </a:spcAft>
        <a:defRPr sz="8800">
          <a:solidFill>
            <a:schemeClr val="tx1"/>
          </a:solidFill>
          <a:latin typeface="Calibri" pitchFamily="34" charset="0"/>
        </a:defRPr>
      </a:lvl2pPr>
      <a:lvl3pPr algn="l" defTabSz="1827213" rtl="0" eaLnBrk="0" fontAlgn="base" hangingPunct="0">
        <a:lnSpc>
          <a:spcPct val="90000"/>
        </a:lnSpc>
        <a:spcBef>
          <a:spcPct val="0"/>
        </a:spcBef>
        <a:spcAft>
          <a:spcPct val="0"/>
        </a:spcAft>
        <a:defRPr sz="8800">
          <a:solidFill>
            <a:schemeClr val="tx1"/>
          </a:solidFill>
          <a:latin typeface="Calibri" pitchFamily="34" charset="0"/>
        </a:defRPr>
      </a:lvl3pPr>
      <a:lvl4pPr algn="l" defTabSz="1827213" rtl="0" eaLnBrk="0" fontAlgn="base" hangingPunct="0">
        <a:lnSpc>
          <a:spcPct val="90000"/>
        </a:lnSpc>
        <a:spcBef>
          <a:spcPct val="0"/>
        </a:spcBef>
        <a:spcAft>
          <a:spcPct val="0"/>
        </a:spcAft>
        <a:defRPr sz="8800">
          <a:solidFill>
            <a:schemeClr val="tx1"/>
          </a:solidFill>
          <a:latin typeface="Calibri" pitchFamily="34" charset="0"/>
        </a:defRPr>
      </a:lvl4pPr>
      <a:lvl5pPr algn="l" defTabSz="1827213" rtl="0" eaLnBrk="0" fontAlgn="base" hangingPunct="0">
        <a:lnSpc>
          <a:spcPct val="90000"/>
        </a:lnSpc>
        <a:spcBef>
          <a:spcPct val="0"/>
        </a:spcBef>
        <a:spcAft>
          <a:spcPct val="0"/>
        </a:spcAft>
        <a:defRPr sz="8800">
          <a:solidFill>
            <a:schemeClr val="tx1"/>
          </a:solidFill>
          <a:latin typeface="Calibri" pitchFamily="34" charset="0"/>
        </a:defRPr>
      </a:lvl5pPr>
      <a:lvl6pPr marL="457200" algn="l" defTabSz="1827213" rtl="0" fontAlgn="base">
        <a:lnSpc>
          <a:spcPct val="90000"/>
        </a:lnSpc>
        <a:spcBef>
          <a:spcPct val="0"/>
        </a:spcBef>
        <a:spcAft>
          <a:spcPct val="0"/>
        </a:spcAft>
        <a:defRPr sz="8800">
          <a:solidFill>
            <a:schemeClr val="tx1"/>
          </a:solidFill>
          <a:latin typeface="Calibri" pitchFamily="34" charset="0"/>
        </a:defRPr>
      </a:lvl6pPr>
      <a:lvl7pPr marL="914400" algn="l" defTabSz="1827213" rtl="0" fontAlgn="base">
        <a:lnSpc>
          <a:spcPct val="90000"/>
        </a:lnSpc>
        <a:spcBef>
          <a:spcPct val="0"/>
        </a:spcBef>
        <a:spcAft>
          <a:spcPct val="0"/>
        </a:spcAft>
        <a:defRPr sz="8800">
          <a:solidFill>
            <a:schemeClr val="tx1"/>
          </a:solidFill>
          <a:latin typeface="Calibri" pitchFamily="34" charset="0"/>
        </a:defRPr>
      </a:lvl7pPr>
      <a:lvl8pPr marL="1371600" algn="l" defTabSz="1827213" rtl="0" fontAlgn="base">
        <a:lnSpc>
          <a:spcPct val="90000"/>
        </a:lnSpc>
        <a:spcBef>
          <a:spcPct val="0"/>
        </a:spcBef>
        <a:spcAft>
          <a:spcPct val="0"/>
        </a:spcAft>
        <a:defRPr sz="8800">
          <a:solidFill>
            <a:schemeClr val="tx1"/>
          </a:solidFill>
          <a:latin typeface="Calibri" pitchFamily="34" charset="0"/>
        </a:defRPr>
      </a:lvl8pPr>
      <a:lvl9pPr marL="1828800" algn="l" defTabSz="1827213" rtl="0" fontAlgn="base">
        <a:lnSpc>
          <a:spcPct val="90000"/>
        </a:lnSpc>
        <a:spcBef>
          <a:spcPct val="0"/>
        </a:spcBef>
        <a:spcAft>
          <a:spcPct val="0"/>
        </a:spcAft>
        <a:defRPr sz="8800">
          <a:solidFill>
            <a:schemeClr val="tx1"/>
          </a:solidFill>
          <a:latin typeface="Calibri" pitchFamily="34" charset="0"/>
        </a:defRPr>
      </a:lvl9pPr>
    </p:titleStyle>
    <p:bodyStyle>
      <a:lvl1pPr marL="455613" indent="-455613" algn="l" defTabSz="1827213" rtl="0" eaLnBrk="0" fontAlgn="base" hangingPunct="0">
        <a:lnSpc>
          <a:spcPct val="90000"/>
        </a:lnSpc>
        <a:spcBef>
          <a:spcPts val="2000"/>
        </a:spcBef>
        <a:spcAft>
          <a:spcPct val="0"/>
        </a:spcAft>
        <a:buFont typeface="Arial" pitchFamily="34" charset="0"/>
        <a:buChar char="•"/>
        <a:defRPr sz="5600" kern="1200">
          <a:solidFill>
            <a:schemeClr val="tx1"/>
          </a:solidFill>
          <a:latin typeface="+mn-lt"/>
          <a:ea typeface="+mn-ea"/>
          <a:cs typeface="+mn-cs"/>
        </a:defRPr>
      </a:lvl1pPr>
      <a:lvl2pPr marL="1370013" indent="-455613" algn="l" defTabSz="1827213" rtl="0" eaLnBrk="0" fontAlgn="base" hangingPunct="0">
        <a:lnSpc>
          <a:spcPct val="90000"/>
        </a:lnSpc>
        <a:spcBef>
          <a:spcPts val="1000"/>
        </a:spcBef>
        <a:spcAft>
          <a:spcPct val="0"/>
        </a:spcAft>
        <a:buFont typeface="Arial" pitchFamily="34" charset="0"/>
        <a:buChar char="•"/>
        <a:defRPr sz="4800" kern="1200">
          <a:solidFill>
            <a:schemeClr val="tx1"/>
          </a:solidFill>
          <a:latin typeface="+mn-lt"/>
          <a:ea typeface="+mn-ea"/>
          <a:cs typeface="+mn-cs"/>
        </a:defRPr>
      </a:lvl2pPr>
      <a:lvl3pPr marL="2284413" indent="-455613" algn="l" defTabSz="1827213" rtl="0" eaLnBrk="0" fontAlgn="base" hangingPunct="0">
        <a:lnSpc>
          <a:spcPct val="90000"/>
        </a:lnSpc>
        <a:spcBef>
          <a:spcPts val="1000"/>
        </a:spcBef>
        <a:spcAft>
          <a:spcPct val="0"/>
        </a:spcAft>
        <a:buFont typeface="Arial" pitchFamily="34" charset="0"/>
        <a:buChar char="•"/>
        <a:defRPr sz="4000" kern="1200">
          <a:solidFill>
            <a:schemeClr val="tx1"/>
          </a:solidFill>
          <a:latin typeface="+mn-lt"/>
          <a:ea typeface="+mn-ea"/>
          <a:cs typeface="+mn-cs"/>
        </a:defRPr>
      </a:lvl3pPr>
      <a:lvl4pPr marL="3198813" indent="-455613" algn="l" defTabSz="1827213" rtl="0" eaLnBrk="0" fontAlgn="base" hangingPunct="0">
        <a:lnSpc>
          <a:spcPct val="90000"/>
        </a:lnSpc>
        <a:spcBef>
          <a:spcPts val="1000"/>
        </a:spcBef>
        <a:spcAft>
          <a:spcPct val="0"/>
        </a:spcAft>
        <a:buFont typeface="Arial" pitchFamily="34" charset="0"/>
        <a:buChar char="•"/>
        <a:defRPr sz="3600" kern="1200">
          <a:solidFill>
            <a:schemeClr val="tx1"/>
          </a:solidFill>
          <a:latin typeface="+mn-lt"/>
          <a:ea typeface="+mn-ea"/>
          <a:cs typeface="+mn-cs"/>
        </a:defRPr>
      </a:lvl4pPr>
      <a:lvl5pPr marL="4113213" indent="-455613" algn="l" defTabSz="1827213" rtl="0" eaLnBrk="0" fontAlgn="base" hangingPunct="0">
        <a:lnSpc>
          <a:spcPct val="90000"/>
        </a:lnSpc>
        <a:spcBef>
          <a:spcPts val="1000"/>
        </a:spcBef>
        <a:spcAft>
          <a:spcPct val="0"/>
        </a:spcAft>
        <a:buFont typeface="Arial" pitchFamily="34" charset="0"/>
        <a:buChar char="•"/>
        <a:defRPr sz="3600" kern="1200">
          <a:solidFill>
            <a:schemeClr val="tx1"/>
          </a:solidFill>
          <a:latin typeface="+mn-lt"/>
          <a:ea typeface="+mn-ea"/>
          <a:cs typeface="+mn-cs"/>
        </a:defRPr>
      </a:lvl5pPr>
      <a:lvl6pPr marL="5029180" indent="-457198" algn="l" defTabSz="1828793"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577" indent="-457198" algn="l" defTabSz="1828793"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973" indent="-457198" algn="l" defTabSz="1828793"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370" indent="-457198" algn="l" defTabSz="1828793"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uk-UA"/>
      </a:defPPr>
      <a:lvl1pPr marL="0" algn="l" defTabSz="1828793" rtl="0" eaLnBrk="1" latinLnBrk="0" hangingPunct="1">
        <a:defRPr sz="3600" kern="1200">
          <a:solidFill>
            <a:schemeClr val="tx1"/>
          </a:solidFill>
          <a:latin typeface="+mn-lt"/>
          <a:ea typeface="+mn-ea"/>
          <a:cs typeface="+mn-cs"/>
        </a:defRPr>
      </a:lvl1pPr>
      <a:lvl2pPr marL="914396" algn="l" defTabSz="1828793" rtl="0" eaLnBrk="1" latinLnBrk="0" hangingPunct="1">
        <a:defRPr sz="3600" kern="1200">
          <a:solidFill>
            <a:schemeClr val="tx1"/>
          </a:solidFill>
          <a:latin typeface="+mn-lt"/>
          <a:ea typeface="+mn-ea"/>
          <a:cs typeface="+mn-cs"/>
        </a:defRPr>
      </a:lvl2pPr>
      <a:lvl3pPr marL="1828793" algn="l" defTabSz="1828793" rtl="0" eaLnBrk="1" latinLnBrk="0" hangingPunct="1">
        <a:defRPr sz="3600" kern="1200">
          <a:solidFill>
            <a:schemeClr val="tx1"/>
          </a:solidFill>
          <a:latin typeface="+mn-lt"/>
          <a:ea typeface="+mn-ea"/>
          <a:cs typeface="+mn-cs"/>
        </a:defRPr>
      </a:lvl3pPr>
      <a:lvl4pPr marL="2743189" algn="l" defTabSz="1828793" rtl="0" eaLnBrk="1" latinLnBrk="0" hangingPunct="1">
        <a:defRPr sz="3600" kern="1200">
          <a:solidFill>
            <a:schemeClr val="tx1"/>
          </a:solidFill>
          <a:latin typeface="+mn-lt"/>
          <a:ea typeface="+mn-ea"/>
          <a:cs typeface="+mn-cs"/>
        </a:defRPr>
      </a:lvl4pPr>
      <a:lvl5pPr marL="3657585" algn="l" defTabSz="1828793" rtl="0" eaLnBrk="1" latinLnBrk="0" hangingPunct="1">
        <a:defRPr sz="3600" kern="1200">
          <a:solidFill>
            <a:schemeClr val="tx1"/>
          </a:solidFill>
          <a:latin typeface="+mn-lt"/>
          <a:ea typeface="+mn-ea"/>
          <a:cs typeface="+mn-cs"/>
        </a:defRPr>
      </a:lvl5pPr>
      <a:lvl6pPr marL="4571982" algn="l" defTabSz="1828793" rtl="0" eaLnBrk="1" latinLnBrk="0" hangingPunct="1">
        <a:defRPr sz="3600" kern="1200">
          <a:solidFill>
            <a:schemeClr val="tx1"/>
          </a:solidFill>
          <a:latin typeface="+mn-lt"/>
          <a:ea typeface="+mn-ea"/>
          <a:cs typeface="+mn-cs"/>
        </a:defRPr>
      </a:lvl6pPr>
      <a:lvl7pPr marL="5486378" algn="l" defTabSz="1828793" rtl="0" eaLnBrk="1" latinLnBrk="0" hangingPunct="1">
        <a:defRPr sz="3600" kern="1200">
          <a:solidFill>
            <a:schemeClr val="tx1"/>
          </a:solidFill>
          <a:latin typeface="+mn-lt"/>
          <a:ea typeface="+mn-ea"/>
          <a:cs typeface="+mn-cs"/>
        </a:defRPr>
      </a:lvl7pPr>
      <a:lvl8pPr marL="6400775" algn="l" defTabSz="1828793" rtl="0" eaLnBrk="1" latinLnBrk="0" hangingPunct="1">
        <a:defRPr sz="3600" kern="1200">
          <a:solidFill>
            <a:schemeClr val="tx1"/>
          </a:solidFill>
          <a:latin typeface="+mn-lt"/>
          <a:ea typeface="+mn-ea"/>
          <a:cs typeface="+mn-cs"/>
        </a:defRPr>
      </a:lvl8pPr>
      <a:lvl9pPr marL="7315172" algn="l" defTabSz="1828793" rtl="0" eaLnBrk="1" latinLnBrk="0" hangingPunct="1">
        <a:defRPr sz="3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1026" name="Shape 11"/>
          <p:cNvSpPr>
            <a:spLocks noChangeArrowheads="1"/>
          </p:cNvSpPr>
          <p:nvPr userDrawn="1"/>
        </p:nvSpPr>
        <p:spPr bwMode="auto">
          <a:xfrm>
            <a:off x="0" y="0"/>
            <a:ext cx="18288000" cy="966788"/>
          </a:xfrm>
          <a:prstGeom prst="rect">
            <a:avLst/>
          </a:prstGeom>
          <a:solidFill>
            <a:schemeClr val="bg1"/>
          </a:solidFill>
          <a:ln w="12700">
            <a:noFill/>
            <a:miter lim="400000"/>
            <a:headEnd/>
            <a:tailEnd/>
          </a:ln>
        </p:spPr>
        <p:txBody>
          <a:bodyPr lIns="0" tIns="0" rIns="0" bIns="0" anchor="ctr"/>
          <a:lstStyle/>
          <a:p>
            <a:pPr algn="ctr">
              <a:defRPr/>
            </a:pPr>
            <a:endParaRPr lang="uk-UA">
              <a:solidFill>
                <a:srgbClr val="000000"/>
              </a:solidFill>
              <a:latin typeface="Calibri" pitchFamily="34" charset="0"/>
              <a:ea typeface="Calibri" pitchFamily="34" charset="0"/>
              <a:cs typeface="Calibri" pitchFamily="34" charset="0"/>
              <a:sym typeface="Calibri" pitchFamily="34" charset="0"/>
            </a:endParaRPr>
          </a:p>
        </p:txBody>
      </p:sp>
      <p:sp>
        <p:nvSpPr>
          <p:cNvPr id="1027" name="Shape 12"/>
          <p:cNvSpPr>
            <a:spLocks noChangeArrowheads="1"/>
          </p:cNvSpPr>
          <p:nvPr userDrawn="1"/>
        </p:nvSpPr>
        <p:spPr bwMode="auto">
          <a:xfrm>
            <a:off x="0" y="9729788"/>
            <a:ext cx="18288000" cy="557212"/>
          </a:xfrm>
          <a:prstGeom prst="rect">
            <a:avLst/>
          </a:prstGeom>
          <a:solidFill>
            <a:schemeClr val="bg1"/>
          </a:solidFill>
          <a:ln w="12700">
            <a:noFill/>
            <a:miter lim="400000"/>
            <a:headEnd/>
            <a:tailEnd/>
          </a:ln>
        </p:spPr>
        <p:txBody>
          <a:bodyPr lIns="0" tIns="0" rIns="0" bIns="0" anchor="ctr"/>
          <a:lstStyle/>
          <a:p>
            <a:pPr algn="ctr">
              <a:defRPr/>
            </a:pPr>
            <a:endParaRPr lang="uk-UA">
              <a:solidFill>
                <a:srgbClr val="000000"/>
              </a:solidFill>
              <a:latin typeface="Calibri" pitchFamily="34" charset="0"/>
              <a:ea typeface="Calibri" pitchFamily="34" charset="0"/>
              <a:cs typeface="Calibri" pitchFamily="34" charset="0"/>
              <a:sym typeface="Calibri" pitchFamily="34" charset="0"/>
            </a:endParaRPr>
          </a:p>
        </p:txBody>
      </p:sp>
      <p:sp>
        <p:nvSpPr>
          <p:cNvPr id="9" name="Shape 13"/>
          <p:cNvSpPr/>
          <p:nvPr userDrawn="1"/>
        </p:nvSpPr>
        <p:spPr>
          <a:xfrm>
            <a:off x="0" y="966788"/>
            <a:ext cx="18288000" cy="0"/>
          </a:xfrm>
          <a:prstGeom prst="line">
            <a:avLst/>
          </a:prstGeom>
          <a:ln w="3175">
            <a:solidFill>
              <a:srgbClr val="D9D9D9"/>
            </a:solidFill>
          </a:ln>
        </p:spPr>
        <p:txBody>
          <a:bodyPr lIns="0" tIns="0" rIns="0" bIns="0"/>
          <a:lstStyle/>
          <a:p>
            <a:pPr defTabSz="907085" fontAlgn="auto">
              <a:spcBef>
                <a:spcPts val="0"/>
              </a:spcBef>
              <a:spcAft>
                <a:spcPts val="0"/>
              </a:spcAft>
              <a:defRPr sz="1200">
                <a:latin typeface="+mn-lt"/>
                <a:ea typeface="+mn-ea"/>
                <a:cs typeface="+mn-cs"/>
                <a:sym typeface="Helvetica"/>
              </a:defRPr>
            </a:pPr>
            <a:endParaRPr sz="2400" kern="0">
              <a:solidFill>
                <a:sysClr val="windowText" lastClr="000000"/>
              </a:solidFill>
              <a:latin typeface="+mn-lt"/>
              <a:cs typeface="+mn-cs"/>
              <a:sym typeface="Helvetica"/>
            </a:endParaRPr>
          </a:p>
        </p:txBody>
      </p:sp>
      <p:sp>
        <p:nvSpPr>
          <p:cNvPr id="10" name="Shape 14"/>
          <p:cNvSpPr/>
          <p:nvPr userDrawn="1"/>
        </p:nvSpPr>
        <p:spPr>
          <a:xfrm>
            <a:off x="0" y="9729788"/>
            <a:ext cx="18288000" cy="0"/>
          </a:xfrm>
          <a:prstGeom prst="line">
            <a:avLst/>
          </a:prstGeom>
          <a:ln w="3175">
            <a:solidFill>
              <a:srgbClr val="D9D9D9"/>
            </a:solidFill>
          </a:ln>
        </p:spPr>
        <p:txBody>
          <a:bodyPr lIns="0" tIns="0" rIns="0" bIns="0"/>
          <a:lstStyle/>
          <a:p>
            <a:pPr defTabSz="907085" fontAlgn="auto">
              <a:spcBef>
                <a:spcPts val="0"/>
              </a:spcBef>
              <a:spcAft>
                <a:spcPts val="0"/>
              </a:spcAft>
              <a:defRPr sz="1200">
                <a:latin typeface="+mn-lt"/>
                <a:ea typeface="+mn-ea"/>
                <a:cs typeface="+mn-cs"/>
                <a:sym typeface="Helvetica"/>
              </a:defRPr>
            </a:pPr>
            <a:endParaRPr sz="2400" kern="0">
              <a:solidFill>
                <a:sysClr val="windowText" lastClr="000000"/>
              </a:solidFill>
              <a:latin typeface="+mn-lt"/>
              <a:cs typeface="+mn-cs"/>
              <a:sym typeface="Helvetica"/>
            </a:endParaRPr>
          </a:p>
        </p:txBody>
      </p:sp>
      <p:sp>
        <p:nvSpPr>
          <p:cNvPr id="11" name="Shape 15"/>
          <p:cNvSpPr/>
          <p:nvPr userDrawn="1"/>
        </p:nvSpPr>
        <p:spPr>
          <a:xfrm>
            <a:off x="795338" y="0"/>
            <a:ext cx="1347787" cy="74613"/>
          </a:xfrm>
          <a:prstGeom prst="rect">
            <a:avLst/>
          </a:prstGeom>
          <a:solidFill>
            <a:schemeClr val="tx1">
              <a:lumMod val="50000"/>
            </a:schemeClr>
          </a:solidFill>
          <a:ln w="12700">
            <a:miter lim="400000"/>
          </a:ln>
        </p:spPr>
        <p:txBody>
          <a:bodyPr lIns="0" tIns="0" rIns="0" bIns="0" anchor="ctr"/>
          <a:lstStyle/>
          <a:p>
            <a:pPr algn="ctr" defTabSz="907085" fontAlgn="auto">
              <a:spcBef>
                <a:spcPts val="0"/>
              </a:spcBef>
              <a:spcAft>
                <a:spcPts val="0"/>
              </a:spcAft>
              <a:defRPr>
                <a:latin typeface="Calibri"/>
                <a:ea typeface="Calibri"/>
                <a:cs typeface="Calibri"/>
                <a:sym typeface="Calibri"/>
              </a:defRPr>
            </a:pPr>
            <a:endParaRPr kern="0">
              <a:solidFill>
                <a:sysClr val="windowText" lastClr="000000"/>
              </a:solidFill>
              <a:latin typeface="Calibri"/>
              <a:ea typeface="Calibri"/>
              <a:cs typeface="Calibri"/>
              <a:sym typeface="Calibri"/>
            </a:endParaRPr>
          </a:p>
        </p:txBody>
      </p:sp>
      <p:sp>
        <p:nvSpPr>
          <p:cNvPr id="1031" name="Shape 16"/>
          <p:cNvSpPr>
            <a:spLocks noChangeArrowheads="1"/>
          </p:cNvSpPr>
          <p:nvPr userDrawn="1"/>
        </p:nvSpPr>
        <p:spPr bwMode="auto">
          <a:xfrm>
            <a:off x="2143125" y="0"/>
            <a:ext cx="1346200" cy="74613"/>
          </a:xfrm>
          <a:prstGeom prst="rect">
            <a:avLst/>
          </a:prstGeom>
          <a:solidFill>
            <a:schemeClr val="accent1"/>
          </a:solidFill>
          <a:ln w="12700">
            <a:noFill/>
            <a:miter lim="400000"/>
            <a:headEnd/>
            <a:tailEnd/>
          </a:ln>
        </p:spPr>
        <p:txBody>
          <a:bodyPr lIns="0" tIns="0" rIns="0" bIns="0" anchor="ctr"/>
          <a:lstStyle/>
          <a:p>
            <a:pPr algn="ctr">
              <a:defRPr/>
            </a:pPr>
            <a:endParaRPr lang="uk-UA">
              <a:solidFill>
                <a:srgbClr val="000000"/>
              </a:solidFill>
              <a:latin typeface="Calibri" pitchFamily="34" charset="0"/>
              <a:ea typeface="Calibri" pitchFamily="34" charset="0"/>
              <a:cs typeface="Calibri" pitchFamily="34" charset="0"/>
              <a:sym typeface="Calibri" pitchFamily="34" charset="0"/>
            </a:endParaRPr>
          </a:p>
        </p:txBody>
      </p:sp>
      <p:grpSp>
        <p:nvGrpSpPr>
          <p:cNvPr id="2" name="Group 2"/>
          <p:cNvGrpSpPr>
            <a:grpSpLocks/>
          </p:cNvGrpSpPr>
          <p:nvPr userDrawn="1"/>
        </p:nvGrpSpPr>
        <p:grpSpPr bwMode="auto">
          <a:xfrm>
            <a:off x="0" y="9732963"/>
            <a:ext cx="2951163" cy="557212"/>
            <a:chOff x="0" y="9732973"/>
            <a:chExt cx="2951312" cy="557698"/>
          </a:xfrm>
        </p:grpSpPr>
        <p:sp>
          <p:nvSpPr>
            <p:cNvPr id="1039" name="Shape 17"/>
            <p:cNvSpPr>
              <a:spLocks noChangeArrowheads="1"/>
            </p:cNvSpPr>
            <p:nvPr userDrawn="1"/>
          </p:nvSpPr>
          <p:spPr bwMode="auto">
            <a:xfrm>
              <a:off x="0" y="9732973"/>
              <a:ext cx="2951312" cy="557698"/>
            </a:xfrm>
            <a:prstGeom prst="rect">
              <a:avLst/>
            </a:prstGeom>
            <a:solidFill>
              <a:srgbClr val="FC9308"/>
            </a:solidFill>
            <a:ln w="12700">
              <a:noFill/>
              <a:miter lim="400000"/>
              <a:headEnd/>
              <a:tailEnd/>
            </a:ln>
          </p:spPr>
          <p:txBody>
            <a:bodyPr lIns="0" tIns="0" rIns="0" bIns="0" anchor="ctr"/>
            <a:lstStyle/>
            <a:p>
              <a:pPr algn="ctr">
                <a:defRPr/>
              </a:pPr>
              <a:endParaRPr lang="uk-UA">
                <a:solidFill>
                  <a:srgbClr val="000000"/>
                </a:solidFill>
                <a:latin typeface="Calibri" pitchFamily="34" charset="0"/>
                <a:ea typeface="Calibri" pitchFamily="34" charset="0"/>
                <a:cs typeface="Calibri" pitchFamily="34" charset="0"/>
                <a:sym typeface="Calibri" pitchFamily="34" charset="0"/>
              </a:endParaRPr>
            </a:p>
          </p:txBody>
        </p:sp>
        <p:sp>
          <p:nvSpPr>
            <p:cNvPr id="14" name="Shape 18"/>
            <p:cNvSpPr/>
            <p:nvPr userDrawn="1"/>
          </p:nvSpPr>
          <p:spPr>
            <a:xfrm>
              <a:off x="0" y="9734561"/>
              <a:ext cx="2951312" cy="554521"/>
            </a:xfrm>
            <a:prstGeom prst="rect">
              <a:avLst/>
            </a:prstGeom>
            <a:ln w="12700">
              <a:miter lim="400000"/>
            </a:ln>
            <a:extLst/>
          </p:spPr>
          <p:txBody>
            <a:bodyPr lIns="91436" tIns="91436" rIns="91436" bIns="91436">
              <a:spAutoFit/>
            </a:bodyPr>
            <a:lstStyle>
              <a:lvl1pPr>
                <a:defRPr sz="1200" u="sng">
                  <a:solidFill>
                    <a:srgbClr val="FFFFFF"/>
                  </a:solidFill>
                  <a:latin typeface="Bebas Neue"/>
                  <a:ea typeface="Bebas Neue"/>
                  <a:cs typeface="Bebas Neue"/>
                  <a:sym typeface="Bebas Neue"/>
                </a:defRPr>
              </a:lvl1pPr>
            </a:lstStyle>
            <a:p>
              <a:pPr algn="ctr" defTabSz="907085" fontAlgn="auto">
                <a:spcBef>
                  <a:spcPts val="0"/>
                </a:spcBef>
                <a:spcAft>
                  <a:spcPts val="0"/>
                </a:spcAft>
                <a:defRPr sz="1800" u="none">
                  <a:solidFill>
                    <a:srgbClr val="000000"/>
                  </a:solidFill>
                </a:defRPr>
              </a:pPr>
              <a:r>
                <a:rPr lang="en-US" sz="2400" b="1" u="none" kern="0" dirty="0">
                  <a:solidFill>
                    <a:schemeClr val="tx1">
                      <a:lumMod val="50000"/>
                    </a:schemeClr>
                  </a:solidFill>
                  <a:latin typeface="+mn-lt"/>
                </a:rPr>
                <a:t>YEP ECOSYSTEM</a:t>
              </a:r>
              <a:endParaRPr sz="2400" b="1" u="none" kern="0" dirty="0">
                <a:solidFill>
                  <a:schemeClr val="tx1">
                    <a:lumMod val="50000"/>
                  </a:schemeClr>
                </a:solidFill>
                <a:latin typeface="+mn-lt"/>
              </a:endParaRPr>
            </a:p>
          </p:txBody>
        </p:sp>
      </p:grpSp>
      <p:sp>
        <p:nvSpPr>
          <p:cNvPr id="24" name="Shape 18"/>
          <p:cNvSpPr/>
          <p:nvPr userDrawn="1"/>
        </p:nvSpPr>
        <p:spPr bwMode="auto">
          <a:xfrm>
            <a:off x="11520288" y="9824020"/>
            <a:ext cx="5472584" cy="402204"/>
          </a:xfrm>
          <a:prstGeom prst="rect">
            <a:avLst/>
          </a:prstGeom>
          <a:ln w="12700">
            <a:miter lim="400000"/>
          </a:ln>
          <a:extLst/>
        </p:spPr>
        <p:txBody>
          <a:bodyPr wrap="square" lIns="46757" tIns="46757" rIns="46757" bIns="46757">
            <a:spAutoFit/>
          </a:bodyPr>
          <a:lstStyle>
            <a:lvl1pPr>
              <a:defRPr sz="1200" u="sng">
                <a:solidFill>
                  <a:srgbClr val="FFFFFF"/>
                </a:solidFill>
                <a:latin typeface="Bebas Neue"/>
                <a:ea typeface="Bebas Neue"/>
                <a:cs typeface="Bebas Neue"/>
                <a:sym typeface="Bebas Neue"/>
              </a:defRPr>
            </a:lvl1pPr>
          </a:lstStyle>
          <a:p>
            <a:pPr algn="ctr" defTabSz="907085" fontAlgn="auto">
              <a:spcBef>
                <a:spcPts val="0"/>
              </a:spcBef>
              <a:spcAft>
                <a:spcPts val="0"/>
              </a:spcAft>
              <a:defRPr sz="1800" u="none">
                <a:solidFill>
                  <a:srgbClr val="000000"/>
                </a:solidFill>
              </a:defRPr>
            </a:pPr>
            <a:r>
              <a:rPr lang="en-US" sz="2000" b="1" u="none" kern="0" dirty="0">
                <a:solidFill>
                  <a:schemeClr val="tx1">
                    <a:lumMod val="50000"/>
                  </a:schemeClr>
                </a:solidFill>
                <a:latin typeface="+mn-lt"/>
              </a:rPr>
              <a:t>YOUTH ENTREPRENEURIAL PARTNERSHIP</a:t>
            </a:r>
            <a:r>
              <a:rPr lang="en-US" sz="2000" b="1" u="none" kern="0" baseline="0" dirty="0">
                <a:solidFill>
                  <a:schemeClr val="tx1">
                    <a:lumMod val="50000"/>
                  </a:schemeClr>
                </a:solidFill>
                <a:latin typeface="+mn-lt"/>
              </a:rPr>
              <a:t> </a:t>
            </a:r>
            <a:endParaRPr sz="2000" b="1" u="none" kern="0" dirty="0">
              <a:solidFill>
                <a:schemeClr val="tx1">
                  <a:lumMod val="50000"/>
                </a:schemeClr>
              </a:solidFill>
              <a:latin typeface="+mn-lt"/>
            </a:endParaRPr>
          </a:p>
        </p:txBody>
      </p:sp>
      <p:sp>
        <p:nvSpPr>
          <p:cNvPr id="1034" name="Shape 17"/>
          <p:cNvSpPr>
            <a:spLocks noChangeArrowheads="1"/>
          </p:cNvSpPr>
          <p:nvPr userDrawn="1"/>
        </p:nvSpPr>
        <p:spPr bwMode="auto">
          <a:xfrm>
            <a:off x="16811625" y="9752012"/>
            <a:ext cx="860425" cy="534988"/>
          </a:xfrm>
          <a:prstGeom prst="rect">
            <a:avLst/>
          </a:prstGeom>
          <a:solidFill>
            <a:schemeClr val="bg1"/>
          </a:solidFill>
          <a:ln w="12700">
            <a:noFill/>
            <a:miter lim="400000"/>
            <a:headEnd/>
            <a:tailEnd/>
          </a:ln>
        </p:spPr>
        <p:txBody>
          <a:bodyPr lIns="0" tIns="0" rIns="0" bIns="0" anchor="ctr"/>
          <a:lstStyle/>
          <a:p>
            <a:pPr algn="ctr">
              <a:defRPr/>
            </a:pPr>
            <a:endParaRPr lang="uk-UA">
              <a:solidFill>
                <a:schemeClr val="bg1"/>
              </a:solidFill>
              <a:latin typeface="Calibri" pitchFamily="34" charset="0"/>
              <a:ea typeface="Calibri" pitchFamily="34" charset="0"/>
              <a:cs typeface="Calibri" pitchFamily="34" charset="0"/>
              <a:sym typeface="Calibri" pitchFamily="34" charset="0"/>
            </a:endParaRPr>
          </a:p>
        </p:txBody>
      </p:sp>
      <p:sp>
        <p:nvSpPr>
          <p:cNvPr id="29" name="Slide Number Placeholder 28"/>
          <p:cNvSpPr>
            <a:spLocks noGrp="1"/>
          </p:cNvSpPr>
          <p:nvPr userDrawn="1">
            <p:ph type="sldNum" sz="quarter" idx="4"/>
          </p:nvPr>
        </p:nvSpPr>
        <p:spPr>
          <a:xfrm>
            <a:off x="16811625" y="9732963"/>
            <a:ext cx="860425" cy="549275"/>
          </a:xfrm>
          <a:prstGeom prst="rect">
            <a:avLst/>
          </a:prstGeom>
        </p:spPr>
        <p:txBody>
          <a:bodyPr vert="horz" lIns="91440" tIns="45720" rIns="91440" bIns="45720" rtlCol="0" anchor="ctr"/>
          <a:lstStyle>
            <a:lvl1pPr algn="ctr" defTabSz="907085" fontAlgn="auto">
              <a:spcBef>
                <a:spcPts val="0"/>
              </a:spcBef>
              <a:spcAft>
                <a:spcPts val="0"/>
              </a:spcAft>
              <a:defRPr sz="2400" b="1" kern="0">
                <a:solidFill>
                  <a:srgbClr val="FC9308"/>
                </a:solidFill>
                <a:latin typeface="+mn-lt"/>
                <a:ea typeface="+mj-ea"/>
                <a:cs typeface="+mj-cs"/>
              </a:defRPr>
            </a:lvl1pPr>
          </a:lstStyle>
          <a:p>
            <a:pPr>
              <a:defRPr/>
            </a:pPr>
            <a:fld id="{35127E0F-B4ED-4C8E-A20A-93B19E7BEE19}" type="slidenum">
              <a:rPr lang="uk-UA" smtClean="0"/>
              <a:pPr>
                <a:defRPr/>
              </a:pPr>
              <a:t>‹#›</a:t>
            </a:fld>
            <a:endParaRPr lang="uk-UA" dirty="0"/>
          </a:p>
        </p:txBody>
      </p:sp>
      <p:pic>
        <p:nvPicPr>
          <p:cNvPr id="48" name="Рисунок 47" descr="short_logo.png"/>
          <p:cNvPicPr>
            <a:picLocks noChangeAspect="1"/>
          </p:cNvPicPr>
          <p:nvPr userDrawn="1"/>
        </p:nvPicPr>
        <p:blipFill>
          <a:blip r:embed="rId11"/>
          <a:stretch>
            <a:fillRect/>
          </a:stretch>
        </p:blipFill>
        <p:spPr>
          <a:xfrm>
            <a:off x="16957305" y="144016"/>
            <a:ext cx="781052" cy="751012"/>
          </a:xfrm>
          <a:prstGeom prst="rect">
            <a:avLst/>
          </a:prstGeom>
        </p:spPr>
      </p:pic>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Lst>
  <p:hf hdr="0" ftr="0" dt="0"/>
  <p:txStyles>
    <p:titleStyle>
      <a:lvl1pPr algn="l" defTabSz="1827213" rtl="0" eaLnBrk="0" fontAlgn="base" hangingPunct="0">
        <a:lnSpc>
          <a:spcPct val="90000"/>
        </a:lnSpc>
        <a:spcBef>
          <a:spcPct val="0"/>
        </a:spcBef>
        <a:spcAft>
          <a:spcPct val="0"/>
        </a:spcAft>
        <a:defRPr sz="8800" kern="1200">
          <a:solidFill>
            <a:schemeClr val="tx1"/>
          </a:solidFill>
          <a:latin typeface="+mj-lt"/>
          <a:ea typeface="+mj-ea"/>
          <a:cs typeface="+mj-cs"/>
        </a:defRPr>
      </a:lvl1pPr>
      <a:lvl2pPr algn="l" defTabSz="1827213" rtl="0" eaLnBrk="0" fontAlgn="base" hangingPunct="0">
        <a:lnSpc>
          <a:spcPct val="90000"/>
        </a:lnSpc>
        <a:spcBef>
          <a:spcPct val="0"/>
        </a:spcBef>
        <a:spcAft>
          <a:spcPct val="0"/>
        </a:spcAft>
        <a:defRPr sz="8800">
          <a:solidFill>
            <a:schemeClr val="tx1"/>
          </a:solidFill>
          <a:latin typeface="Calibri" pitchFamily="34" charset="0"/>
        </a:defRPr>
      </a:lvl2pPr>
      <a:lvl3pPr algn="l" defTabSz="1827213" rtl="0" eaLnBrk="0" fontAlgn="base" hangingPunct="0">
        <a:lnSpc>
          <a:spcPct val="90000"/>
        </a:lnSpc>
        <a:spcBef>
          <a:spcPct val="0"/>
        </a:spcBef>
        <a:spcAft>
          <a:spcPct val="0"/>
        </a:spcAft>
        <a:defRPr sz="8800">
          <a:solidFill>
            <a:schemeClr val="tx1"/>
          </a:solidFill>
          <a:latin typeface="Calibri" pitchFamily="34" charset="0"/>
        </a:defRPr>
      </a:lvl3pPr>
      <a:lvl4pPr algn="l" defTabSz="1827213" rtl="0" eaLnBrk="0" fontAlgn="base" hangingPunct="0">
        <a:lnSpc>
          <a:spcPct val="90000"/>
        </a:lnSpc>
        <a:spcBef>
          <a:spcPct val="0"/>
        </a:spcBef>
        <a:spcAft>
          <a:spcPct val="0"/>
        </a:spcAft>
        <a:defRPr sz="8800">
          <a:solidFill>
            <a:schemeClr val="tx1"/>
          </a:solidFill>
          <a:latin typeface="Calibri" pitchFamily="34" charset="0"/>
        </a:defRPr>
      </a:lvl4pPr>
      <a:lvl5pPr algn="l" defTabSz="1827213" rtl="0" eaLnBrk="0" fontAlgn="base" hangingPunct="0">
        <a:lnSpc>
          <a:spcPct val="90000"/>
        </a:lnSpc>
        <a:spcBef>
          <a:spcPct val="0"/>
        </a:spcBef>
        <a:spcAft>
          <a:spcPct val="0"/>
        </a:spcAft>
        <a:defRPr sz="8800">
          <a:solidFill>
            <a:schemeClr val="tx1"/>
          </a:solidFill>
          <a:latin typeface="Calibri" pitchFamily="34" charset="0"/>
        </a:defRPr>
      </a:lvl5pPr>
      <a:lvl6pPr marL="457200" algn="l" defTabSz="1827213" rtl="0" fontAlgn="base">
        <a:lnSpc>
          <a:spcPct val="90000"/>
        </a:lnSpc>
        <a:spcBef>
          <a:spcPct val="0"/>
        </a:spcBef>
        <a:spcAft>
          <a:spcPct val="0"/>
        </a:spcAft>
        <a:defRPr sz="8800">
          <a:solidFill>
            <a:schemeClr val="tx1"/>
          </a:solidFill>
          <a:latin typeface="Calibri" pitchFamily="34" charset="0"/>
        </a:defRPr>
      </a:lvl6pPr>
      <a:lvl7pPr marL="914400" algn="l" defTabSz="1827213" rtl="0" fontAlgn="base">
        <a:lnSpc>
          <a:spcPct val="90000"/>
        </a:lnSpc>
        <a:spcBef>
          <a:spcPct val="0"/>
        </a:spcBef>
        <a:spcAft>
          <a:spcPct val="0"/>
        </a:spcAft>
        <a:defRPr sz="8800">
          <a:solidFill>
            <a:schemeClr val="tx1"/>
          </a:solidFill>
          <a:latin typeface="Calibri" pitchFamily="34" charset="0"/>
        </a:defRPr>
      </a:lvl7pPr>
      <a:lvl8pPr marL="1371600" algn="l" defTabSz="1827213" rtl="0" fontAlgn="base">
        <a:lnSpc>
          <a:spcPct val="90000"/>
        </a:lnSpc>
        <a:spcBef>
          <a:spcPct val="0"/>
        </a:spcBef>
        <a:spcAft>
          <a:spcPct val="0"/>
        </a:spcAft>
        <a:defRPr sz="8800">
          <a:solidFill>
            <a:schemeClr val="tx1"/>
          </a:solidFill>
          <a:latin typeface="Calibri" pitchFamily="34" charset="0"/>
        </a:defRPr>
      </a:lvl8pPr>
      <a:lvl9pPr marL="1828800" algn="l" defTabSz="1827213" rtl="0" fontAlgn="base">
        <a:lnSpc>
          <a:spcPct val="90000"/>
        </a:lnSpc>
        <a:spcBef>
          <a:spcPct val="0"/>
        </a:spcBef>
        <a:spcAft>
          <a:spcPct val="0"/>
        </a:spcAft>
        <a:defRPr sz="8800">
          <a:solidFill>
            <a:schemeClr val="tx1"/>
          </a:solidFill>
          <a:latin typeface="Calibri" pitchFamily="34" charset="0"/>
        </a:defRPr>
      </a:lvl9pPr>
    </p:titleStyle>
    <p:bodyStyle>
      <a:lvl1pPr marL="455613" indent="-455613" algn="l" defTabSz="1827213" rtl="0" eaLnBrk="0" fontAlgn="base" hangingPunct="0">
        <a:lnSpc>
          <a:spcPct val="90000"/>
        </a:lnSpc>
        <a:spcBef>
          <a:spcPts val="2000"/>
        </a:spcBef>
        <a:spcAft>
          <a:spcPct val="0"/>
        </a:spcAft>
        <a:buFont typeface="Arial" pitchFamily="34" charset="0"/>
        <a:buChar char="•"/>
        <a:defRPr sz="5600" kern="1200">
          <a:solidFill>
            <a:schemeClr val="tx1"/>
          </a:solidFill>
          <a:latin typeface="+mn-lt"/>
          <a:ea typeface="+mn-ea"/>
          <a:cs typeface="+mn-cs"/>
        </a:defRPr>
      </a:lvl1pPr>
      <a:lvl2pPr marL="1370013" indent="-455613" algn="l" defTabSz="1827213" rtl="0" eaLnBrk="0" fontAlgn="base" hangingPunct="0">
        <a:lnSpc>
          <a:spcPct val="90000"/>
        </a:lnSpc>
        <a:spcBef>
          <a:spcPts val="1000"/>
        </a:spcBef>
        <a:spcAft>
          <a:spcPct val="0"/>
        </a:spcAft>
        <a:buFont typeface="Arial" pitchFamily="34" charset="0"/>
        <a:buChar char="•"/>
        <a:defRPr sz="4800" kern="1200">
          <a:solidFill>
            <a:schemeClr val="tx1"/>
          </a:solidFill>
          <a:latin typeface="+mn-lt"/>
          <a:ea typeface="+mn-ea"/>
          <a:cs typeface="+mn-cs"/>
        </a:defRPr>
      </a:lvl2pPr>
      <a:lvl3pPr marL="2284413" indent="-455613" algn="l" defTabSz="1827213" rtl="0" eaLnBrk="0" fontAlgn="base" hangingPunct="0">
        <a:lnSpc>
          <a:spcPct val="90000"/>
        </a:lnSpc>
        <a:spcBef>
          <a:spcPts val="1000"/>
        </a:spcBef>
        <a:spcAft>
          <a:spcPct val="0"/>
        </a:spcAft>
        <a:buFont typeface="Arial" pitchFamily="34" charset="0"/>
        <a:buChar char="•"/>
        <a:defRPr sz="4000" kern="1200">
          <a:solidFill>
            <a:schemeClr val="tx1"/>
          </a:solidFill>
          <a:latin typeface="+mn-lt"/>
          <a:ea typeface="+mn-ea"/>
          <a:cs typeface="+mn-cs"/>
        </a:defRPr>
      </a:lvl3pPr>
      <a:lvl4pPr marL="3198813" indent="-455613" algn="l" defTabSz="1827213" rtl="0" eaLnBrk="0" fontAlgn="base" hangingPunct="0">
        <a:lnSpc>
          <a:spcPct val="90000"/>
        </a:lnSpc>
        <a:spcBef>
          <a:spcPts val="1000"/>
        </a:spcBef>
        <a:spcAft>
          <a:spcPct val="0"/>
        </a:spcAft>
        <a:buFont typeface="Arial" pitchFamily="34" charset="0"/>
        <a:buChar char="•"/>
        <a:defRPr sz="3600" kern="1200">
          <a:solidFill>
            <a:schemeClr val="tx1"/>
          </a:solidFill>
          <a:latin typeface="+mn-lt"/>
          <a:ea typeface="+mn-ea"/>
          <a:cs typeface="+mn-cs"/>
        </a:defRPr>
      </a:lvl4pPr>
      <a:lvl5pPr marL="4113213" indent="-455613" algn="l" defTabSz="1827213" rtl="0" eaLnBrk="0" fontAlgn="base" hangingPunct="0">
        <a:lnSpc>
          <a:spcPct val="90000"/>
        </a:lnSpc>
        <a:spcBef>
          <a:spcPts val="1000"/>
        </a:spcBef>
        <a:spcAft>
          <a:spcPct val="0"/>
        </a:spcAft>
        <a:buFont typeface="Arial" pitchFamily="34" charset="0"/>
        <a:buChar char="•"/>
        <a:defRPr sz="3600" kern="1200">
          <a:solidFill>
            <a:schemeClr val="tx1"/>
          </a:solidFill>
          <a:latin typeface="+mn-lt"/>
          <a:ea typeface="+mn-ea"/>
          <a:cs typeface="+mn-cs"/>
        </a:defRPr>
      </a:lvl5pPr>
      <a:lvl6pPr marL="5029180" indent="-457198" algn="l" defTabSz="1828793"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577" indent="-457198" algn="l" defTabSz="1828793"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973" indent="-457198" algn="l" defTabSz="1828793"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370" indent="-457198" algn="l" defTabSz="1828793"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uk-UA"/>
      </a:defPPr>
      <a:lvl1pPr marL="0" algn="l" defTabSz="1828793" rtl="0" eaLnBrk="1" latinLnBrk="0" hangingPunct="1">
        <a:defRPr sz="3600" kern="1200">
          <a:solidFill>
            <a:schemeClr val="tx1"/>
          </a:solidFill>
          <a:latin typeface="+mn-lt"/>
          <a:ea typeface="+mn-ea"/>
          <a:cs typeface="+mn-cs"/>
        </a:defRPr>
      </a:lvl1pPr>
      <a:lvl2pPr marL="914396" algn="l" defTabSz="1828793" rtl="0" eaLnBrk="1" latinLnBrk="0" hangingPunct="1">
        <a:defRPr sz="3600" kern="1200">
          <a:solidFill>
            <a:schemeClr val="tx1"/>
          </a:solidFill>
          <a:latin typeface="+mn-lt"/>
          <a:ea typeface="+mn-ea"/>
          <a:cs typeface="+mn-cs"/>
        </a:defRPr>
      </a:lvl2pPr>
      <a:lvl3pPr marL="1828793" algn="l" defTabSz="1828793" rtl="0" eaLnBrk="1" latinLnBrk="0" hangingPunct="1">
        <a:defRPr sz="3600" kern="1200">
          <a:solidFill>
            <a:schemeClr val="tx1"/>
          </a:solidFill>
          <a:latin typeface="+mn-lt"/>
          <a:ea typeface="+mn-ea"/>
          <a:cs typeface="+mn-cs"/>
        </a:defRPr>
      </a:lvl3pPr>
      <a:lvl4pPr marL="2743189" algn="l" defTabSz="1828793" rtl="0" eaLnBrk="1" latinLnBrk="0" hangingPunct="1">
        <a:defRPr sz="3600" kern="1200">
          <a:solidFill>
            <a:schemeClr val="tx1"/>
          </a:solidFill>
          <a:latin typeface="+mn-lt"/>
          <a:ea typeface="+mn-ea"/>
          <a:cs typeface="+mn-cs"/>
        </a:defRPr>
      </a:lvl4pPr>
      <a:lvl5pPr marL="3657585" algn="l" defTabSz="1828793" rtl="0" eaLnBrk="1" latinLnBrk="0" hangingPunct="1">
        <a:defRPr sz="3600" kern="1200">
          <a:solidFill>
            <a:schemeClr val="tx1"/>
          </a:solidFill>
          <a:latin typeface="+mn-lt"/>
          <a:ea typeface="+mn-ea"/>
          <a:cs typeface="+mn-cs"/>
        </a:defRPr>
      </a:lvl5pPr>
      <a:lvl6pPr marL="4571982" algn="l" defTabSz="1828793" rtl="0" eaLnBrk="1" latinLnBrk="0" hangingPunct="1">
        <a:defRPr sz="3600" kern="1200">
          <a:solidFill>
            <a:schemeClr val="tx1"/>
          </a:solidFill>
          <a:latin typeface="+mn-lt"/>
          <a:ea typeface="+mn-ea"/>
          <a:cs typeface="+mn-cs"/>
        </a:defRPr>
      </a:lvl6pPr>
      <a:lvl7pPr marL="5486378" algn="l" defTabSz="1828793" rtl="0" eaLnBrk="1" latinLnBrk="0" hangingPunct="1">
        <a:defRPr sz="3600" kern="1200">
          <a:solidFill>
            <a:schemeClr val="tx1"/>
          </a:solidFill>
          <a:latin typeface="+mn-lt"/>
          <a:ea typeface="+mn-ea"/>
          <a:cs typeface="+mn-cs"/>
        </a:defRPr>
      </a:lvl7pPr>
      <a:lvl8pPr marL="6400775" algn="l" defTabSz="1828793" rtl="0" eaLnBrk="1" latinLnBrk="0" hangingPunct="1">
        <a:defRPr sz="3600" kern="1200">
          <a:solidFill>
            <a:schemeClr val="tx1"/>
          </a:solidFill>
          <a:latin typeface="+mn-lt"/>
          <a:ea typeface="+mn-ea"/>
          <a:cs typeface="+mn-cs"/>
        </a:defRPr>
      </a:lvl8pPr>
      <a:lvl9pPr marL="7315172" algn="l" defTabSz="1828793"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dR7tJ8wAI3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Group_developmen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59"/>
        <p:cNvGrpSpPr/>
        <p:nvPr/>
      </p:nvGrpSpPr>
      <p:grpSpPr>
        <a:xfrm>
          <a:off x="0" y="0"/>
          <a:ext cx="0" cy="0"/>
          <a:chOff x="0" y="0"/>
          <a:chExt cx="0" cy="0"/>
        </a:xfrm>
      </p:grpSpPr>
      <p:sp>
        <p:nvSpPr>
          <p:cNvPr id="2080" name="Shape 2080"/>
          <p:cNvSpPr/>
          <p:nvPr/>
        </p:nvSpPr>
        <p:spPr>
          <a:xfrm>
            <a:off x="0" y="967036"/>
            <a:ext cx="18288000" cy="8784976"/>
          </a:xfrm>
          <a:prstGeom prst="rect">
            <a:avLst/>
          </a:prstGeom>
          <a:solidFill>
            <a:schemeClr val="lt1">
              <a:alpha val="97000"/>
            </a:schemeClr>
          </a:solidFill>
          <a:ln w="12700" cap="flat" cmpd="sng">
            <a:solidFill>
              <a:schemeClr val="tx2">
                <a:alpha val="18000"/>
              </a:schemeClr>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r>
              <a:rPr lang="uk-UA" sz="14000" dirty="0">
                <a:solidFill>
                  <a:schemeClr val="accent1">
                    <a:lumMod val="75000"/>
                  </a:schemeClr>
                </a:solidFill>
                <a:latin typeface="+mj-lt"/>
                <a:ea typeface="Adobe Heiti Std R" panose="020B0400000000000000" pitchFamily="34" charset="-128"/>
                <a:cs typeface="Arial"/>
                <a:sym typeface="Arial"/>
              </a:rPr>
              <a:t>Групова динаміка</a:t>
            </a:r>
          </a:p>
          <a:p>
            <a:pPr marL="0" marR="0" lvl="0" indent="0" algn="ctr" rtl="0">
              <a:spcBef>
                <a:spcPts val="0"/>
              </a:spcBef>
              <a:spcAft>
                <a:spcPts val="0"/>
              </a:spcAft>
              <a:buNone/>
            </a:pPr>
            <a:r>
              <a:rPr lang="en-GB" sz="14000" dirty="0">
                <a:solidFill>
                  <a:schemeClr val="accent1">
                    <a:lumMod val="75000"/>
                  </a:schemeClr>
                </a:solidFill>
                <a:latin typeface="+mj-lt"/>
                <a:ea typeface="Adobe Heiti Std R" panose="020B0400000000000000" pitchFamily="34" charset="-128"/>
                <a:cs typeface="Arial"/>
                <a:sym typeface="Arial"/>
              </a:rPr>
              <a:t>MVP</a:t>
            </a:r>
            <a:endParaRPr sz="14000" dirty="0">
              <a:solidFill>
                <a:schemeClr val="accent1">
                  <a:lumMod val="75000"/>
                </a:schemeClr>
              </a:solidFill>
              <a:latin typeface="+mj-lt"/>
              <a:ea typeface="Adobe Heiti Std R" panose="020B0400000000000000" pitchFamily="34" charset="-128"/>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59"/>
        <p:cNvGrpSpPr/>
        <p:nvPr/>
      </p:nvGrpSpPr>
      <p:grpSpPr>
        <a:xfrm>
          <a:off x="0" y="0"/>
          <a:ext cx="0" cy="0"/>
          <a:chOff x="0" y="0"/>
          <a:chExt cx="0" cy="0"/>
        </a:xfrm>
      </p:grpSpPr>
      <p:sp>
        <p:nvSpPr>
          <p:cNvPr id="2080" name="Shape 2080"/>
          <p:cNvSpPr/>
          <p:nvPr/>
        </p:nvSpPr>
        <p:spPr>
          <a:xfrm>
            <a:off x="0" y="967036"/>
            <a:ext cx="18288000" cy="8784976"/>
          </a:xfrm>
          <a:prstGeom prst="rect">
            <a:avLst/>
          </a:prstGeom>
          <a:solidFill>
            <a:schemeClr val="lt1">
              <a:alpha val="97000"/>
            </a:schemeClr>
          </a:solidFill>
          <a:ln w="12700" cap="flat" cmpd="sng">
            <a:solidFill>
              <a:schemeClr val="tx2">
                <a:alpha val="18000"/>
              </a:schemeClr>
            </a:solidFill>
            <a:prstDash val="solid"/>
            <a:miter/>
            <a:headEnd type="none" w="med" len="med"/>
            <a:tailEnd type="none" w="med" len="med"/>
          </a:ln>
        </p:spPr>
        <p:txBody>
          <a:bodyPr lIns="91425" tIns="45700" rIns="91425" bIns="45700" anchor="ctr" anchorCtr="0">
            <a:noAutofit/>
          </a:bodyPr>
          <a:lstStyle/>
          <a:p>
            <a:endParaRPr lang="en-GB" sz="5400" dirty="0">
              <a:solidFill>
                <a:schemeClr val="accent1">
                  <a:lumMod val="75000"/>
                </a:schemeClr>
              </a:solidFill>
            </a:endParaRPr>
          </a:p>
          <a:p>
            <a:endParaRPr lang="en-GB" sz="5400" dirty="0">
              <a:solidFill>
                <a:schemeClr val="accent1">
                  <a:lumMod val="75000"/>
                </a:schemeClr>
              </a:solidFill>
            </a:endParaRPr>
          </a:p>
          <a:p>
            <a:endParaRPr lang="en-GB" sz="5400" dirty="0">
              <a:solidFill>
                <a:schemeClr val="accent1">
                  <a:lumMod val="75000"/>
                </a:schemeClr>
              </a:solidFill>
            </a:endParaRPr>
          </a:p>
          <a:p>
            <a:endParaRPr lang="en-US" dirty="0">
              <a:solidFill>
                <a:schemeClr val="accent1">
                  <a:lumMod val="75000"/>
                </a:schemeClr>
              </a:solidFill>
              <a:latin typeface="Adobe Heiti Std R" panose="020B0400000000000000" pitchFamily="34" charset="-128"/>
              <a:ea typeface="Adobe Heiti Std R" panose="020B0400000000000000" pitchFamily="34" charset="-128"/>
              <a:cs typeface="Arial"/>
              <a:sym typeface="Arial"/>
            </a:endParaRPr>
          </a:p>
          <a:p>
            <a:endParaRPr lang="en-US" dirty="0">
              <a:solidFill>
                <a:schemeClr val="accent1">
                  <a:lumMod val="75000"/>
                </a:schemeClr>
              </a:solidFill>
              <a:latin typeface="Adobe Heiti Std R" panose="020B0400000000000000" pitchFamily="34" charset="-128"/>
              <a:ea typeface="Adobe Heiti Std R" panose="020B0400000000000000" pitchFamily="34" charset="-128"/>
              <a:cs typeface="Arial"/>
              <a:sym typeface="Arial"/>
            </a:endParaRPr>
          </a:p>
          <a:p>
            <a:pPr lvl="0" algn="ctr">
              <a:spcBef>
                <a:spcPts val="0"/>
              </a:spcBef>
              <a:spcAft>
                <a:spcPts val="0"/>
              </a:spcAft>
            </a:pPr>
            <a:endParaRPr dirty="0">
              <a:solidFill>
                <a:schemeClr val="accent3">
                  <a:lumMod val="50000"/>
                </a:schemeClr>
              </a:solidFill>
              <a:latin typeface="Arial"/>
              <a:ea typeface="Arial"/>
              <a:cs typeface="Arial"/>
              <a:sym typeface="Arial"/>
            </a:endParaRPr>
          </a:p>
        </p:txBody>
      </p:sp>
      <p:pic>
        <p:nvPicPr>
          <p:cNvPr id="3" name="Рисунок 2">
            <a:extLst>
              <a:ext uri="{FF2B5EF4-FFF2-40B4-BE49-F238E27FC236}">
                <a16:creationId xmlns:a16="http://schemas.microsoft.com/office/drawing/2014/main" id="{0D52C6EE-2180-E24C-9A0A-A15BA42CC738}"/>
              </a:ext>
            </a:extLst>
          </p:cNvPr>
          <p:cNvPicPr>
            <a:picLocks noChangeAspect="1"/>
          </p:cNvPicPr>
          <p:nvPr/>
        </p:nvPicPr>
        <p:blipFill>
          <a:blip r:embed="rId3"/>
          <a:stretch>
            <a:fillRect/>
          </a:stretch>
        </p:blipFill>
        <p:spPr>
          <a:xfrm>
            <a:off x="2231232" y="1499322"/>
            <a:ext cx="14188122" cy="8252690"/>
          </a:xfrm>
          <a:prstGeom prst="rect">
            <a:avLst/>
          </a:prstGeom>
        </p:spPr>
      </p:pic>
    </p:spTree>
    <p:extLst>
      <p:ext uri="{BB962C8B-B14F-4D97-AF65-F5344CB8AC3E}">
        <p14:creationId xmlns:p14="http://schemas.microsoft.com/office/powerpoint/2010/main" val="677947158"/>
      </p:ext>
    </p:extLst>
  </p:cSld>
  <p:clrMapOvr>
    <a:masterClrMapping/>
  </p:clrMapOvr>
  <mc:AlternateContent xmlns:mc="http://schemas.openxmlformats.org/markup-compatibility/2006" xmlns:p14="http://schemas.microsoft.com/office/powerpoint/2010/main">
    <mc:Choice Requires="p14">
      <p:transition spd="slow">
        <p14:flip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9"/>
        <p:cNvGrpSpPr/>
        <p:nvPr/>
      </p:nvGrpSpPr>
      <p:grpSpPr>
        <a:xfrm>
          <a:off x="0" y="0"/>
          <a:ext cx="0" cy="0"/>
          <a:chOff x="0" y="0"/>
          <a:chExt cx="0" cy="0"/>
        </a:xfrm>
      </p:grpSpPr>
      <p:sp>
        <p:nvSpPr>
          <p:cNvPr id="2080" name="Shape 2080"/>
          <p:cNvSpPr/>
          <p:nvPr/>
        </p:nvSpPr>
        <p:spPr>
          <a:xfrm>
            <a:off x="0" y="967036"/>
            <a:ext cx="18288000" cy="8784976"/>
          </a:xfrm>
          <a:prstGeom prst="rect">
            <a:avLst/>
          </a:prstGeom>
          <a:solidFill>
            <a:schemeClr val="lt1">
              <a:alpha val="97000"/>
            </a:schemeClr>
          </a:solidFill>
          <a:ln w="12700" cap="flat" cmpd="sng">
            <a:solidFill>
              <a:schemeClr val="tx2">
                <a:alpha val="18000"/>
              </a:schemeClr>
            </a:solidFill>
            <a:prstDash val="solid"/>
            <a:miter/>
            <a:headEnd type="none" w="med" len="med"/>
            <a:tailEnd type="none" w="med" len="med"/>
          </a:ln>
        </p:spPr>
        <p:txBody>
          <a:bodyPr lIns="91425" tIns="45700" rIns="91425" bIns="45700" anchor="ctr" anchorCtr="0">
            <a:noAutofit/>
          </a:bodyPr>
          <a:lstStyle/>
          <a:p>
            <a:endParaRPr lang="en-GB" sz="5400" dirty="0">
              <a:solidFill>
                <a:schemeClr val="accent1">
                  <a:lumMod val="75000"/>
                </a:schemeClr>
              </a:solidFill>
            </a:endParaRPr>
          </a:p>
          <a:p>
            <a:endParaRPr lang="en-GB" sz="5400" dirty="0">
              <a:solidFill>
                <a:schemeClr val="accent1">
                  <a:lumMod val="75000"/>
                </a:schemeClr>
              </a:solidFill>
            </a:endParaRPr>
          </a:p>
          <a:p>
            <a:endParaRPr lang="en-GB" sz="5400" dirty="0">
              <a:solidFill>
                <a:schemeClr val="accent1">
                  <a:lumMod val="75000"/>
                </a:schemeClr>
              </a:solidFill>
            </a:endParaRPr>
          </a:p>
          <a:p>
            <a:endParaRPr lang="en-US" dirty="0">
              <a:solidFill>
                <a:schemeClr val="accent1">
                  <a:lumMod val="75000"/>
                </a:schemeClr>
              </a:solidFill>
              <a:latin typeface="Adobe Heiti Std R" panose="020B0400000000000000" pitchFamily="34" charset="-128"/>
              <a:ea typeface="Adobe Heiti Std R" panose="020B0400000000000000" pitchFamily="34" charset="-128"/>
              <a:cs typeface="Arial"/>
              <a:sym typeface="Arial"/>
            </a:endParaRPr>
          </a:p>
          <a:p>
            <a:endParaRPr lang="en-US" dirty="0">
              <a:solidFill>
                <a:schemeClr val="accent1">
                  <a:lumMod val="75000"/>
                </a:schemeClr>
              </a:solidFill>
              <a:latin typeface="Adobe Heiti Std R" panose="020B0400000000000000" pitchFamily="34" charset="-128"/>
              <a:ea typeface="Adobe Heiti Std R" panose="020B0400000000000000" pitchFamily="34" charset="-128"/>
              <a:cs typeface="Arial"/>
              <a:sym typeface="Arial"/>
            </a:endParaRPr>
          </a:p>
          <a:p>
            <a:pPr lvl="0" algn="ctr">
              <a:spcBef>
                <a:spcPts val="0"/>
              </a:spcBef>
              <a:spcAft>
                <a:spcPts val="0"/>
              </a:spcAft>
            </a:pPr>
            <a:endParaRPr dirty="0">
              <a:solidFill>
                <a:schemeClr val="accent3">
                  <a:lumMod val="50000"/>
                </a:schemeClr>
              </a:solidFill>
              <a:latin typeface="Arial"/>
              <a:ea typeface="Arial"/>
              <a:cs typeface="Arial"/>
              <a:sym typeface="Arial"/>
            </a:endParaRPr>
          </a:p>
        </p:txBody>
      </p:sp>
      <p:pic>
        <p:nvPicPr>
          <p:cNvPr id="4" name="Рисунок 3">
            <a:extLst>
              <a:ext uri="{FF2B5EF4-FFF2-40B4-BE49-F238E27FC236}">
                <a16:creationId xmlns:a16="http://schemas.microsoft.com/office/drawing/2014/main" id="{304AA582-8187-2043-A8CD-2CAEC559AF93}"/>
              </a:ext>
            </a:extLst>
          </p:cNvPr>
          <p:cNvPicPr>
            <a:picLocks noChangeAspect="1"/>
          </p:cNvPicPr>
          <p:nvPr/>
        </p:nvPicPr>
        <p:blipFill>
          <a:blip r:embed="rId3"/>
          <a:stretch>
            <a:fillRect/>
          </a:stretch>
        </p:blipFill>
        <p:spPr>
          <a:xfrm>
            <a:off x="2015208" y="303570"/>
            <a:ext cx="12889432" cy="9455846"/>
          </a:xfrm>
          <a:prstGeom prst="rect">
            <a:avLst/>
          </a:prstGeom>
        </p:spPr>
      </p:pic>
    </p:spTree>
    <p:extLst>
      <p:ext uri="{BB962C8B-B14F-4D97-AF65-F5344CB8AC3E}">
        <p14:creationId xmlns:p14="http://schemas.microsoft.com/office/powerpoint/2010/main" val="2578468802"/>
      </p:ext>
    </p:extLst>
  </p:cSld>
  <p:clrMapOvr>
    <a:masterClrMapping/>
  </p:clrMapOvr>
  <mc:AlternateContent xmlns:mc="http://schemas.openxmlformats.org/markup-compatibility/2006" xmlns:p14="http://schemas.microsoft.com/office/powerpoint/2010/main">
    <mc:Choice Requires="p14">
      <p:transition spd="slow">
        <p14:flip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59"/>
        <p:cNvGrpSpPr/>
        <p:nvPr/>
      </p:nvGrpSpPr>
      <p:grpSpPr>
        <a:xfrm>
          <a:off x="0" y="0"/>
          <a:ext cx="0" cy="0"/>
          <a:chOff x="0" y="0"/>
          <a:chExt cx="0" cy="0"/>
        </a:xfrm>
      </p:grpSpPr>
      <p:sp>
        <p:nvSpPr>
          <p:cNvPr id="2080" name="Shape 2080"/>
          <p:cNvSpPr/>
          <p:nvPr/>
        </p:nvSpPr>
        <p:spPr>
          <a:xfrm>
            <a:off x="0" y="967036"/>
            <a:ext cx="18288000" cy="8784976"/>
          </a:xfrm>
          <a:prstGeom prst="rect">
            <a:avLst/>
          </a:prstGeom>
          <a:solidFill>
            <a:schemeClr val="lt1">
              <a:alpha val="97000"/>
            </a:schemeClr>
          </a:solidFill>
          <a:ln w="12700" cap="flat" cmpd="sng">
            <a:solidFill>
              <a:schemeClr val="tx2">
                <a:alpha val="18000"/>
              </a:schemeClr>
            </a:solidFill>
            <a:prstDash val="solid"/>
            <a:miter/>
            <a:headEnd type="none" w="med" len="med"/>
            <a:tailEnd type="none" w="med" len="med"/>
          </a:ln>
        </p:spPr>
        <p:txBody>
          <a:bodyPr lIns="91425" tIns="45700" rIns="91425" bIns="45700" anchor="ctr" anchorCtr="0">
            <a:noAutofit/>
          </a:bodyPr>
          <a:lstStyle/>
          <a:p>
            <a:endParaRPr lang="en-GB" sz="5400" dirty="0">
              <a:solidFill>
                <a:schemeClr val="accent1">
                  <a:lumMod val="75000"/>
                </a:schemeClr>
              </a:solidFill>
            </a:endParaRPr>
          </a:p>
          <a:p>
            <a:endParaRPr lang="en-GB" sz="5400" dirty="0">
              <a:solidFill>
                <a:schemeClr val="accent1">
                  <a:lumMod val="75000"/>
                </a:schemeClr>
              </a:solidFill>
            </a:endParaRPr>
          </a:p>
          <a:p>
            <a:endParaRPr lang="en-GB" sz="5400" dirty="0">
              <a:solidFill>
                <a:schemeClr val="accent1">
                  <a:lumMod val="75000"/>
                </a:schemeClr>
              </a:solidFill>
            </a:endParaRPr>
          </a:p>
          <a:p>
            <a:endParaRPr lang="en-US" dirty="0">
              <a:solidFill>
                <a:schemeClr val="accent1">
                  <a:lumMod val="75000"/>
                </a:schemeClr>
              </a:solidFill>
              <a:latin typeface="Adobe Heiti Std R" panose="020B0400000000000000" pitchFamily="34" charset="-128"/>
              <a:ea typeface="Adobe Heiti Std R" panose="020B0400000000000000" pitchFamily="34" charset="-128"/>
              <a:cs typeface="Arial"/>
              <a:sym typeface="Arial"/>
            </a:endParaRPr>
          </a:p>
          <a:p>
            <a:endParaRPr lang="en-US" dirty="0">
              <a:solidFill>
                <a:schemeClr val="accent1">
                  <a:lumMod val="75000"/>
                </a:schemeClr>
              </a:solidFill>
              <a:latin typeface="Adobe Heiti Std R" panose="020B0400000000000000" pitchFamily="34" charset="-128"/>
              <a:ea typeface="Adobe Heiti Std R" panose="020B0400000000000000" pitchFamily="34" charset="-128"/>
              <a:cs typeface="Arial"/>
              <a:sym typeface="Arial"/>
            </a:endParaRPr>
          </a:p>
          <a:p>
            <a:pPr lvl="0" algn="ctr">
              <a:spcBef>
                <a:spcPts val="0"/>
              </a:spcBef>
              <a:spcAft>
                <a:spcPts val="0"/>
              </a:spcAft>
            </a:pPr>
            <a:endParaRPr dirty="0">
              <a:solidFill>
                <a:schemeClr val="accent3">
                  <a:lumMod val="50000"/>
                </a:schemeClr>
              </a:solidFill>
              <a:latin typeface="Arial"/>
              <a:ea typeface="Arial"/>
              <a:cs typeface="Arial"/>
              <a:sym typeface="Arial"/>
            </a:endParaRPr>
          </a:p>
        </p:txBody>
      </p:sp>
      <p:pic>
        <p:nvPicPr>
          <p:cNvPr id="3" name="Рисунок 2">
            <a:extLst>
              <a:ext uri="{FF2B5EF4-FFF2-40B4-BE49-F238E27FC236}">
                <a16:creationId xmlns:a16="http://schemas.microsoft.com/office/drawing/2014/main" id="{40E91910-76B9-3E41-AB99-E70762145F4D}"/>
              </a:ext>
            </a:extLst>
          </p:cNvPr>
          <p:cNvPicPr>
            <a:picLocks noChangeAspect="1"/>
          </p:cNvPicPr>
          <p:nvPr/>
        </p:nvPicPr>
        <p:blipFill>
          <a:blip r:embed="rId3"/>
          <a:stretch>
            <a:fillRect/>
          </a:stretch>
        </p:blipFill>
        <p:spPr>
          <a:xfrm>
            <a:off x="2807296" y="1239666"/>
            <a:ext cx="12313368" cy="7937250"/>
          </a:xfrm>
          <a:prstGeom prst="rect">
            <a:avLst/>
          </a:prstGeom>
        </p:spPr>
      </p:pic>
    </p:spTree>
    <p:extLst>
      <p:ext uri="{BB962C8B-B14F-4D97-AF65-F5344CB8AC3E}">
        <p14:creationId xmlns:p14="http://schemas.microsoft.com/office/powerpoint/2010/main" val="3393016057"/>
      </p:ext>
    </p:extLst>
  </p:cSld>
  <p:clrMapOvr>
    <a:masterClrMapping/>
  </p:clrMapOvr>
  <mc:AlternateContent xmlns:mc="http://schemas.openxmlformats.org/markup-compatibility/2006" xmlns:p14="http://schemas.microsoft.com/office/powerpoint/2010/main">
    <mc:Choice Requires="p14">
      <p:transition spd="slow">
        <p14:flip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ACEBF6D0-3A04-4E04-9294-2FA5BEDABE03}"/>
              </a:ext>
            </a:extLst>
          </p:cNvPr>
          <p:cNvSpPr txBox="1">
            <a:spLocks/>
          </p:cNvSpPr>
          <p:nvPr/>
        </p:nvSpPr>
        <p:spPr>
          <a:xfrm>
            <a:off x="143000" y="1471092"/>
            <a:ext cx="18288000" cy="1008112"/>
          </a:xfrm>
          <a:prstGeom prst="rect">
            <a:avLst/>
          </a:prstGeom>
        </p:spPr>
        <p:txBody>
          <a:bodyPr/>
          <a:lstStyle>
            <a:lvl1pPr algn="l" defTabSz="1827213" rtl="0" eaLnBrk="0" fontAlgn="base" hangingPunct="0">
              <a:lnSpc>
                <a:spcPct val="90000"/>
              </a:lnSpc>
              <a:spcBef>
                <a:spcPct val="0"/>
              </a:spcBef>
              <a:spcAft>
                <a:spcPct val="0"/>
              </a:spcAft>
              <a:defRPr sz="8800" kern="1200">
                <a:solidFill>
                  <a:schemeClr val="tx1"/>
                </a:solidFill>
                <a:latin typeface="+mj-lt"/>
                <a:ea typeface="+mj-ea"/>
                <a:cs typeface="+mj-cs"/>
              </a:defRPr>
            </a:lvl1pPr>
            <a:lvl2pPr algn="l" defTabSz="1827213" rtl="0" eaLnBrk="0" fontAlgn="base" hangingPunct="0">
              <a:lnSpc>
                <a:spcPct val="90000"/>
              </a:lnSpc>
              <a:spcBef>
                <a:spcPct val="0"/>
              </a:spcBef>
              <a:spcAft>
                <a:spcPct val="0"/>
              </a:spcAft>
              <a:defRPr sz="8800">
                <a:solidFill>
                  <a:schemeClr val="tx1"/>
                </a:solidFill>
                <a:latin typeface="Calibri" pitchFamily="34" charset="0"/>
              </a:defRPr>
            </a:lvl2pPr>
            <a:lvl3pPr algn="l" defTabSz="1827213" rtl="0" eaLnBrk="0" fontAlgn="base" hangingPunct="0">
              <a:lnSpc>
                <a:spcPct val="90000"/>
              </a:lnSpc>
              <a:spcBef>
                <a:spcPct val="0"/>
              </a:spcBef>
              <a:spcAft>
                <a:spcPct val="0"/>
              </a:spcAft>
              <a:defRPr sz="8800">
                <a:solidFill>
                  <a:schemeClr val="tx1"/>
                </a:solidFill>
                <a:latin typeface="Calibri" pitchFamily="34" charset="0"/>
              </a:defRPr>
            </a:lvl3pPr>
            <a:lvl4pPr algn="l" defTabSz="1827213" rtl="0" eaLnBrk="0" fontAlgn="base" hangingPunct="0">
              <a:lnSpc>
                <a:spcPct val="90000"/>
              </a:lnSpc>
              <a:spcBef>
                <a:spcPct val="0"/>
              </a:spcBef>
              <a:spcAft>
                <a:spcPct val="0"/>
              </a:spcAft>
              <a:defRPr sz="8800">
                <a:solidFill>
                  <a:schemeClr val="tx1"/>
                </a:solidFill>
                <a:latin typeface="Calibri" pitchFamily="34" charset="0"/>
              </a:defRPr>
            </a:lvl4pPr>
            <a:lvl5pPr algn="l" defTabSz="1827213" rtl="0" eaLnBrk="0" fontAlgn="base" hangingPunct="0">
              <a:lnSpc>
                <a:spcPct val="90000"/>
              </a:lnSpc>
              <a:spcBef>
                <a:spcPct val="0"/>
              </a:spcBef>
              <a:spcAft>
                <a:spcPct val="0"/>
              </a:spcAft>
              <a:defRPr sz="8800">
                <a:solidFill>
                  <a:schemeClr val="tx1"/>
                </a:solidFill>
                <a:latin typeface="Calibri" pitchFamily="34" charset="0"/>
              </a:defRPr>
            </a:lvl5pPr>
            <a:lvl6pPr marL="457200" algn="l" defTabSz="1827213" rtl="0" fontAlgn="base">
              <a:lnSpc>
                <a:spcPct val="90000"/>
              </a:lnSpc>
              <a:spcBef>
                <a:spcPct val="0"/>
              </a:spcBef>
              <a:spcAft>
                <a:spcPct val="0"/>
              </a:spcAft>
              <a:defRPr sz="8800">
                <a:solidFill>
                  <a:schemeClr val="tx1"/>
                </a:solidFill>
                <a:latin typeface="Calibri" pitchFamily="34" charset="0"/>
              </a:defRPr>
            </a:lvl6pPr>
            <a:lvl7pPr marL="914400" algn="l" defTabSz="1827213" rtl="0" fontAlgn="base">
              <a:lnSpc>
                <a:spcPct val="90000"/>
              </a:lnSpc>
              <a:spcBef>
                <a:spcPct val="0"/>
              </a:spcBef>
              <a:spcAft>
                <a:spcPct val="0"/>
              </a:spcAft>
              <a:defRPr sz="8800">
                <a:solidFill>
                  <a:schemeClr val="tx1"/>
                </a:solidFill>
                <a:latin typeface="Calibri" pitchFamily="34" charset="0"/>
              </a:defRPr>
            </a:lvl7pPr>
            <a:lvl8pPr marL="1371600" algn="l" defTabSz="1827213" rtl="0" fontAlgn="base">
              <a:lnSpc>
                <a:spcPct val="90000"/>
              </a:lnSpc>
              <a:spcBef>
                <a:spcPct val="0"/>
              </a:spcBef>
              <a:spcAft>
                <a:spcPct val="0"/>
              </a:spcAft>
              <a:defRPr sz="8800">
                <a:solidFill>
                  <a:schemeClr val="tx1"/>
                </a:solidFill>
                <a:latin typeface="Calibri" pitchFamily="34" charset="0"/>
              </a:defRPr>
            </a:lvl8pPr>
            <a:lvl9pPr marL="1828800" algn="l" defTabSz="1827213" rtl="0" fontAlgn="base">
              <a:lnSpc>
                <a:spcPct val="90000"/>
              </a:lnSpc>
              <a:spcBef>
                <a:spcPct val="0"/>
              </a:spcBef>
              <a:spcAft>
                <a:spcPct val="0"/>
              </a:spcAft>
              <a:defRPr sz="8800">
                <a:solidFill>
                  <a:schemeClr val="tx1"/>
                </a:solidFill>
                <a:latin typeface="Calibri" pitchFamily="34" charset="0"/>
              </a:defRPr>
            </a:lvl9pPr>
          </a:lstStyle>
          <a:p>
            <a:pPr algn="ctr"/>
            <a:r>
              <a:rPr lang="uk-UA" sz="9600" dirty="0">
                <a:solidFill>
                  <a:srgbClr val="FC9308"/>
                </a:solidFill>
              </a:rPr>
              <a:t>МЕТА</a:t>
            </a:r>
            <a:endParaRPr lang="ru-RU" sz="6000" dirty="0">
              <a:solidFill>
                <a:schemeClr val="tx1">
                  <a:lumMod val="75000"/>
                </a:schemeClr>
              </a:solidFill>
            </a:endParaRPr>
          </a:p>
        </p:txBody>
      </p:sp>
      <p:sp>
        <p:nvSpPr>
          <p:cNvPr id="4" name="Title 3">
            <a:extLst>
              <a:ext uri="{FF2B5EF4-FFF2-40B4-BE49-F238E27FC236}">
                <a16:creationId xmlns:a16="http://schemas.microsoft.com/office/drawing/2014/main" id="{3CD8AB71-6510-41B7-80AB-34B67E841DAE}"/>
              </a:ext>
            </a:extLst>
          </p:cNvPr>
          <p:cNvSpPr txBox="1">
            <a:spLocks/>
          </p:cNvSpPr>
          <p:nvPr/>
        </p:nvSpPr>
        <p:spPr>
          <a:xfrm>
            <a:off x="3239344" y="3906788"/>
            <a:ext cx="15335672" cy="1008112"/>
          </a:xfrm>
          <a:prstGeom prst="rect">
            <a:avLst/>
          </a:prstGeom>
        </p:spPr>
        <p:txBody>
          <a:bodyPr/>
          <a:lstStyle>
            <a:lvl1pPr algn="l" defTabSz="1827213" rtl="0" eaLnBrk="0" fontAlgn="base" hangingPunct="0">
              <a:lnSpc>
                <a:spcPct val="90000"/>
              </a:lnSpc>
              <a:spcBef>
                <a:spcPct val="0"/>
              </a:spcBef>
              <a:spcAft>
                <a:spcPct val="0"/>
              </a:spcAft>
              <a:defRPr sz="8800" kern="1200">
                <a:solidFill>
                  <a:schemeClr val="tx1"/>
                </a:solidFill>
                <a:latin typeface="+mj-lt"/>
                <a:ea typeface="+mj-ea"/>
                <a:cs typeface="+mj-cs"/>
              </a:defRPr>
            </a:lvl1pPr>
            <a:lvl2pPr algn="l" defTabSz="1827213" rtl="0" eaLnBrk="0" fontAlgn="base" hangingPunct="0">
              <a:lnSpc>
                <a:spcPct val="90000"/>
              </a:lnSpc>
              <a:spcBef>
                <a:spcPct val="0"/>
              </a:spcBef>
              <a:spcAft>
                <a:spcPct val="0"/>
              </a:spcAft>
              <a:defRPr sz="8800">
                <a:solidFill>
                  <a:schemeClr val="tx1"/>
                </a:solidFill>
                <a:latin typeface="Calibri" pitchFamily="34" charset="0"/>
              </a:defRPr>
            </a:lvl2pPr>
            <a:lvl3pPr algn="l" defTabSz="1827213" rtl="0" eaLnBrk="0" fontAlgn="base" hangingPunct="0">
              <a:lnSpc>
                <a:spcPct val="90000"/>
              </a:lnSpc>
              <a:spcBef>
                <a:spcPct val="0"/>
              </a:spcBef>
              <a:spcAft>
                <a:spcPct val="0"/>
              </a:spcAft>
              <a:defRPr sz="8800">
                <a:solidFill>
                  <a:schemeClr val="tx1"/>
                </a:solidFill>
                <a:latin typeface="Calibri" pitchFamily="34" charset="0"/>
              </a:defRPr>
            </a:lvl3pPr>
            <a:lvl4pPr algn="l" defTabSz="1827213" rtl="0" eaLnBrk="0" fontAlgn="base" hangingPunct="0">
              <a:lnSpc>
                <a:spcPct val="90000"/>
              </a:lnSpc>
              <a:spcBef>
                <a:spcPct val="0"/>
              </a:spcBef>
              <a:spcAft>
                <a:spcPct val="0"/>
              </a:spcAft>
              <a:defRPr sz="8800">
                <a:solidFill>
                  <a:schemeClr val="tx1"/>
                </a:solidFill>
                <a:latin typeface="Calibri" pitchFamily="34" charset="0"/>
              </a:defRPr>
            </a:lvl4pPr>
            <a:lvl5pPr algn="l" defTabSz="1827213" rtl="0" eaLnBrk="0" fontAlgn="base" hangingPunct="0">
              <a:lnSpc>
                <a:spcPct val="90000"/>
              </a:lnSpc>
              <a:spcBef>
                <a:spcPct val="0"/>
              </a:spcBef>
              <a:spcAft>
                <a:spcPct val="0"/>
              </a:spcAft>
              <a:defRPr sz="8800">
                <a:solidFill>
                  <a:schemeClr val="tx1"/>
                </a:solidFill>
                <a:latin typeface="Calibri" pitchFamily="34" charset="0"/>
              </a:defRPr>
            </a:lvl5pPr>
            <a:lvl6pPr marL="457200" algn="l" defTabSz="1827213" rtl="0" fontAlgn="base">
              <a:lnSpc>
                <a:spcPct val="90000"/>
              </a:lnSpc>
              <a:spcBef>
                <a:spcPct val="0"/>
              </a:spcBef>
              <a:spcAft>
                <a:spcPct val="0"/>
              </a:spcAft>
              <a:defRPr sz="8800">
                <a:solidFill>
                  <a:schemeClr val="tx1"/>
                </a:solidFill>
                <a:latin typeface="Calibri" pitchFamily="34" charset="0"/>
              </a:defRPr>
            </a:lvl6pPr>
            <a:lvl7pPr marL="914400" algn="l" defTabSz="1827213" rtl="0" fontAlgn="base">
              <a:lnSpc>
                <a:spcPct val="90000"/>
              </a:lnSpc>
              <a:spcBef>
                <a:spcPct val="0"/>
              </a:spcBef>
              <a:spcAft>
                <a:spcPct val="0"/>
              </a:spcAft>
              <a:defRPr sz="8800">
                <a:solidFill>
                  <a:schemeClr val="tx1"/>
                </a:solidFill>
                <a:latin typeface="Calibri" pitchFamily="34" charset="0"/>
              </a:defRPr>
            </a:lvl7pPr>
            <a:lvl8pPr marL="1371600" algn="l" defTabSz="1827213" rtl="0" fontAlgn="base">
              <a:lnSpc>
                <a:spcPct val="90000"/>
              </a:lnSpc>
              <a:spcBef>
                <a:spcPct val="0"/>
              </a:spcBef>
              <a:spcAft>
                <a:spcPct val="0"/>
              </a:spcAft>
              <a:defRPr sz="8800">
                <a:solidFill>
                  <a:schemeClr val="tx1"/>
                </a:solidFill>
                <a:latin typeface="Calibri" pitchFamily="34" charset="0"/>
              </a:defRPr>
            </a:lvl8pPr>
            <a:lvl9pPr marL="1828800" algn="l" defTabSz="1827213" rtl="0" fontAlgn="base">
              <a:lnSpc>
                <a:spcPct val="90000"/>
              </a:lnSpc>
              <a:spcBef>
                <a:spcPct val="0"/>
              </a:spcBef>
              <a:spcAft>
                <a:spcPct val="0"/>
              </a:spcAft>
              <a:defRPr sz="8800">
                <a:solidFill>
                  <a:schemeClr val="tx1"/>
                </a:solidFill>
                <a:latin typeface="Calibri" pitchFamily="34" charset="0"/>
              </a:defRPr>
            </a:lvl9pPr>
          </a:lstStyle>
          <a:p>
            <a:pPr marL="1143000" indent="-1143000">
              <a:buFont typeface="Arial" panose="020B0604020202020204" pitchFamily="34" charset="0"/>
              <a:buChar char="•"/>
            </a:pPr>
            <a:r>
              <a:rPr lang="uk-UA" sz="7200" dirty="0">
                <a:solidFill>
                  <a:schemeClr val="tx1">
                    <a:lumMod val="75000"/>
                  </a:schemeClr>
                </a:solidFill>
              </a:rPr>
              <a:t>Отримати найперших клієнтів</a:t>
            </a:r>
            <a:endParaRPr lang="en-US" sz="7200" dirty="0">
              <a:solidFill>
                <a:schemeClr val="tx1">
                  <a:lumMod val="75000"/>
                </a:schemeClr>
              </a:solidFill>
            </a:endParaRPr>
          </a:p>
          <a:p>
            <a:pPr marL="1143000" indent="-1143000">
              <a:buFont typeface="Arial" panose="020B0604020202020204" pitchFamily="34" charset="0"/>
              <a:buChar char="•"/>
            </a:pPr>
            <a:r>
              <a:rPr lang="uk-UA" sz="7200" dirty="0">
                <a:solidFill>
                  <a:schemeClr val="tx1">
                    <a:lumMod val="75000"/>
                  </a:schemeClr>
                </a:solidFill>
              </a:rPr>
              <a:t>Отримати </a:t>
            </a:r>
            <a:r>
              <a:rPr lang="uk-UA" sz="7200" dirty="0" err="1">
                <a:solidFill>
                  <a:schemeClr val="tx1">
                    <a:lumMod val="75000"/>
                  </a:schemeClr>
                </a:solidFill>
              </a:rPr>
              <a:t>фідбек</a:t>
            </a:r>
            <a:endParaRPr lang="en-US" sz="7200" dirty="0">
              <a:solidFill>
                <a:schemeClr val="tx1">
                  <a:lumMod val="75000"/>
                </a:schemeClr>
              </a:solidFill>
            </a:endParaRPr>
          </a:p>
          <a:p>
            <a:pPr marL="1143000" indent="-1143000">
              <a:buFont typeface="Arial" panose="020B0604020202020204" pitchFamily="34" charset="0"/>
              <a:buChar char="•"/>
            </a:pPr>
            <a:r>
              <a:rPr lang="uk-UA" sz="7200" dirty="0">
                <a:solidFill>
                  <a:schemeClr val="tx1">
                    <a:lumMod val="75000"/>
                  </a:schemeClr>
                </a:solidFill>
              </a:rPr>
              <a:t>Покращити продукт</a:t>
            </a:r>
            <a:endParaRPr lang="ru-RU" sz="4400" dirty="0">
              <a:solidFill>
                <a:schemeClr val="tx1">
                  <a:lumMod val="75000"/>
                </a:schemeClr>
              </a:solidFill>
            </a:endParaRPr>
          </a:p>
        </p:txBody>
      </p:sp>
    </p:spTree>
    <p:extLst>
      <p:ext uri="{BB962C8B-B14F-4D97-AF65-F5344CB8AC3E}">
        <p14:creationId xmlns:p14="http://schemas.microsoft.com/office/powerpoint/2010/main" val="2395779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88D067-4BBE-4CA4-9969-ADFBCFDC1839}"/>
              </a:ext>
            </a:extLst>
          </p:cNvPr>
          <p:cNvSpPr txBox="1">
            <a:spLocks/>
          </p:cNvSpPr>
          <p:nvPr/>
        </p:nvSpPr>
        <p:spPr>
          <a:xfrm>
            <a:off x="7524328" y="2567464"/>
            <a:ext cx="10687472" cy="2362200"/>
          </a:xfrm>
          <a:prstGeom prst="rect">
            <a:avLst/>
          </a:prstGeom>
        </p:spPr>
        <p:txBody>
          <a:bodyPr/>
          <a:lstStyle>
            <a:lvl1pPr algn="l" defTabSz="1827213" rtl="0" eaLnBrk="0" fontAlgn="base" hangingPunct="0">
              <a:lnSpc>
                <a:spcPct val="90000"/>
              </a:lnSpc>
              <a:spcBef>
                <a:spcPct val="0"/>
              </a:spcBef>
              <a:spcAft>
                <a:spcPct val="0"/>
              </a:spcAft>
              <a:defRPr sz="8800" kern="1200">
                <a:solidFill>
                  <a:schemeClr val="tx1"/>
                </a:solidFill>
                <a:latin typeface="+mj-lt"/>
                <a:ea typeface="+mj-ea"/>
                <a:cs typeface="+mj-cs"/>
              </a:defRPr>
            </a:lvl1pPr>
            <a:lvl2pPr algn="l" defTabSz="1827213" rtl="0" eaLnBrk="0" fontAlgn="base" hangingPunct="0">
              <a:lnSpc>
                <a:spcPct val="90000"/>
              </a:lnSpc>
              <a:spcBef>
                <a:spcPct val="0"/>
              </a:spcBef>
              <a:spcAft>
                <a:spcPct val="0"/>
              </a:spcAft>
              <a:defRPr sz="8800">
                <a:solidFill>
                  <a:schemeClr val="tx1"/>
                </a:solidFill>
                <a:latin typeface="Calibri" pitchFamily="34" charset="0"/>
              </a:defRPr>
            </a:lvl2pPr>
            <a:lvl3pPr algn="l" defTabSz="1827213" rtl="0" eaLnBrk="0" fontAlgn="base" hangingPunct="0">
              <a:lnSpc>
                <a:spcPct val="90000"/>
              </a:lnSpc>
              <a:spcBef>
                <a:spcPct val="0"/>
              </a:spcBef>
              <a:spcAft>
                <a:spcPct val="0"/>
              </a:spcAft>
              <a:defRPr sz="8800">
                <a:solidFill>
                  <a:schemeClr val="tx1"/>
                </a:solidFill>
                <a:latin typeface="Calibri" pitchFamily="34" charset="0"/>
              </a:defRPr>
            </a:lvl3pPr>
            <a:lvl4pPr algn="l" defTabSz="1827213" rtl="0" eaLnBrk="0" fontAlgn="base" hangingPunct="0">
              <a:lnSpc>
                <a:spcPct val="90000"/>
              </a:lnSpc>
              <a:spcBef>
                <a:spcPct val="0"/>
              </a:spcBef>
              <a:spcAft>
                <a:spcPct val="0"/>
              </a:spcAft>
              <a:defRPr sz="8800">
                <a:solidFill>
                  <a:schemeClr val="tx1"/>
                </a:solidFill>
                <a:latin typeface="Calibri" pitchFamily="34" charset="0"/>
              </a:defRPr>
            </a:lvl4pPr>
            <a:lvl5pPr algn="l" defTabSz="1827213" rtl="0" eaLnBrk="0" fontAlgn="base" hangingPunct="0">
              <a:lnSpc>
                <a:spcPct val="90000"/>
              </a:lnSpc>
              <a:spcBef>
                <a:spcPct val="0"/>
              </a:spcBef>
              <a:spcAft>
                <a:spcPct val="0"/>
              </a:spcAft>
              <a:defRPr sz="8800">
                <a:solidFill>
                  <a:schemeClr val="tx1"/>
                </a:solidFill>
                <a:latin typeface="Calibri" pitchFamily="34" charset="0"/>
              </a:defRPr>
            </a:lvl5pPr>
            <a:lvl6pPr marL="457200" algn="l" defTabSz="1827213" rtl="0" fontAlgn="base">
              <a:lnSpc>
                <a:spcPct val="90000"/>
              </a:lnSpc>
              <a:spcBef>
                <a:spcPct val="0"/>
              </a:spcBef>
              <a:spcAft>
                <a:spcPct val="0"/>
              </a:spcAft>
              <a:defRPr sz="8800">
                <a:solidFill>
                  <a:schemeClr val="tx1"/>
                </a:solidFill>
                <a:latin typeface="Calibri" pitchFamily="34" charset="0"/>
              </a:defRPr>
            </a:lvl6pPr>
            <a:lvl7pPr marL="914400" algn="l" defTabSz="1827213" rtl="0" fontAlgn="base">
              <a:lnSpc>
                <a:spcPct val="90000"/>
              </a:lnSpc>
              <a:spcBef>
                <a:spcPct val="0"/>
              </a:spcBef>
              <a:spcAft>
                <a:spcPct val="0"/>
              </a:spcAft>
              <a:defRPr sz="8800">
                <a:solidFill>
                  <a:schemeClr val="tx1"/>
                </a:solidFill>
                <a:latin typeface="Calibri" pitchFamily="34" charset="0"/>
              </a:defRPr>
            </a:lvl7pPr>
            <a:lvl8pPr marL="1371600" algn="l" defTabSz="1827213" rtl="0" fontAlgn="base">
              <a:lnSpc>
                <a:spcPct val="90000"/>
              </a:lnSpc>
              <a:spcBef>
                <a:spcPct val="0"/>
              </a:spcBef>
              <a:spcAft>
                <a:spcPct val="0"/>
              </a:spcAft>
              <a:defRPr sz="8800">
                <a:solidFill>
                  <a:schemeClr val="tx1"/>
                </a:solidFill>
                <a:latin typeface="Calibri" pitchFamily="34" charset="0"/>
              </a:defRPr>
            </a:lvl8pPr>
            <a:lvl9pPr marL="1828800" algn="l" defTabSz="1827213" rtl="0" fontAlgn="base">
              <a:lnSpc>
                <a:spcPct val="90000"/>
              </a:lnSpc>
              <a:spcBef>
                <a:spcPct val="0"/>
              </a:spcBef>
              <a:spcAft>
                <a:spcPct val="0"/>
              </a:spcAft>
              <a:defRPr sz="8800">
                <a:solidFill>
                  <a:schemeClr val="tx1"/>
                </a:solidFill>
                <a:latin typeface="Calibri" pitchFamily="34" charset="0"/>
              </a:defRPr>
            </a:lvl9pPr>
          </a:lstStyle>
          <a:p>
            <a:pPr marL="1143000" indent="-1143000">
              <a:buAutoNum type="arabicPeriod"/>
            </a:pPr>
            <a:r>
              <a:rPr lang="uk-UA" sz="6600" b="1" dirty="0">
                <a:solidFill>
                  <a:srgbClr val="FC9308"/>
                </a:solidFill>
              </a:rPr>
              <a:t>ШВИДКО</a:t>
            </a:r>
            <a:endParaRPr lang="en-US" sz="6600" b="1" dirty="0">
              <a:solidFill>
                <a:srgbClr val="FC9308"/>
              </a:solidFill>
            </a:endParaRPr>
          </a:p>
          <a:p>
            <a:r>
              <a:rPr lang="en-US" sz="6600" b="1" dirty="0">
                <a:solidFill>
                  <a:srgbClr val="FC9308"/>
                </a:solidFill>
              </a:rPr>
              <a:t>     </a:t>
            </a:r>
            <a:r>
              <a:rPr lang="en-US" sz="6600" dirty="0">
                <a:solidFill>
                  <a:schemeClr val="tx1">
                    <a:lumMod val="75000"/>
                  </a:schemeClr>
                </a:solidFill>
              </a:rPr>
              <a:t>  as soon as possible</a:t>
            </a:r>
            <a:endParaRPr lang="ru-RU" sz="4000" dirty="0">
              <a:solidFill>
                <a:schemeClr val="tx1">
                  <a:lumMod val="75000"/>
                </a:schemeClr>
              </a:solidFill>
            </a:endParaRPr>
          </a:p>
        </p:txBody>
      </p:sp>
      <p:sp>
        <p:nvSpPr>
          <p:cNvPr id="5" name="Title 3">
            <a:extLst>
              <a:ext uri="{FF2B5EF4-FFF2-40B4-BE49-F238E27FC236}">
                <a16:creationId xmlns:a16="http://schemas.microsoft.com/office/drawing/2014/main" id="{28399322-8918-4F86-A473-F60E8CD82962}"/>
              </a:ext>
            </a:extLst>
          </p:cNvPr>
          <p:cNvSpPr txBox="1">
            <a:spLocks/>
          </p:cNvSpPr>
          <p:nvPr/>
        </p:nvSpPr>
        <p:spPr>
          <a:xfrm>
            <a:off x="7524328" y="5600700"/>
            <a:ext cx="10077872" cy="2605563"/>
          </a:xfrm>
          <a:prstGeom prst="rect">
            <a:avLst/>
          </a:prstGeom>
        </p:spPr>
        <p:txBody>
          <a:bodyPr/>
          <a:lstStyle>
            <a:lvl1pPr algn="l" defTabSz="1827213" rtl="0" eaLnBrk="0" fontAlgn="base" hangingPunct="0">
              <a:lnSpc>
                <a:spcPct val="90000"/>
              </a:lnSpc>
              <a:spcBef>
                <a:spcPct val="0"/>
              </a:spcBef>
              <a:spcAft>
                <a:spcPct val="0"/>
              </a:spcAft>
              <a:defRPr sz="8800" kern="1200">
                <a:solidFill>
                  <a:schemeClr val="tx1"/>
                </a:solidFill>
                <a:latin typeface="+mj-lt"/>
                <a:ea typeface="+mj-ea"/>
                <a:cs typeface="+mj-cs"/>
              </a:defRPr>
            </a:lvl1pPr>
            <a:lvl2pPr algn="l" defTabSz="1827213" rtl="0" eaLnBrk="0" fontAlgn="base" hangingPunct="0">
              <a:lnSpc>
                <a:spcPct val="90000"/>
              </a:lnSpc>
              <a:spcBef>
                <a:spcPct val="0"/>
              </a:spcBef>
              <a:spcAft>
                <a:spcPct val="0"/>
              </a:spcAft>
              <a:defRPr sz="8800">
                <a:solidFill>
                  <a:schemeClr val="tx1"/>
                </a:solidFill>
                <a:latin typeface="Calibri" pitchFamily="34" charset="0"/>
              </a:defRPr>
            </a:lvl2pPr>
            <a:lvl3pPr algn="l" defTabSz="1827213" rtl="0" eaLnBrk="0" fontAlgn="base" hangingPunct="0">
              <a:lnSpc>
                <a:spcPct val="90000"/>
              </a:lnSpc>
              <a:spcBef>
                <a:spcPct val="0"/>
              </a:spcBef>
              <a:spcAft>
                <a:spcPct val="0"/>
              </a:spcAft>
              <a:defRPr sz="8800">
                <a:solidFill>
                  <a:schemeClr val="tx1"/>
                </a:solidFill>
                <a:latin typeface="Calibri" pitchFamily="34" charset="0"/>
              </a:defRPr>
            </a:lvl3pPr>
            <a:lvl4pPr algn="l" defTabSz="1827213" rtl="0" eaLnBrk="0" fontAlgn="base" hangingPunct="0">
              <a:lnSpc>
                <a:spcPct val="90000"/>
              </a:lnSpc>
              <a:spcBef>
                <a:spcPct val="0"/>
              </a:spcBef>
              <a:spcAft>
                <a:spcPct val="0"/>
              </a:spcAft>
              <a:defRPr sz="8800">
                <a:solidFill>
                  <a:schemeClr val="tx1"/>
                </a:solidFill>
                <a:latin typeface="Calibri" pitchFamily="34" charset="0"/>
              </a:defRPr>
            </a:lvl4pPr>
            <a:lvl5pPr algn="l" defTabSz="1827213" rtl="0" eaLnBrk="0" fontAlgn="base" hangingPunct="0">
              <a:lnSpc>
                <a:spcPct val="90000"/>
              </a:lnSpc>
              <a:spcBef>
                <a:spcPct val="0"/>
              </a:spcBef>
              <a:spcAft>
                <a:spcPct val="0"/>
              </a:spcAft>
              <a:defRPr sz="8800">
                <a:solidFill>
                  <a:schemeClr val="tx1"/>
                </a:solidFill>
                <a:latin typeface="Calibri" pitchFamily="34" charset="0"/>
              </a:defRPr>
            </a:lvl5pPr>
            <a:lvl6pPr marL="457200" algn="l" defTabSz="1827213" rtl="0" fontAlgn="base">
              <a:lnSpc>
                <a:spcPct val="90000"/>
              </a:lnSpc>
              <a:spcBef>
                <a:spcPct val="0"/>
              </a:spcBef>
              <a:spcAft>
                <a:spcPct val="0"/>
              </a:spcAft>
              <a:defRPr sz="8800">
                <a:solidFill>
                  <a:schemeClr val="tx1"/>
                </a:solidFill>
                <a:latin typeface="Calibri" pitchFamily="34" charset="0"/>
              </a:defRPr>
            </a:lvl6pPr>
            <a:lvl7pPr marL="914400" algn="l" defTabSz="1827213" rtl="0" fontAlgn="base">
              <a:lnSpc>
                <a:spcPct val="90000"/>
              </a:lnSpc>
              <a:spcBef>
                <a:spcPct val="0"/>
              </a:spcBef>
              <a:spcAft>
                <a:spcPct val="0"/>
              </a:spcAft>
              <a:defRPr sz="8800">
                <a:solidFill>
                  <a:schemeClr val="tx1"/>
                </a:solidFill>
                <a:latin typeface="Calibri" pitchFamily="34" charset="0"/>
              </a:defRPr>
            </a:lvl7pPr>
            <a:lvl8pPr marL="1371600" algn="l" defTabSz="1827213" rtl="0" fontAlgn="base">
              <a:lnSpc>
                <a:spcPct val="90000"/>
              </a:lnSpc>
              <a:spcBef>
                <a:spcPct val="0"/>
              </a:spcBef>
              <a:spcAft>
                <a:spcPct val="0"/>
              </a:spcAft>
              <a:defRPr sz="8800">
                <a:solidFill>
                  <a:schemeClr val="tx1"/>
                </a:solidFill>
                <a:latin typeface="Calibri" pitchFamily="34" charset="0"/>
              </a:defRPr>
            </a:lvl8pPr>
            <a:lvl9pPr marL="1828800" algn="l" defTabSz="1827213" rtl="0" fontAlgn="base">
              <a:lnSpc>
                <a:spcPct val="90000"/>
              </a:lnSpc>
              <a:spcBef>
                <a:spcPct val="0"/>
              </a:spcBef>
              <a:spcAft>
                <a:spcPct val="0"/>
              </a:spcAft>
              <a:defRPr sz="8800">
                <a:solidFill>
                  <a:schemeClr val="tx1"/>
                </a:solidFill>
                <a:latin typeface="Calibri" pitchFamily="34" charset="0"/>
              </a:defRPr>
            </a:lvl9pPr>
          </a:lstStyle>
          <a:p>
            <a:r>
              <a:rPr lang="en-US" sz="6600" dirty="0">
                <a:solidFill>
                  <a:schemeClr val="tx1">
                    <a:lumMod val="75000"/>
                  </a:schemeClr>
                </a:solidFill>
              </a:rPr>
              <a:t>2.</a:t>
            </a:r>
            <a:r>
              <a:rPr lang="en-US" sz="6600" b="1" dirty="0">
                <a:solidFill>
                  <a:srgbClr val="FC9308"/>
                </a:solidFill>
              </a:rPr>
              <a:t> </a:t>
            </a:r>
            <a:r>
              <a:rPr lang="uk-UA" sz="6600" b="1" dirty="0">
                <a:solidFill>
                  <a:srgbClr val="FC9308"/>
                </a:solidFill>
              </a:rPr>
              <a:t>НЕ</a:t>
            </a:r>
            <a:r>
              <a:rPr lang="en-US" sz="6600" b="1" dirty="0">
                <a:solidFill>
                  <a:srgbClr val="FC9308"/>
                </a:solidFill>
              </a:rPr>
              <a:t> </a:t>
            </a:r>
            <a:r>
              <a:rPr lang="uk-UA" sz="6600" dirty="0">
                <a:solidFill>
                  <a:schemeClr val="tx1">
                    <a:lumMod val="75000"/>
                  </a:schemeClr>
                </a:solidFill>
              </a:rPr>
              <a:t>намагайтеся</a:t>
            </a:r>
            <a:r>
              <a:rPr lang="en-US" sz="6600" dirty="0">
                <a:solidFill>
                  <a:schemeClr val="tx1">
                    <a:lumMod val="75000"/>
                  </a:schemeClr>
                </a:solidFill>
              </a:rPr>
              <a:t> </a:t>
            </a:r>
          </a:p>
          <a:p>
            <a:r>
              <a:rPr lang="en-US" sz="6600" dirty="0">
                <a:solidFill>
                  <a:schemeClr val="tx1">
                    <a:lumMod val="75000"/>
                  </a:schemeClr>
                </a:solidFill>
              </a:rPr>
              <a:t>        </a:t>
            </a:r>
            <a:r>
              <a:rPr lang="uk-UA" sz="6600" dirty="0">
                <a:solidFill>
                  <a:schemeClr val="tx1">
                    <a:lumMod val="75000"/>
                  </a:schemeClr>
                </a:solidFill>
              </a:rPr>
              <a:t>зробити це</a:t>
            </a:r>
            <a:r>
              <a:rPr lang="en-US" sz="6600" b="1" dirty="0">
                <a:solidFill>
                  <a:srgbClr val="FC9308"/>
                </a:solidFill>
              </a:rPr>
              <a:t> </a:t>
            </a:r>
            <a:r>
              <a:rPr lang="uk-UA" sz="6600" b="1" dirty="0">
                <a:solidFill>
                  <a:srgbClr val="FC9308"/>
                </a:solidFill>
              </a:rPr>
              <a:t>ІДЕАЛЬНО</a:t>
            </a:r>
            <a:endParaRPr lang="ru-RU" sz="6600" b="1" dirty="0">
              <a:solidFill>
                <a:srgbClr val="FC9308"/>
              </a:solidFill>
            </a:endParaRPr>
          </a:p>
        </p:txBody>
      </p:sp>
      <p:pic>
        <p:nvPicPr>
          <p:cNvPr id="6" name="Рисунок 5" descr="ProductMarketFit.png"/>
          <p:cNvPicPr>
            <a:picLocks noChangeAspect="1"/>
          </p:cNvPicPr>
          <p:nvPr/>
        </p:nvPicPr>
        <p:blipFill>
          <a:blip r:embed="rId2"/>
          <a:stretch>
            <a:fillRect/>
          </a:stretch>
        </p:blipFill>
        <p:spPr>
          <a:xfrm>
            <a:off x="20128" y="1000096"/>
            <a:ext cx="6609272" cy="8655794"/>
          </a:xfrm>
          <a:prstGeom prst="rect">
            <a:avLst/>
          </a:prstGeom>
        </p:spPr>
      </p:pic>
    </p:spTree>
    <p:extLst>
      <p:ext uri="{BB962C8B-B14F-4D97-AF65-F5344CB8AC3E}">
        <p14:creationId xmlns:p14="http://schemas.microsoft.com/office/powerpoint/2010/main" val="503425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исунок 1">
            <a:extLst>
              <a:ext uri="{FF2B5EF4-FFF2-40B4-BE49-F238E27FC236}">
                <a16:creationId xmlns:a16="http://schemas.microsoft.com/office/drawing/2014/main" id="{27AEBEE4-A08D-A44D-AB6A-0DD35DC06284}"/>
              </a:ext>
            </a:extLst>
          </p:cNvPr>
          <p:cNvSpPr>
            <a:spLocks noGrp="1"/>
          </p:cNvSpPr>
          <p:nvPr>
            <p:ph type="pic" sz="quarter" idx="10"/>
          </p:nvPr>
        </p:nvSpPr>
        <p:spPr/>
      </p:sp>
      <p:pic>
        <p:nvPicPr>
          <p:cNvPr id="4" name="Рисунок 3">
            <a:extLst>
              <a:ext uri="{FF2B5EF4-FFF2-40B4-BE49-F238E27FC236}">
                <a16:creationId xmlns:a16="http://schemas.microsoft.com/office/drawing/2014/main" id="{8E16A54E-E8A7-F547-BC8D-AF7E83A1A7F7}"/>
              </a:ext>
            </a:extLst>
          </p:cNvPr>
          <p:cNvPicPr>
            <a:picLocks noChangeAspect="1"/>
          </p:cNvPicPr>
          <p:nvPr/>
        </p:nvPicPr>
        <p:blipFill>
          <a:blip r:embed="rId2"/>
          <a:stretch>
            <a:fillRect/>
          </a:stretch>
        </p:blipFill>
        <p:spPr>
          <a:xfrm>
            <a:off x="1930400" y="0"/>
            <a:ext cx="14427200" cy="9728200"/>
          </a:xfrm>
          <a:prstGeom prst="rect">
            <a:avLst/>
          </a:prstGeom>
        </p:spPr>
      </p:pic>
    </p:spTree>
    <p:extLst>
      <p:ext uri="{BB962C8B-B14F-4D97-AF65-F5344CB8AC3E}">
        <p14:creationId xmlns:p14="http://schemas.microsoft.com/office/powerpoint/2010/main" val="185293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C8133778-F431-430B-965E-52EAB862E9B6}"/>
              </a:ext>
            </a:extLst>
          </p:cNvPr>
          <p:cNvSpPr txBox="1">
            <a:spLocks/>
          </p:cNvSpPr>
          <p:nvPr/>
        </p:nvSpPr>
        <p:spPr>
          <a:xfrm>
            <a:off x="5327578" y="4827355"/>
            <a:ext cx="576063" cy="917874"/>
          </a:xfrm>
          <a:prstGeom prst="rect">
            <a:avLst/>
          </a:prstGeom>
        </p:spPr>
        <p:txBody>
          <a:bodyPr/>
          <a:lstStyle>
            <a:lvl1pPr algn="l" defTabSz="1827213" rtl="0" eaLnBrk="0" fontAlgn="base" hangingPunct="0">
              <a:lnSpc>
                <a:spcPct val="90000"/>
              </a:lnSpc>
              <a:spcBef>
                <a:spcPct val="0"/>
              </a:spcBef>
              <a:spcAft>
                <a:spcPct val="0"/>
              </a:spcAft>
              <a:defRPr sz="8800" kern="1200">
                <a:solidFill>
                  <a:schemeClr val="tx1"/>
                </a:solidFill>
                <a:latin typeface="+mj-lt"/>
                <a:ea typeface="+mj-ea"/>
                <a:cs typeface="+mj-cs"/>
              </a:defRPr>
            </a:lvl1pPr>
            <a:lvl2pPr algn="l" defTabSz="1827213" rtl="0" eaLnBrk="0" fontAlgn="base" hangingPunct="0">
              <a:lnSpc>
                <a:spcPct val="90000"/>
              </a:lnSpc>
              <a:spcBef>
                <a:spcPct val="0"/>
              </a:spcBef>
              <a:spcAft>
                <a:spcPct val="0"/>
              </a:spcAft>
              <a:defRPr sz="8800">
                <a:solidFill>
                  <a:schemeClr val="tx1"/>
                </a:solidFill>
                <a:latin typeface="Calibri" pitchFamily="34" charset="0"/>
              </a:defRPr>
            </a:lvl2pPr>
            <a:lvl3pPr algn="l" defTabSz="1827213" rtl="0" eaLnBrk="0" fontAlgn="base" hangingPunct="0">
              <a:lnSpc>
                <a:spcPct val="90000"/>
              </a:lnSpc>
              <a:spcBef>
                <a:spcPct val="0"/>
              </a:spcBef>
              <a:spcAft>
                <a:spcPct val="0"/>
              </a:spcAft>
              <a:defRPr sz="8800">
                <a:solidFill>
                  <a:schemeClr val="tx1"/>
                </a:solidFill>
                <a:latin typeface="Calibri" pitchFamily="34" charset="0"/>
              </a:defRPr>
            </a:lvl3pPr>
            <a:lvl4pPr algn="l" defTabSz="1827213" rtl="0" eaLnBrk="0" fontAlgn="base" hangingPunct="0">
              <a:lnSpc>
                <a:spcPct val="90000"/>
              </a:lnSpc>
              <a:spcBef>
                <a:spcPct val="0"/>
              </a:spcBef>
              <a:spcAft>
                <a:spcPct val="0"/>
              </a:spcAft>
              <a:defRPr sz="8800">
                <a:solidFill>
                  <a:schemeClr val="tx1"/>
                </a:solidFill>
                <a:latin typeface="Calibri" pitchFamily="34" charset="0"/>
              </a:defRPr>
            </a:lvl4pPr>
            <a:lvl5pPr algn="l" defTabSz="1827213" rtl="0" eaLnBrk="0" fontAlgn="base" hangingPunct="0">
              <a:lnSpc>
                <a:spcPct val="90000"/>
              </a:lnSpc>
              <a:spcBef>
                <a:spcPct val="0"/>
              </a:spcBef>
              <a:spcAft>
                <a:spcPct val="0"/>
              </a:spcAft>
              <a:defRPr sz="8800">
                <a:solidFill>
                  <a:schemeClr val="tx1"/>
                </a:solidFill>
                <a:latin typeface="Calibri" pitchFamily="34" charset="0"/>
              </a:defRPr>
            </a:lvl5pPr>
            <a:lvl6pPr marL="457200" algn="l" defTabSz="1827213" rtl="0" fontAlgn="base">
              <a:lnSpc>
                <a:spcPct val="90000"/>
              </a:lnSpc>
              <a:spcBef>
                <a:spcPct val="0"/>
              </a:spcBef>
              <a:spcAft>
                <a:spcPct val="0"/>
              </a:spcAft>
              <a:defRPr sz="8800">
                <a:solidFill>
                  <a:schemeClr val="tx1"/>
                </a:solidFill>
                <a:latin typeface="Calibri" pitchFamily="34" charset="0"/>
              </a:defRPr>
            </a:lvl6pPr>
            <a:lvl7pPr marL="914400" algn="l" defTabSz="1827213" rtl="0" fontAlgn="base">
              <a:lnSpc>
                <a:spcPct val="90000"/>
              </a:lnSpc>
              <a:spcBef>
                <a:spcPct val="0"/>
              </a:spcBef>
              <a:spcAft>
                <a:spcPct val="0"/>
              </a:spcAft>
              <a:defRPr sz="8800">
                <a:solidFill>
                  <a:schemeClr val="tx1"/>
                </a:solidFill>
                <a:latin typeface="Calibri" pitchFamily="34" charset="0"/>
              </a:defRPr>
            </a:lvl7pPr>
            <a:lvl8pPr marL="1371600" algn="l" defTabSz="1827213" rtl="0" fontAlgn="base">
              <a:lnSpc>
                <a:spcPct val="90000"/>
              </a:lnSpc>
              <a:spcBef>
                <a:spcPct val="0"/>
              </a:spcBef>
              <a:spcAft>
                <a:spcPct val="0"/>
              </a:spcAft>
              <a:defRPr sz="8800">
                <a:solidFill>
                  <a:schemeClr val="tx1"/>
                </a:solidFill>
                <a:latin typeface="Calibri" pitchFamily="34" charset="0"/>
              </a:defRPr>
            </a:lvl8pPr>
            <a:lvl9pPr marL="1828800" algn="l" defTabSz="1827213" rtl="0" fontAlgn="base">
              <a:lnSpc>
                <a:spcPct val="90000"/>
              </a:lnSpc>
              <a:spcBef>
                <a:spcPct val="0"/>
              </a:spcBef>
              <a:spcAft>
                <a:spcPct val="0"/>
              </a:spcAft>
              <a:defRPr sz="8800">
                <a:solidFill>
                  <a:schemeClr val="tx1"/>
                </a:solidFill>
                <a:latin typeface="Calibri" pitchFamily="34" charset="0"/>
              </a:defRPr>
            </a:lvl9pPr>
          </a:lstStyle>
          <a:p>
            <a:endParaRPr lang="ru-RU" sz="4400" dirty="0">
              <a:solidFill>
                <a:schemeClr val="tx1">
                  <a:lumMod val="75000"/>
                </a:schemeClr>
              </a:solidFill>
            </a:endParaRPr>
          </a:p>
        </p:txBody>
      </p:sp>
      <p:sp>
        <p:nvSpPr>
          <p:cNvPr id="10" name="Rectangle 9">
            <a:extLst>
              <a:ext uri="{FF2B5EF4-FFF2-40B4-BE49-F238E27FC236}">
                <a16:creationId xmlns:a16="http://schemas.microsoft.com/office/drawing/2014/main" id="{6F6123A5-7221-4038-B757-7C319D37C573}"/>
              </a:ext>
            </a:extLst>
          </p:cNvPr>
          <p:cNvSpPr/>
          <p:nvPr/>
        </p:nvSpPr>
        <p:spPr>
          <a:xfrm>
            <a:off x="9288016" y="8934628"/>
            <a:ext cx="8687443" cy="584775"/>
          </a:xfrm>
          <a:prstGeom prst="rect">
            <a:avLst/>
          </a:prstGeom>
        </p:spPr>
        <p:txBody>
          <a:bodyPr wrap="none">
            <a:spAutoFit/>
          </a:bodyPr>
          <a:lstStyle/>
          <a:p>
            <a:r>
              <a:rPr lang="en-US" sz="3200" dirty="0">
                <a:latin typeface="+mj-lt"/>
                <a:hlinkClick r:id="rId3"/>
              </a:rPr>
              <a:t>https://www.youtube.com/watch?v=dR7tJ8wAI3M</a:t>
            </a:r>
            <a:endParaRPr lang="ru-RU" sz="3200" dirty="0">
              <a:latin typeface="+mj-lt"/>
            </a:endParaRPr>
          </a:p>
        </p:txBody>
      </p:sp>
      <p:pic>
        <p:nvPicPr>
          <p:cNvPr id="12" name="Picture 11" descr="A screenshot of a cell phone&#10;&#10;Description automatically generated">
            <a:extLst>
              <a:ext uri="{FF2B5EF4-FFF2-40B4-BE49-F238E27FC236}">
                <a16:creationId xmlns:a16="http://schemas.microsoft.com/office/drawing/2014/main" id="{4665B512-C2EC-42BB-BC68-39D8CBD455D0}"/>
              </a:ext>
            </a:extLst>
          </p:cNvPr>
          <p:cNvPicPr>
            <a:picLocks noChangeAspect="1"/>
          </p:cNvPicPr>
          <p:nvPr/>
        </p:nvPicPr>
        <p:blipFill>
          <a:blip r:embed="rId4"/>
          <a:stretch>
            <a:fillRect/>
          </a:stretch>
        </p:blipFill>
        <p:spPr>
          <a:xfrm>
            <a:off x="3059324" y="1076811"/>
            <a:ext cx="12169352" cy="7857817"/>
          </a:xfrm>
          <a:prstGeom prst="rect">
            <a:avLst/>
          </a:prstGeom>
        </p:spPr>
      </p:pic>
    </p:spTree>
    <p:extLst>
      <p:ext uri="{BB962C8B-B14F-4D97-AF65-F5344CB8AC3E}">
        <p14:creationId xmlns:p14="http://schemas.microsoft.com/office/powerpoint/2010/main" val="3327225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1221C117-2680-4945-AB46-5D9D4E4971E5}"/>
              </a:ext>
            </a:extLst>
          </p:cNvPr>
          <p:cNvSpPr/>
          <p:nvPr/>
        </p:nvSpPr>
        <p:spPr>
          <a:xfrm>
            <a:off x="2971800" y="3619500"/>
            <a:ext cx="13106400" cy="3785652"/>
          </a:xfrm>
          <a:prstGeom prst="rect">
            <a:avLst/>
          </a:prstGeom>
        </p:spPr>
        <p:txBody>
          <a:bodyPr wrap="square">
            <a:spAutoFit/>
          </a:bodyPr>
          <a:lstStyle/>
          <a:p>
            <a:pPr marL="742950" indent="-742950">
              <a:buAutoNum type="arabicPeriod"/>
            </a:pPr>
            <a:r>
              <a:rPr lang="uk-UA" sz="6000" dirty="0">
                <a:latin typeface="+mn-lt"/>
              </a:rPr>
              <a:t>Унікальна ціннісна пропозиція</a:t>
            </a:r>
            <a:endParaRPr lang="en-US" sz="6000" dirty="0">
              <a:latin typeface="+mn-lt"/>
            </a:endParaRPr>
          </a:p>
          <a:p>
            <a:pPr marL="742950" indent="-742950">
              <a:buAutoNum type="arabicPeriod"/>
            </a:pPr>
            <a:r>
              <a:rPr lang="uk-UA" sz="6000" dirty="0">
                <a:latin typeface="+mn-lt"/>
              </a:rPr>
              <a:t>Конкуренти</a:t>
            </a:r>
            <a:endParaRPr lang="en-US" sz="6000" dirty="0">
              <a:latin typeface="+mn-lt"/>
            </a:endParaRPr>
          </a:p>
          <a:p>
            <a:pPr marL="742950" indent="-742950">
              <a:buAutoNum type="arabicPeriod"/>
            </a:pPr>
            <a:r>
              <a:rPr lang="uk-UA" sz="6000" dirty="0">
                <a:latin typeface="+mn-lt"/>
              </a:rPr>
              <a:t>Ринок</a:t>
            </a:r>
            <a:endParaRPr lang="en-US" sz="6000" dirty="0">
              <a:latin typeface="+mn-lt"/>
            </a:endParaRPr>
          </a:p>
          <a:p>
            <a:pPr marL="742950" indent="-742950">
              <a:buAutoNum type="arabicPeriod"/>
            </a:pPr>
            <a:r>
              <a:rPr lang="uk-UA" sz="6000" dirty="0">
                <a:latin typeface="+mn-lt"/>
              </a:rPr>
              <a:t>Монетизація</a:t>
            </a:r>
            <a:endParaRPr lang="ru-RU" sz="4800" dirty="0">
              <a:latin typeface="+mn-lt"/>
            </a:endParaRPr>
          </a:p>
        </p:txBody>
      </p:sp>
      <p:sp>
        <p:nvSpPr>
          <p:cNvPr id="4" name="Title 3">
            <a:extLst>
              <a:ext uri="{FF2B5EF4-FFF2-40B4-BE49-F238E27FC236}">
                <a16:creationId xmlns:a16="http://schemas.microsoft.com/office/drawing/2014/main" id="{536E2F2C-FF7C-4226-9FB9-84110E77870A}"/>
              </a:ext>
            </a:extLst>
          </p:cNvPr>
          <p:cNvSpPr txBox="1">
            <a:spLocks/>
          </p:cNvSpPr>
          <p:nvPr/>
        </p:nvSpPr>
        <p:spPr>
          <a:xfrm>
            <a:off x="0" y="1409700"/>
            <a:ext cx="18288000" cy="1008112"/>
          </a:xfrm>
          <a:prstGeom prst="rect">
            <a:avLst/>
          </a:prstGeom>
        </p:spPr>
        <p:txBody>
          <a:bodyPr/>
          <a:lstStyle>
            <a:lvl1pPr algn="l" defTabSz="1827213" rtl="0" eaLnBrk="0" fontAlgn="base" hangingPunct="0">
              <a:lnSpc>
                <a:spcPct val="90000"/>
              </a:lnSpc>
              <a:spcBef>
                <a:spcPct val="0"/>
              </a:spcBef>
              <a:spcAft>
                <a:spcPct val="0"/>
              </a:spcAft>
              <a:defRPr sz="8800" kern="1200">
                <a:solidFill>
                  <a:schemeClr val="tx1"/>
                </a:solidFill>
                <a:latin typeface="+mj-lt"/>
                <a:ea typeface="+mj-ea"/>
                <a:cs typeface="+mj-cs"/>
              </a:defRPr>
            </a:lvl1pPr>
            <a:lvl2pPr algn="l" defTabSz="1827213" rtl="0" eaLnBrk="0" fontAlgn="base" hangingPunct="0">
              <a:lnSpc>
                <a:spcPct val="90000"/>
              </a:lnSpc>
              <a:spcBef>
                <a:spcPct val="0"/>
              </a:spcBef>
              <a:spcAft>
                <a:spcPct val="0"/>
              </a:spcAft>
              <a:defRPr sz="8800">
                <a:solidFill>
                  <a:schemeClr val="tx1"/>
                </a:solidFill>
                <a:latin typeface="Calibri" pitchFamily="34" charset="0"/>
              </a:defRPr>
            </a:lvl2pPr>
            <a:lvl3pPr algn="l" defTabSz="1827213" rtl="0" eaLnBrk="0" fontAlgn="base" hangingPunct="0">
              <a:lnSpc>
                <a:spcPct val="90000"/>
              </a:lnSpc>
              <a:spcBef>
                <a:spcPct val="0"/>
              </a:spcBef>
              <a:spcAft>
                <a:spcPct val="0"/>
              </a:spcAft>
              <a:defRPr sz="8800">
                <a:solidFill>
                  <a:schemeClr val="tx1"/>
                </a:solidFill>
                <a:latin typeface="Calibri" pitchFamily="34" charset="0"/>
              </a:defRPr>
            </a:lvl3pPr>
            <a:lvl4pPr algn="l" defTabSz="1827213" rtl="0" eaLnBrk="0" fontAlgn="base" hangingPunct="0">
              <a:lnSpc>
                <a:spcPct val="90000"/>
              </a:lnSpc>
              <a:spcBef>
                <a:spcPct val="0"/>
              </a:spcBef>
              <a:spcAft>
                <a:spcPct val="0"/>
              </a:spcAft>
              <a:defRPr sz="8800">
                <a:solidFill>
                  <a:schemeClr val="tx1"/>
                </a:solidFill>
                <a:latin typeface="Calibri" pitchFamily="34" charset="0"/>
              </a:defRPr>
            </a:lvl4pPr>
            <a:lvl5pPr algn="l" defTabSz="1827213" rtl="0" eaLnBrk="0" fontAlgn="base" hangingPunct="0">
              <a:lnSpc>
                <a:spcPct val="90000"/>
              </a:lnSpc>
              <a:spcBef>
                <a:spcPct val="0"/>
              </a:spcBef>
              <a:spcAft>
                <a:spcPct val="0"/>
              </a:spcAft>
              <a:defRPr sz="8800">
                <a:solidFill>
                  <a:schemeClr val="tx1"/>
                </a:solidFill>
                <a:latin typeface="Calibri" pitchFamily="34" charset="0"/>
              </a:defRPr>
            </a:lvl5pPr>
            <a:lvl6pPr marL="457200" algn="l" defTabSz="1827213" rtl="0" fontAlgn="base">
              <a:lnSpc>
                <a:spcPct val="90000"/>
              </a:lnSpc>
              <a:spcBef>
                <a:spcPct val="0"/>
              </a:spcBef>
              <a:spcAft>
                <a:spcPct val="0"/>
              </a:spcAft>
              <a:defRPr sz="8800">
                <a:solidFill>
                  <a:schemeClr val="tx1"/>
                </a:solidFill>
                <a:latin typeface="Calibri" pitchFamily="34" charset="0"/>
              </a:defRPr>
            </a:lvl6pPr>
            <a:lvl7pPr marL="914400" algn="l" defTabSz="1827213" rtl="0" fontAlgn="base">
              <a:lnSpc>
                <a:spcPct val="90000"/>
              </a:lnSpc>
              <a:spcBef>
                <a:spcPct val="0"/>
              </a:spcBef>
              <a:spcAft>
                <a:spcPct val="0"/>
              </a:spcAft>
              <a:defRPr sz="8800">
                <a:solidFill>
                  <a:schemeClr val="tx1"/>
                </a:solidFill>
                <a:latin typeface="Calibri" pitchFamily="34" charset="0"/>
              </a:defRPr>
            </a:lvl7pPr>
            <a:lvl8pPr marL="1371600" algn="l" defTabSz="1827213" rtl="0" fontAlgn="base">
              <a:lnSpc>
                <a:spcPct val="90000"/>
              </a:lnSpc>
              <a:spcBef>
                <a:spcPct val="0"/>
              </a:spcBef>
              <a:spcAft>
                <a:spcPct val="0"/>
              </a:spcAft>
              <a:defRPr sz="8800">
                <a:solidFill>
                  <a:schemeClr val="tx1"/>
                </a:solidFill>
                <a:latin typeface="Calibri" pitchFamily="34" charset="0"/>
              </a:defRPr>
            </a:lvl8pPr>
            <a:lvl9pPr marL="1828800" algn="l" defTabSz="1827213" rtl="0" fontAlgn="base">
              <a:lnSpc>
                <a:spcPct val="90000"/>
              </a:lnSpc>
              <a:spcBef>
                <a:spcPct val="0"/>
              </a:spcBef>
              <a:spcAft>
                <a:spcPct val="0"/>
              </a:spcAft>
              <a:defRPr sz="8800">
                <a:solidFill>
                  <a:schemeClr val="tx1"/>
                </a:solidFill>
                <a:latin typeface="Calibri" pitchFamily="34" charset="0"/>
              </a:defRPr>
            </a:lvl9pPr>
          </a:lstStyle>
          <a:p>
            <a:pPr algn="ctr"/>
            <a:r>
              <a:rPr lang="uk-UA" sz="7200" dirty="0">
                <a:solidFill>
                  <a:srgbClr val="FC9308"/>
                </a:solidFill>
                <a:effectLst>
                  <a:outerShdw blurRad="38100" dist="38100" dir="2700000" algn="tl">
                    <a:srgbClr val="000000">
                      <a:alpha val="43137"/>
                    </a:srgbClr>
                  </a:outerShdw>
                </a:effectLst>
              </a:rPr>
              <a:t>НЕ ЗАБУДЬТЕ ПРО</a:t>
            </a:r>
            <a:r>
              <a:rPr lang="en-US" sz="7200" dirty="0">
                <a:solidFill>
                  <a:srgbClr val="FC9308"/>
                </a:solidFill>
                <a:effectLst>
                  <a:outerShdw blurRad="38100" dist="38100" dir="2700000" algn="tl">
                    <a:srgbClr val="000000">
                      <a:alpha val="43137"/>
                    </a:srgbClr>
                  </a:outerShdw>
                </a:effectLst>
              </a:rPr>
              <a:t>:</a:t>
            </a:r>
            <a:endParaRPr lang="ru-RU" sz="4400" dirty="0">
              <a:solidFill>
                <a:schemeClr val="tx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91649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59"/>
        <p:cNvGrpSpPr/>
        <p:nvPr/>
      </p:nvGrpSpPr>
      <p:grpSpPr>
        <a:xfrm>
          <a:off x="0" y="0"/>
          <a:ext cx="0" cy="0"/>
          <a:chOff x="0" y="0"/>
          <a:chExt cx="0" cy="0"/>
        </a:xfrm>
      </p:grpSpPr>
      <p:sp>
        <p:nvSpPr>
          <p:cNvPr id="2080" name="Shape 2080"/>
          <p:cNvSpPr/>
          <p:nvPr/>
        </p:nvSpPr>
        <p:spPr>
          <a:xfrm>
            <a:off x="0" y="967036"/>
            <a:ext cx="18288000" cy="8784976"/>
          </a:xfrm>
          <a:prstGeom prst="rect">
            <a:avLst/>
          </a:prstGeom>
          <a:solidFill>
            <a:schemeClr val="lt1">
              <a:alpha val="97000"/>
            </a:schemeClr>
          </a:solidFill>
          <a:ln w="12700" cap="flat" cmpd="sng">
            <a:solidFill>
              <a:schemeClr val="tx2">
                <a:alpha val="18000"/>
              </a:schemeClr>
            </a:solidFill>
            <a:prstDash val="solid"/>
            <a:miter/>
            <a:headEnd type="none" w="med" len="med"/>
            <a:tailEnd type="none" w="med" len="med"/>
          </a:ln>
        </p:spPr>
        <p:txBody>
          <a:bodyPr lIns="91425" tIns="45700" rIns="91425" bIns="45700" anchor="ctr" anchorCtr="0">
            <a:noAutofit/>
          </a:bodyPr>
          <a:lstStyle/>
          <a:p>
            <a:pPr algn="ctr"/>
            <a:r>
              <a:rPr lang="uk-UA" sz="5400" b="1" dirty="0">
                <a:solidFill>
                  <a:schemeClr val="accent1">
                    <a:lumMod val="75000"/>
                  </a:schemeClr>
                </a:solidFill>
                <a:ea typeface="Adobe Heiti Std R" panose="020B0400000000000000" pitchFamily="34" charset="-128"/>
                <a:cs typeface="Arial"/>
              </a:rPr>
              <a:t>ГРУПА</a:t>
            </a:r>
            <a:endParaRPr lang="en-GB" sz="5400" b="1" dirty="0">
              <a:solidFill>
                <a:schemeClr val="accent1">
                  <a:lumMod val="75000"/>
                </a:schemeClr>
              </a:solidFill>
              <a:ea typeface="Adobe Heiti Std R" panose="020B0400000000000000" pitchFamily="34" charset="-128"/>
              <a:cs typeface="Arial"/>
            </a:endParaRPr>
          </a:p>
          <a:p>
            <a:endParaRPr lang="en-GB" dirty="0">
              <a:solidFill>
                <a:schemeClr val="accent3">
                  <a:lumMod val="50000"/>
                </a:schemeClr>
              </a:solidFill>
              <a:ea typeface="Adobe Heiti Std R" panose="020B0400000000000000" pitchFamily="34" charset="-128"/>
              <a:cs typeface="Arial"/>
            </a:endParaRPr>
          </a:p>
          <a:p>
            <a:endParaRPr lang="en-GB" dirty="0">
              <a:solidFill>
                <a:schemeClr val="accent3">
                  <a:lumMod val="50000"/>
                </a:schemeClr>
              </a:solidFill>
              <a:ea typeface="Adobe Heiti Std R" panose="020B0400000000000000" pitchFamily="34" charset="-128"/>
              <a:cs typeface="Arial"/>
            </a:endParaRPr>
          </a:p>
          <a:p>
            <a:r>
              <a:rPr lang="ru-RU" sz="2800" dirty="0"/>
              <a:t>Будь-яке </a:t>
            </a:r>
            <a:r>
              <a:rPr lang="ru-RU" sz="2800" dirty="0" err="1"/>
              <a:t>об’єднання</a:t>
            </a:r>
            <a:r>
              <a:rPr lang="ru-RU" sz="2800" dirty="0"/>
              <a:t> </a:t>
            </a:r>
            <a:r>
              <a:rPr lang="ru-RU" sz="2800" dirty="0" err="1"/>
              <a:t>осіб</a:t>
            </a:r>
            <a:r>
              <a:rPr lang="ru-RU" sz="2800" dirty="0"/>
              <a:t>, </a:t>
            </a:r>
            <a:r>
              <a:rPr lang="ru-RU" sz="2800" dirty="0" err="1"/>
              <a:t>які</a:t>
            </a:r>
            <a:r>
              <a:rPr lang="ru-RU" sz="2800" dirty="0"/>
              <a:t> </a:t>
            </a:r>
            <a:r>
              <a:rPr lang="ru-RU" sz="2800" dirty="0" err="1"/>
              <a:t>мають</a:t>
            </a:r>
            <a:r>
              <a:rPr lang="ru-RU" sz="2800" dirty="0"/>
              <a:t> </a:t>
            </a:r>
            <a:r>
              <a:rPr lang="ru-RU" sz="2800" dirty="0" err="1"/>
              <a:t>взаємозалежні</a:t>
            </a:r>
            <a:r>
              <a:rPr lang="ru-RU" sz="2800" dirty="0"/>
              <a:t> </a:t>
            </a:r>
            <a:r>
              <a:rPr lang="ru-RU" sz="2800" dirty="0" err="1"/>
              <a:t>стосунки</a:t>
            </a:r>
            <a:r>
              <a:rPr lang="ru-RU" sz="2800" dirty="0"/>
              <a:t> та </a:t>
            </a:r>
            <a:r>
              <a:rPr lang="ru-RU" sz="2800" dirty="0" err="1"/>
              <a:t>мають</a:t>
            </a:r>
            <a:r>
              <a:rPr lang="ru-RU" sz="2800" dirty="0"/>
              <a:t> </a:t>
            </a:r>
            <a:r>
              <a:rPr lang="ru-RU" sz="2800" dirty="0" err="1"/>
              <a:t>спільну</a:t>
            </a:r>
            <a:r>
              <a:rPr lang="ru-RU" sz="2800" dirty="0"/>
              <a:t> мету (2 </a:t>
            </a:r>
            <a:r>
              <a:rPr lang="ru-RU" sz="2800" dirty="0" err="1"/>
              <a:t>або</a:t>
            </a:r>
            <a:r>
              <a:rPr lang="ru-RU" sz="2800" dirty="0"/>
              <a:t> </a:t>
            </a:r>
            <a:r>
              <a:rPr lang="ru-RU" sz="2800" dirty="0" err="1"/>
              <a:t>більше</a:t>
            </a:r>
            <a:r>
              <a:rPr lang="ru-RU" sz="2800" dirty="0"/>
              <a:t> людей / вони </a:t>
            </a:r>
            <a:r>
              <a:rPr lang="ru-RU" sz="2800" dirty="0" err="1"/>
              <a:t>сприймають</a:t>
            </a:r>
            <a:r>
              <a:rPr lang="ru-RU" sz="2800" dirty="0"/>
              <a:t> себе членами </a:t>
            </a:r>
            <a:r>
              <a:rPr lang="ru-RU" sz="2800" dirty="0" err="1"/>
              <a:t>групи</a:t>
            </a:r>
            <a:r>
              <a:rPr lang="ru-RU" sz="2800" dirty="0"/>
              <a:t> / </a:t>
            </a:r>
            <a:r>
              <a:rPr lang="ru-RU" sz="2800" dirty="0" err="1"/>
              <a:t>вільна</a:t>
            </a:r>
            <a:r>
              <a:rPr lang="ru-RU" sz="2800" dirty="0"/>
              <a:t> </a:t>
            </a:r>
            <a:r>
              <a:rPr lang="ru-RU" sz="2800" dirty="0" err="1"/>
              <a:t>взаємодія</a:t>
            </a:r>
            <a:r>
              <a:rPr lang="ru-RU" sz="2800" dirty="0"/>
              <a:t>)</a:t>
            </a:r>
            <a:endParaRPr lang="en-GB" sz="2800" dirty="0">
              <a:solidFill>
                <a:schemeClr val="accent3">
                  <a:lumMod val="50000"/>
                </a:schemeClr>
              </a:solidFill>
              <a:ea typeface="Adobe Heiti Std R" panose="020B0400000000000000" pitchFamily="34" charset="-128"/>
              <a:cs typeface="Arial"/>
            </a:endParaRPr>
          </a:p>
          <a:p>
            <a:endParaRPr lang="en-GB" dirty="0">
              <a:solidFill>
                <a:schemeClr val="accent3">
                  <a:lumMod val="50000"/>
                </a:schemeClr>
              </a:solidFill>
              <a:ea typeface="Adobe Heiti Std R" panose="020B0400000000000000" pitchFamily="34" charset="-128"/>
              <a:cs typeface="Arial"/>
            </a:endParaRPr>
          </a:p>
          <a:p>
            <a:endParaRPr lang="en-GB" dirty="0">
              <a:solidFill>
                <a:schemeClr val="accent3">
                  <a:lumMod val="50000"/>
                </a:schemeClr>
              </a:solidFill>
              <a:ea typeface="Adobe Heiti Std R" panose="020B0400000000000000" pitchFamily="34" charset="-128"/>
              <a:cs typeface="Arial"/>
            </a:endParaRPr>
          </a:p>
          <a:p>
            <a:pPr algn="ctr"/>
            <a:r>
              <a:rPr lang="uk-UA" sz="5400" b="1" dirty="0">
                <a:solidFill>
                  <a:schemeClr val="accent1">
                    <a:lumMod val="75000"/>
                  </a:schemeClr>
                </a:solidFill>
                <a:ea typeface="Adobe Heiti Std R" panose="020B0400000000000000" pitchFamily="34" charset="-128"/>
                <a:cs typeface="Arial"/>
              </a:rPr>
              <a:t>КОМАНДА</a:t>
            </a:r>
            <a:endParaRPr lang="en-GB" sz="5400" b="1" dirty="0">
              <a:solidFill>
                <a:schemeClr val="accent1">
                  <a:lumMod val="75000"/>
                </a:schemeClr>
              </a:solidFill>
              <a:ea typeface="Adobe Heiti Std R" panose="020B0400000000000000" pitchFamily="34" charset="-128"/>
              <a:cs typeface="Arial"/>
            </a:endParaRPr>
          </a:p>
          <a:p>
            <a:endParaRPr lang="en-GB" dirty="0">
              <a:solidFill>
                <a:schemeClr val="accent3">
                  <a:lumMod val="50000"/>
                </a:schemeClr>
              </a:solidFill>
              <a:ea typeface="Adobe Heiti Std R" panose="020B0400000000000000" pitchFamily="34" charset="-128"/>
              <a:cs typeface="Arial"/>
            </a:endParaRPr>
          </a:p>
          <a:p>
            <a:endParaRPr lang="en-GB" dirty="0">
              <a:solidFill>
                <a:schemeClr val="accent3">
                  <a:lumMod val="50000"/>
                </a:schemeClr>
              </a:solidFill>
              <a:ea typeface="Adobe Heiti Std R" panose="020B0400000000000000" pitchFamily="34" charset="-128"/>
              <a:cs typeface="Arial"/>
            </a:endParaRPr>
          </a:p>
          <a:p>
            <a:r>
              <a:rPr lang="en-GB" sz="2800" dirty="0">
                <a:solidFill>
                  <a:schemeClr val="accent3">
                    <a:lumMod val="50000"/>
                  </a:schemeClr>
                </a:solidFill>
                <a:ea typeface="Adobe Heiti Std R" panose="020B0400000000000000" pitchFamily="34" charset="-128"/>
                <a:cs typeface="Arial"/>
              </a:rPr>
              <a:t> </a:t>
            </a:r>
            <a:r>
              <a:rPr lang="uk-UA" sz="2800" dirty="0">
                <a:solidFill>
                  <a:schemeClr val="accent3">
                    <a:lumMod val="50000"/>
                  </a:schemeClr>
                </a:solidFill>
                <a:ea typeface="Adobe Heiti Std R" panose="020B0400000000000000" pitchFamily="34" charset="-128"/>
                <a:cs typeface="Arial"/>
              </a:rPr>
              <a:t>Невелика кількість осіб з взаємодоповнюючими навичками (залежні один від одного, розраховують один на одного, мають спліну мету)</a:t>
            </a:r>
            <a:endParaRPr lang="en-US" dirty="0">
              <a:solidFill>
                <a:schemeClr val="accent1">
                  <a:lumMod val="75000"/>
                </a:schemeClr>
              </a:solidFill>
              <a:latin typeface="Adobe Heiti Std R" panose="020B0400000000000000" pitchFamily="34" charset="-128"/>
              <a:ea typeface="Adobe Heiti Std R" panose="020B0400000000000000" pitchFamily="34" charset="-128"/>
              <a:cs typeface="Arial"/>
              <a:sym typeface="Arial"/>
            </a:endParaRPr>
          </a:p>
          <a:p>
            <a:pPr lvl="0" algn="ctr">
              <a:spcBef>
                <a:spcPts val="0"/>
              </a:spcBef>
              <a:spcAft>
                <a:spcPts val="0"/>
              </a:spcAft>
            </a:pPr>
            <a:endParaRPr dirty="0">
              <a:solidFill>
                <a:schemeClr val="accent3">
                  <a:lumMod val="50000"/>
                </a:schemeClr>
              </a:solidFill>
              <a:latin typeface="Arial"/>
              <a:ea typeface="Arial"/>
              <a:cs typeface="Arial"/>
              <a:sym typeface="Arial"/>
            </a:endParaRPr>
          </a:p>
        </p:txBody>
      </p:sp>
    </p:spTree>
    <p:extLst>
      <p:ext uri="{BB962C8B-B14F-4D97-AF65-F5344CB8AC3E}">
        <p14:creationId xmlns:p14="http://schemas.microsoft.com/office/powerpoint/2010/main" val="3764061382"/>
      </p:ext>
    </p:extLst>
  </p:cSld>
  <p:clrMapOvr>
    <a:masterClrMapping/>
  </p:clrMapOvr>
  <mc:AlternateContent xmlns:mc="http://schemas.openxmlformats.org/markup-compatibility/2006" xmlns:p14="http://schemas.microsoft.com/office/powerpoint/2010/main">
    <mc:Choice Requires="p14">
      <p:transition spd="slow">
        <p14:flip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59"/>
        <p:cNvGrpSpPr/>
        <p:nvPr/>
      </p:nvGrpSpPr>
      <p:grpSpPr>
        <a:xfrm>
          <a:off x="0" y="0"/>
          <a:ext cx="0" cy="0"/>
          <a:chOff x="0" y="0"/>
          <a:chExt cx="0" cy="0"/>
        </a:xfrm>
      </p:grpSpPr>
      <p:sp>
        <p:nvSpPr>
          <p:cNvPr id="2080" name="Shape 2080"/>
          <p:cNvSpPr/>
          <p:nvPr/>
        </p:nvSpPr>
        <p:spPr>
          <a:xfrm>
            <a:off x="0" y="967036"/>
            <a:ext cx="18288000" cy="8784976"/>
          </a:xfrm>
          <a:prstGeom prst="rect">
            <a:avLst/>
          </a:prstGeom>
          <a:solidFill>
            <a:schemeClr val="lt1">
              <a:alpha val="97000"/>
            </a:schemeClr>
          </a:solidFill>
          <a:ln w="12700" cap="flat" cmpd="sng">
            <a:solidFill>
              <a:schemeClr val="tx2">
                <a:alpha val="18000"/>
              </a:schemeClr>
            </a:solidFill>
            <a:prstDash val="solid"/>
            <a:miter/>
            <a:headEnd type="none" w="med" len="med"/>
            <a:tailEnd type="none" w="med" len="med"/>
          </a:ln>
        </p:spPr>
        <p:txBody>
          <a:bodyPr lIns="91425" tIns="45700" rIns="91425" bIns="45700" anchor="ctr" anchorCtr="0">
            <a:noAutofit/>
          </a:bodyPr>
          <a:lstStyle/>
          <a:p>
            <a:r>
              <a:rPr lang="uk-UA" sz="5400" b="1" dirty="0">
                <a:solidFill>
                  <a:schemeClr val="accent1">
                    <a:lumMod val="75000"/>
                  </a:schemeClr>
                </a:solidFill>
              </a:rPr>
              <a:t>Група</a:t>
            </a:r>
            <a:r>
              <a:rPr lang="en-GB" sz="5400" b="1" dirty="0">
                <a:solidFill>
                  <a:schemeClr val="accent1">
                    <a:lumMod val="75000"/>
                  </a:schemeClr>
                </a:solidFill>
              </a:rPr>
              <a:t> versus </a:t>
            </a:r>
            <a:r>
              <a:rPr lang="uk-UA" sz="5400" b="1" dirty="0">
                <a:solidFill>
                  <a:schemeClr val="accent1">
                    <a:lumMod val="75000"/>
                  </a:schemeClr>
                </a:solidFill>
              </a:rPr>
              <a:t>Команда</a:t>
            </a:r>
            <a:endParaRPr lang="en-GB" sz="5400" b="1" dirty="0">
              <a:solidFill>
                <a:schemeClr val="accent1">
                  <a:lumMod val="75000"/>
                </a:schemeClr>
              </a:solidFill>
            </a:endParaRPr>
          </a:p>
          <a:p>
            <a:endParaRPr lang="en-GB" sz="5400" dirty="0"/>
          </a:p>
          <a:p>
            <a:pPr marL="685800" indent="-685800">
              <a:buFont typeface="Arial" panose="020B0604020202020204" pitchFamily="34" charset="0"/>
              <a:buChar char="•"/>
            </a:pPr>
            <a:r>
              <a:rPr lang="uk-UA" sz="5400" dirty="0"/>
              <a:t>Всі команди є групами</a:t>
            </a:r>
            <a:endParaRPr lang="en-GB" sz="5400" dirty="0"/>
          </a:p>
          <a:p>
            <a:pPr marL="685800" indent="-685800">
              <a:buFont typeface="Arial" panose="020B0604020202020204" pitchFamily="34" charset="0"/>
              <a:buChar char="•"/>
            </a:pPr>
            <a:endParaRPr lang="en-GB" sz="5400" dirty="0"/>
          </a:p>
          <a:p>
            <a:pPr marL="685800" indent="-685800">
              <a:buFont typeface="Arial" panose="020B0604020202020204" pitchFamily="34" charset="0"/>
              <a:buChar char="•"/>
            </a:pPr>
            <a:r>
              <a:rPr lang="uk-UA" sz="5400" dirty="0"/>
              <a:t>Деякі групи – це просто люди, зібрані разом</a:t>
            </a:r>
            <a:endParaRPr lang="en-GB" sz="5400" dirty="0"/>
          </a:p>
          <a:p>
            <a:pPr marL="685800" indent="-685800">
              <a:buFont typeface="Arial" panose="020B0604020202020204" pitchFamily="34" charset="0"/>
              <a:buChar char="•"/>
            </a:pPr>
            <a:endParaRPr lang="en-GB" sz="5400" dirty="0"/>
          </a:p>
          <a:p>
            <a:pPr marL="685800" indent="-685800">
              <a:buFont typeface="Arial" panose="020B0604020202020204" pitchFamily="34" charset="0"/>
              <a:buChar char="•"/>
            </a:pPr>
            <a:r>
              <a:rPr lang="uk-UA" sz="5400" dirty="0"/>
              <a:t>Команди мають взаємозалежність у виконанні задач, а більшість груп – ні</a:t>
            </a:r>
            <a:br>
              <a:rPr lang="en-GB" sz="5400" dirty="0"/>
            </a:br>
            <a:endParaRPr dirty="0">
              <a:solidFill>
                <a:schemeClr val="accent3">
                  <a:lumMod val="50000"/>
                </a:schemeClr>
              </a:solidFill>
              <a:latin typeface="Arial"/>
              <a:ea typeface="Arial"/>
              <a:cs typeface="Arial"/>
              <a:sym typeface="Arial"/>
            </a:endParaRPr>
          </a:p>
        </p:txBody>
      </p:sp>
    </p:spTree>
    <p:extLst>
      <p:ext uri="{BB962C8B-B14F-4D97-AF65-F5344CB8AC3E}">
        <p14:creationId xmlns:p14="http://schemas.microsoft.com/office/powerpoint/2010/main" val="3686635209"/>
      </p:ext>
    </p:extLst>
  </p:cSld>
  <p:clrMapOvr>
    <a:masterClrMapping/>
  </p:clrMapOvr>
  <mc:AlternateContent xmlns:mc="http://schemas.openxmlformats.org/markup-compatibility/2006" xmlns:p14="http://schemas.microsoft.com/office/powerpoint/2010/main">
    <mc:Choice Requires="p14">
      <p:transition spd="slow">
        <p14:flip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59"/>
        <p:cNvGrpSpPr/>
        <p:nvPr/>
      </p:nvGrpSpPr>
      <p:grpSpPr>
        <a:xfrm>
          <a:off x="0" y="0"/>
          <a:ext cx="0" cy="0"/>
          <a:chOff x="0" y="0"/>
          <a:chExt cx="0" cy="0"/>
        </a:xfrm>
      </p:grpSpPr>
      <p:sp>
        <p:nvSpPr>
          <p:cNvPr id="2080" name="Shape 2080"/>
          <p:cNvSpPr/>
          <p:nvPr/>
        </p:nvSpPr>
        <p:spPr>
          <a:xfrm>
            <a:off x="0" y="967036"/>
            <a:ext cx="18288000" cy="8784976"/>
          </a:xfrm>
          <a:prstGeom prst="rect">
            <a:avLst/>
          </a:prstGeom>
          <a:solidFill>
            <a:schemeClr val="lt1">
              <a:alpha val="97000"/>
            </a:schemeClr>
          </a:solidFill>
          <a:ln w="12700" cap="flat" cmpd="sng">
            <a:solidFill>
              <a:schemeClr val="tx2">
                <a:alpha val="18000"/>
              </a:schemeClr>
            </a:solidFill>
            <a:prstDash val="solid"/>
            <a:miter/>
            <a:headEnd type="none" w="med" len="med"/>
            <a:tailEnd type="none" w="med" len="med"/>
          </a:ln>
        </p:spPr>
        <p:txBody>
          <a:bodyPr lIns="91425" tIns="45700" rIns="91425" bIns="45700" anchor="ctr" anchorCtr="0">
            <a:noAutofit/>
          </a:bodyPr>
          <a:lstStyle/>
          <a:p>
            <a:r>
              <a:rPr lang="uk-UA" sz="5400" b="1" dirty="0">
                <a:solidFill>
                  <a:schemeClr val="accent1">
                    <a:lumMod val="75000"/>
                  </a:schemeClr>
                </a:solidFill>
              </a:rPr>
              <a:t>ЖИТТЄВИЙ ЦИКЛ ГРУПИ </a:t>
            </a:r>
            <a:r>
              <a:rPr lang="en-GB" sz="5400" b="1" dirty="0">
                <a:solidFill>
                  <a:schemeClr val="accent1">
                    <a:lumMod val="75000"/>
                  </a:schemeClr>
                </a:solidFill>
              </a:rPr>
              <a:t>/</a:t>
            </a:r>
            <a:r>
              <a:rPr lang="uk-UA" sz="5400" b="1" dirty="0">
                <a:solidFill>
                  <a:schemeClr val="accent1">
                    <a:lumMod val="75000"/>
                  </a:schemeClr>
                </a:solidFill>
              </a:rPr>
              <a:t> СТАДІЇ</a:t>
            </a:r>
            <a:r>
              <a:rPr lang="en-GB" sz="5400" b="1" dirty="0">
                <a:solidFill>
                  <a:schemeClr val="accent1">
                    <a:lumMod val="75000"/>
                  </a:schemeClr>
                </a:solidFill>
              </a:rPr>
              <a:t> </a:t>
            </a:r>
            <a:r>
              <a:rPr lang="uk-UA" sz="5400" b="1" dirty="0">
                <a:solidFill>
                  <a:schemeClr val="accent1">
                    <a:lumMod val="75000"/>
                  </a:schemeClr>
                </a:solidFill>
                <a:hlinkClick r:id="rId3" tooltip="Group development"/>
              </a:rPr>
              <a:t>ГРУПОВОЇ</a:t>
            </a:r>
            <a:r>
              <a:rPr lang="en-GB" sz="5400" b="1" dirty="0">
                <a:solidFill>
                  <a:schemeClr val="accent1">
                    <a:lumMod val="75000"/>
                  </a:schemeClr>
                </a:solidFill>
                <a:hlinkClick r:id="rId3" tooltip="Group development"/>
              </a:rPr>
              <a:t> </a:t>
            </a:r>
            <a:r>
              <a:rPr lang="uk-UA" sz="5400" b="1" dirty="0">
                <a:solidFill>
                  <a:schemeClr val="accent1">
                    <a:lumMod val="75000"/>
                  </a:schemeClr>
                </a:solidFill>
              </a:rPr>
              <a:t>ДИНАМІКИ – модель Брюса </a:t>
            </a:r>
            <a:r>
              <a:rPr lang="uk-UA" sz="5400" b="1" dirty="0" err="1">
                <a:solidFill>
                  <a:schemeClr val="accent1">
                    <a:lumMod val="75000"/>
                  </a:schemeClr>
                </a:solidFill>
              </a:rPr>
              <a:t>Такмана</a:t>
            </a:r>
            <a:endParaRPr lang="en-GB" sz="5400" b="1" dirty="0">
              <a:solidFill>
                <a:schemeClr val="accent1">
                  <a:lumMod val="75000"/>
                </a:schemeClr>
              </a:solidFill>
            </a:endParaRPr>
          </a:p>
          <a:p>
            <a:endParaRPr lang="en-GB" sz="5400" dirty="0">
              <a:solidFill>
                <a:schemeClr val="accent1">
                  <a:lumMod val="75000"/>
                </a:schemeClr>
              </a:solidFill>
            </a:endParaRPr>
          </a:p>
          <a:p>
            <a:pPr marL="685800" indent="-685800">
              <a:buFont typeface="Arial" panose="020B0604020202020204" pitchFamily="34" charset="0"/>
              <a:buChar char="•"/>
            </a:pPr>
            <a:r>
              <a:rPr lang="en-GB" sz="4400" dirty="0"/>
              <a:t>FORMING</a:t>
            </a:r>
            <a:r>
              <a:rPr lang="uk-UA" sz="4400" dirty="0"/>
              <a:t> (Формування)</a:t>
            </a:r>
            <a:r>
              <a:rPr lang="en-GB" sz="4400" dirty="0"/>
              <a:t>: (</a:t>
            </a:r>
            <a:r>
              <a:rPr lang="uk-UA" sz="4400" dirty="0"/>
              <a:t>Знайомство</a:t>
            </a:r>
            <a:r>
              <a:rPr lang="en-GB" sz="4400" dirty="0"/>
              <a:t>)</a:t>
            </a:r>
          </a:p>
          <a:p>
            <a:pPr marL="685800" indent="-685800">
              <a:buFont typeface="Arial" panose="020B0604020202020204" pitchFamily="34" charset="0"/>
              <a:buChar char="•"/>
            </a:pPr>
            <a:endParaRPr lang="en-GB" sz="4400" dirty="0"/>
          </a:p>
          <a:p>
            <a:pPr marL="685800" indent="-685800">
              <a:buFont typeface="Arial" panose="020B0604020202020204" pitchFamily="34" charset="0"/>
              <a:buChar char="•"/>
            </a:pPr>
            <a:r>
              <a:rPr lang="en-GB" sz="4400" dirty="0"/>
              <a:t>STORMING</a:t>
            </a:r>
            <a:r>
              <a:rPr lang="uk-UA" sz="4400" dirty="0"/>
              <a:t> (</a:t>
            </a:r>
            <a:r>
              <a:rPr lang="uk-UA" sz="4400" dirty="0" err="1"/>
              <a:t>Конфліктування</a:t>
            </a:r>
            <a:r>
              <a:rPr lang="uk-UA" sz="4400" dirty="0"/>
              <a:t>)</a:t>
            </a:r>
            <a:r>
              <a:rPr lang="en-GB" sz="4400" dirty="0"/>
              <a:t>: (</a:t>
            </a:r>
            <a:r>
              <a:rPr lang="uk-UA" sz="4400" dirty="0"/>
              <a:t>Конфлікт</a:t>
            </a:r>
            <a:r>
              <a:rPr lang="en-GB" sz="4400" dirty="0"/>
              <a:t>)</a:t>
            </a:r>
          </a:p>
          <a:p>
            <a:pPr marL="685800" indent="-685800">
              <a:buFont typeface="Arial" panose="020B0604020202020204" pitchFamily="34" charset="0"/>
              <a:buChar char="•"/>
            </a:pPr>
            <a:endParaRPr lang="en-GB" sz="4400" dirty="0"/>
          </a:p>
          <a:p>
            <a:pPr marL="685800" indent="-685800">
              <a:buFont typeface="Arial" panose="020B0604020202020204" pitchFamily="34" charset="0"/>
              <a:buChar char="•"/>
            </a:pPr>
            <a:r>
              <a:rPr lang="en-GB" sz="4400" dirty="0"/>
              <a:t>NORMING</a:t>
            </a:r>
            <a:r>
              <a:rPr lang="uk-UA" sz="4400" dirty="0"/>
              <a:t> (Нормування) </a:t>
            </a:r>
            <a:r>
              <a:rPr lang="en-GB" sz="4400" dirty="0"/>
              <a:t>: (</a:t>
            </a:r>
            <a:r>
              <a:rPr lang="uk-UA" sz="4400" dirty="0"/>
              <a:t>Кооперація</a:t>
            </a:r>
            <a:r>
              <a:rPr lang="en-GB" sz="4400" dirty="0"/>
              <a:t>)</a:t>
            </a:r>
          </a:p>
          <a:p>
            <a:pPr marL="685800" indent="-685800">
              <a:buFont typeface="Arial" panose="020B0604020202020204" pitchFamily="34" charset="0"/>
              <a:buChar char="•"/>
            </a:pPr>
            <a:endParaRPr lang="en-GB" sz="4400" dirty="0"/>
          </a:p>
          <a:p>
            <a:pPr marL="685800" indent="-685800">
              <a:buFont typeface="Arial" panose="020B0604020202020204" pitchFamily="34" charset="0"/>
              <a:buChar char="•"/>
            </a:pPr>
            <a:r>
              <a:rPr lang="en-GB" sz="4400" dirty="0">
                <a:solidFill>
                  <a:srgbClr val="002060"/>
                </a:solidFill>
              </a:rPr>
              <a:t>PERFORMING</a:t>
            </a:r>
            <a:r>
              <a:rPr lang="uk-UA" sz="4400" dirty="0">
                <a:solidFill>
                  <a:srgbClr val="002060"/>
                </a:solidFill>
              </a:rPr>
              <a:t> (Виконання):</a:t>
            </a:r>
            <a:r>
              <a:rPr lang="en-GB" sz="4400" dirty="0"/>
              <a:t> (</a:t>
            </a:r>
            <a:r>
              <a:rPr lang="uk-UA" sz="4400" dirty="0"/>
              <a:t>Продуктивність</a:t>
            </a:r>
            <a:r>
              <a:rPr lang="en-GB" sz="4400" dirty="0"/>
              <a:t>)</a:t>
            </a:r>
          </a:p>
          <a:p>
            <a:pPr marL="685800" indent="-685800">
              <a:buFont typeface="Arial" panose="020B0604020202020204" pitchFamily="34" charset="0"/>
              <a:buChar char="•"/>
            </a:pPr>
            <a:endParaRPr lang="en-GB" sz="4400" dirty="0"/>
          </a:p>
          <a:p>
            <a:pPr marL="685800" indent="-685800">
              <a:buFont typeface="Arial" panose="020B0604020202020204" pitchFamily="34" charset="0"/>
              <a:buChar char="•"/>
            </a:pPr>
            <a:r>
              <a:rPr lang="en-GB" sz="4400" dirty="0"/>
              <a:t>ADJOURNING</a:t>
            </a:r>
            <a:r>
              <a:rPr lang="uk-UA" sz="4400" dirty="0"/>
              <a:t> (Закриття)	</a:t>
            </a:r>
            <a:r>
              <a:rPr lang="en-GB" sz="4400" dirty="0"/>
              <a:t> : (</a:t>
            </a:r>
            <a:r>
              <a:rPr lang="uk-UA" sz="4400" dirty="0"/>
              <a:t>Розділення</a:t>
            </a:r>
            <a:r>
              <a:rPr lang="en-GB" sz="4400" dirty="0"/>
              <a:t>)</a:t>
            </a:r>
            <a:br>
              <a:rPr lang="en-GB" sz="4400" dirty="0"/>
            </a:br>
            <a:br>
              <a:rPr lang="en-GB" sz="4400" dirty="0"/>
            </a:br>
            <a:br>
              <a:rPr lang="en-GB" sz="4400" dirty="0"/>
            </a:br>
            <a:endParaRPr sz="4400" dirty="0">
              <a:solidFill>
                <a:schemeClr val="accent3">
                  <a:lumMod val="50000"/>
                </a:schemeClr>
              </a:solidFill>
              <a:latin typeface="Arial"/>
              <a:ea typeface="Arial"/>
              <a:cs typeface="Arial"/>
              <a:sym typeface="Arial"/>
            </a:endParaRPr>
          </a:p>
        </p:txBody>
      </p:sp>
    </p:spTree>
    <p:extLst>
      <p:ext uri="{BB962C8B-B14F-4D97-AF65-F5344CB8AC3E}">
        <p14:creationId xmlns:p14="http://schemas.microsoft.com/office/powerpoint/2010/main" val="2230459921"/>
      </p:ext>
    </p:extLst>
  </p:cSld>
  <p:clrMapOvr>
    <a:masterClrMapping/>
  </p:clrMapOvr>
  <mc:AlternateContent xmlns:mc="http://schemas.openxmlformats.org/markup-compatibility/2006" xmlns:p14="http://schemas.microsoft.com/office/powerpoint/2010/main">
    <mc:Choice Requires="p14">
      <p:transition spd="slow">
        <p14:flip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59"/>
        <p:cNvGrpSpPr/>
        <p:nvPr/>
      </p:nvGrpSpPr>
      <p:grpSpPr>
        <a:xfrm>
          <a:off x="0" y="0"/>
          <a:ext cx="0" cy="0"/>
          <a:chOff x="0" y="0"/>
          <a:chExt cx="0" cy="0"/>
        </a:xfrm>
      </p:grpSpPr>
      <p:sp>
        <p:nvSpPr>
          <p:cNvPr id="2080" name="Shape 2080"/>
          <p:cNvSpPr/>
          <p:nvPr/>
        </p:nvSpPr>
        <p:spPr>
          <a:xfrm>
            <a:off x="0" y="967036"/>
            <a:ext cx="18288000" cy="8784976"/>
          </a:xfrm>
          <a:prstGeom prst="rect">
            <a:avLst/>
          </a:prstGeom>
          <a:solidFill>
            <a:schemeClr val="lt1">
              <a:alpha val="97000"/>
            </a:schemeClr>
          </a:solidFill>
          <a:ln w="12700" cap="flat" cmpd="sng">
            <a:solidFill>
              <a:schemeClr val="tx2">
                <a:alpha val="18000"/>
              </a:schemeClr>
            </a:solidFill>
            <a:prstDash val="solid"/>
            <a:miter/>
            <a:headEnd type="none" w="med" len="med"/>
            <a:tailEnd type="none" w="med" len="med"/>
          </a:ln>
        </p:spPr>
        <p:txBody>
          <a:bodyPr lIns="91425" tIns="45700" rIns="91425" bIns="45700" anchor="ctr" anchorCtr="0">
            <a:noAutofit/>
          </a:bodyPr>
          <a:lstStyle/>
          <a:p>
            <a:r>
              <a:rPr lang="uk-UA" sz="5400" u="sng" dirty="0">
                <a:solidFill>
                  <a:schemeClr val="accent1">
                    <a:lumMod val="75000"/>
                  </a:schemeClr>
                </a:solidFill>
              </a:rPr>
              <a:t>ФОРМУВАННЯ</a:t>
            </a:r>
            <a:r>
              <a:rPr lang="en-GB" sz="5400" u="sng" dirty="0">
                <a:solidFill>
                  <a:schemeClr val="accent1">
                    <a:lumMod val="75000"/>
                  </a:schemeClr>
                </a:solidFill>
              </a:rPr>
              <a:t>: (</a:t>
            </a:r>
            <a:r>
              <a:rPr lang="uk-UA" sz="5400" u="sng" dirty="0">
                <a:solidFill>
                  <a:schemeClr val="accent1">
                    <a:lumMod val="75000"/>
                  </a:schemeClr>
                </a:solidFill>
              </a:rPr>
              <a:t>Знайомство</a:t>
            </a:r>
            <a:r>
              <a:rPr lang="en-GB" sz="5400" u="sng" dirty="0">
                <a:solidFill>
                  <a:schemeClr val="accent1">
                    <a:lumMod val="75000"/>
                  </a:schemeClr>
                </a:solidFill>
              </a:rPr>
              <a:t>)</a:t>
            </a:r>
          </a:p>
          <a:p>
            <a:br>
              <a:rPr lang="en-GB" sz="5400" dirty="0"/>
            </a:br>
            <a:r>
              <a:rPr lang="uk-UA" sz="5400" dirty="0"/>
              <a:t>Багато невизначеності, фокус на розуміння мети, відпрацювання процедур виконання завдання, визначення структури, керівництва</a:t>
            </a:r>
            <a:br>
              <a:rPr lang="en-GB" sz="5400" dirty="0"/>
            </a:br>
            <a:endParaRPr lang="en-GB" sz="5400" dirty="0"/>
          </a:p>
          <a:p>
            <a:endParaRPr lang="en-US" dirty="0">
              <a:solidFill>
                <a:schemeClr val="accent1">
                  <a:lumMod val="75000"/>
                </a:schemeClr>
              </a:solidFill>
              <a:latin typeface="Adobe Heiti Std R" panose="020B0400000000000000" pitchFamily="34" charset="-128"/>
              <a:ea typeface="Adobe Heiti Std R" panose="020B0400000000000000" pitchFamily="34" charset="-128"/>
              <a:cs typeface="Arial"/>
              <a:sym typeface="Arial"/>
            </a:endParaRPr>
          </a:p>
          <a:p>
            <a:pPr lvl="0" algn="ctr">
              <a:spcBef>
                <a:spcPts val="0"/>
              </a:spcBef>
              <a:spcAft>
                <a:spcPts val="0"/>
              </a:spcAft>
            </a:pPr>
            <a:endParaRPr dirty="0">
              <a:solidFill>
                <a:schemeClr val="accent3">
                  <a:lumMod val="50000"/>
                </a:schemeClr>
              </a:solidFill>
              <a:latin typeface="Arial"/>
              <a:ea typeface="Arial"/>
              <a:cs typeface="Arial"/>
              <a:sym typeface="Arial"/>
            </a:endParaRPr>
          </a:p>
        </p:txBody>
      </p:sp>
    </p:spTree>
    <p:extLst>
      <p:ext uri="{BB962C8B-B14F-4D97-AF65-F5344CB8AC3E}">
        <p14:creationId xmlns:p14="http://schemas.microsoft.com/office/powerpoint/2010/main" val="917046595"/>
      </p:ext>
    </p:extLst>
  </p:cSld>
  <p:clrMapOvr>
    <a:masterClrMapping/>
  </p:clrMapOvr>
  <mc:AlternateContent xmlns:mc="http://schemas.openxmlformats.org/markup-compatibility/2006" xmlns:p14="http://schemas.microsoft.com/office/powerpoint/2010/main">
    <mc:Choice Requires="p14">
      <p:transition spd="slow">
        <p14:flip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59"/>
        <p:cNvGrpSpPr/>
        <p:nvPr/>
      </p:nvGrpSpPr>
      <p:grpSpPr>
        <a:xfrm>
          <a:off x="0" y="0"/>
          <a:ext cx="0" cy="0"/>
          <a:chOff x="0" y="0"/>
          <a:chExt cx="0" cy="0"/>
        </a:xfrm>
      </p:grpSpPr>
      <p:sp>
        <p:nvSpPr>
          <p:cNvPr id="2080" name="Shape 2080"/>
          <p:cNvSpPr/>
          <p:nvPr/>
        </p:nvSpPr>
        <p:spPr>
          <a:xfrm>
            <a:off x="0" y="967036"/>
            <a:ext cx="18288000" cy="8784976"/>
          </a:xfrm>
          <a:prstGeom prst="rect">
            <a:avLst/>
          </a:prstGeom>
          <a:solidFill>
            <a:schemeClr val="lt1">
              <a:alpha val="97000"/>
            </a:schemeClr>
          </a:solidFill>
          <a:ln w="12700" cap="flat" cmpd="sng">
            <a:solidFill>
              <a:schemeClr val="tx2">
                <a:alpha val="18000"/>
              </a:schemeClr>
            </a:solidFill>
            <a:prstDash val="solid"/>
            <a:miter/>
            <a:headEnd type="none" w="med" len="med"/>
            <a:tailEnd type="none" w="med" len="med"/>
          </a:ln>
        </p:spPr>
        <p:txBody>
          <a:bodyPr lIns="91425" tIns="45700" rIns="91425" bIns="45700" anchor="ctr" anchorCtr="0">
            <a:noAutofit/>
          </a:bodyPr>
          <a:lstStyle/>
          <a:p>
            <a:r>
              <a:rPr lang="uk-UA" sz="5400" u="sng" dirty="0">
                <a:solidFill>
                  <a:schemeClr val="accent1">
                    <a:lumMod val="75000"/>
                  </a:schemeClr>
                </a:solidFill>
              </a:rPr>
              <a:t>КОНФЛІКТУВАННЯ</a:t>
            </a:r>
            <a:r>
              <a:rPr lang="en-GB" sz="5400" u="sng" dirty="0">
                <a:solidFill>
                  <a:schemeClr val="accent1">
                    <a:lumMod val="75000"/>
                  </a:schemeClr>
                </a:solidFill>
              </a:rPr>
              <a:t>: (</a:t>
            </a:r>
            <a:r>
              <a:rPr lang="uk-UA" sz="5400" u="sng" dirty="0">
                <a:solidFill>
                  <a:schemeClr val="accent1">
                    <a:lumMod val="75000"/>
                  </a:schemeClr>
                </a:solidFill>
              </a:rPr>
              <a:t>Конфлікт</a:t>
            </a:r>
            <a:r>
              <a:rPr lang="en-GB" sz="5400" u="sng" dirty="0">
                <a:solidFill>
                  <a:schemeClr val="accent1">
                    <a:lumMod val="75000"/>
                  </a:schemeClr>
                </a:solidFill>
              </a:rPr>
              <a:t>)</a:t>
            </a:r>
          </a:p>
          <a:p>
            <a:br>
              <a:rPr lang="en-GB" sz="5400" dirty="0"/>
            </a:br>
            <a:br>
              <a:rPr lang="uk-UA" sz="5400" dirty="0"/>
            </a:br>
            <a:r>
              <a:rPr lang="uk-UA" sz="5400" dirty="0"/>
              <a:t>Суміш емоцій, конфлікти щодо пріоритетів цілей, відповідальності кожного члена команди, лідерства, мети</a:t>
            </a:r>
          </a:p>
          <a:p>
            <a:br>
              <a:rPr lang="uk-UA" sz="5400" dirty="0"/>
            </a:br>
            <a:endParaRPr lang="uk-UA" sz="5400" dirty="0"/>
          </a:p>
          <a:p>
            <a:endParaRPr lang="en-GB" sz="5400" dirty="0"/>
          </a:p>
          <a:p>
            <a:endParaRPr lang="en-US" dirty="0">
              <a:solidFill>
                <a:schemeClr val="accent1">
                  <a:lumMod val="75000"/>
                </a:schemeClr>
              </a:solidFill>
              <a:latin typeface="Adobe Heiti Std R" panose="020B0400000000000000" pitchFamily="34" charset="-128"/>
              <a:ea typeface="Adobe Heiti Std R" panose="020B0400000000000000" pitchFamily="34" charset="-128"/>
              <a:cs typeface="Arial"/>
              <a:sym typeface="Arial"/>
            </a:endParaRPr>
          </a:p>
          <a:p>
            <a:pPr lvl="0" algn="ctr">
              <a:spcBef>
                <a:spcPts val="0"/>
              </a:spcBef>
              <a:spcAft>
                <a:spcPts val="0"/>
              </a:spcAft>
            </a:pPr>
            <a:endParaRPr dirty="0">
              <a:solidFill>
                <a:schemeClr val="accent3">
                  <a:lumMod val="50000"/>
                </a:schemeClr>
              </a:solidFill>
              <a:latin typeface="Arial"/>
              <a:ea typeface="Arial"/>
              <a:cs typeface="Arial"/>
              <a:sym typeface="Arial"/>
            </a:endParaRPr>
          </a:p>
        </p:txBody>
      </p:sp>
    </p:spTree>
    <p:extLst>
      <p:ext uri="{BB962C8B-B14F-4D97-AF65-F5344CB8AC3E}">
        <p14:creationId xmlns:p14="http://schemas.microsoft.com/office/powerpoint/2010/main" val="2136923033"/>
      </p:ext>
    </p:extLst>
  </p:cSld>
  <p:clrMapOvr>
    <a:masterClrMapping/>
  </p:clrMapOvr>
  <mc:AlternateContent xmlns:mc="http://schemas.openxmlformats.org/markup-compatibility/2006" xmlns:p14="http://schemas.microsoft.com/office/powerpoint/2010/main">
    <mc:Choice Requires="p14">
      <p:transition spd="slow">
        <p14:flip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59"/>
        <p:cNvGrpSpPr/>
        <p:nvPr/>
      </p:nvGrpSpPr>
      <p:grpSpPr>
        <a:xfrm>
          <a:off x="0" y="0"/>
          <a:ext cx="0" cy="0"/>
          <a:chOff x="0" y="0"/>
          <a:chExt cx="0" cy="0"/>
        </a:xfrm>
      </p:grpSpPr>
      <p:sp>
        <p:nvSpPr>
          <p:cNvPr id="2080" name="Shape 2080"/>
          <p:cNvSpPr/>
          <p:nvPr/>
        </p:nvSpPr>
        <p:spPr>
          <a:xfrm>
            <a:off x="0" y="967036"/>
            <a:ext cx="18288000" cy="8784976"/>
          </a:xfrm>
          <a:prstGeom prst="rect">
            <a:avLst/>
          </a:prstGeom>
          <a:solidFill>
            <a:schemeClr val="lt1">
              <a:alpha val="97000"/>
            </a:schemeClr>
          </a:solidFill>
          <a:ln w="12700" cap="flat" cmpd="sng">
            <a:solidFill>
              <a:schemeClr val="tx2">
                <a:alpha val="18000"/>
              </a:schemeClr>
            </a:solidFill>
            <a:prstDash val="solid"/>
            <a:miter/>
            <a:headEnd type="none" w="med" len="med"/>
            <a:tailEnd type="none" w="med" len="med"/>
          </a:ln>
        </p:spPr>
        <p:txBody>
          <a:bodyPr lIns="91425" tIns="45700" rIns="91425" bIns="45700" anchor="ctr" anchorCtr="0">
            <a:noAutofit/>
          </a:bodyPr>
          <a:lstStyle/>
          <a:p>
            <a:r>
              <a:rPr lang="uk-UA" sz="5400" u="sng" dirty="0">
                <a:solidFill>
                  <a:schemeClr val="accent1">
                    <a:lumMod val="75000"/>
                  </a:schemeClr>
                </a:solidFill>
              </a:rPr>
              <a:t>НОРМУВАННЯ</a:t>
            </a:r>
            <a:r>
              <a:rPr lang="en-GB" sz="5400" u="sng" dirty="0">
                <a:solidFill>
                  <a:schemeClr val="accent1">
                    <a:lumMod val="75000"/>
                  </a:schemeClr>
                </a:solidFill>
              </a:rPr>
              <a:t>: (</a:t>
            </a:r>
            <a:r>
              <a:rPr lang="uk-UA" sz="5400" u="sng" dirty="0">
                <a:solidFill>
                  <a:schemeClr val="accent1">
                    <a:lumMod val="75000"/>
                  </a:schemeClr>
                </a:solidFill>
              </a:rPr>
              <a:t>кооперація</a:t>
            </a:r>
            <a:r>
              <a:rPr lang="en-GB" sz="5400" u="sng" dirty="0">
                <a:solidFill>
                  <a:schemeClr val="accent1">
                    <a:lumMod val="75000"/>
                  </a:schemeClr>
                </a:solidFill>
              </a:rPr>
              <a:t>)</a:t>
            </a:r>
          </a:p>
          <a:p>
            <a:br>
              <a:rPr lang="en-GB" sz="5400" dirty="0"/>
            </a:br>
            <a:r>
              <a:rPr lang="uk-UA" sz="5400" dirty="0"/>
              <a:t>Згуртованість, обмін інформацією, демонстрація прийняття, компромісні рішення</a:t>
            </a:r>
            <a:endParaRPr lang="en-US" dirty="0">
              <a:solidFill>
                <a:schemeClr val="accent1">
                  <a:lumMod val="75000"/>
                </a:schemeClr>
              </a:solidFill>
              <a:latin typeface="Adobe Heiti Std R" panose="020B0400000000000000" pitchFamily="34" charset="-128"/>
              <a:ea typeface="Adobe Heiti Std R" panose="020B0400000000000000" pitchFamily="34" charset="-128"/>
              <a:cs typeface="Arial"/>
              <a:sym typeface="Arial"/>
            </a:endParaRPr>
          </a:p>
          <a:p>
            <a:pPr lvl="0" algn="ctr">
              <a:spcBef>
                <a:spcPts val="0"/>
              </a:spcBef>
              <a:spcAft>
                <a:spcPts val="0"/>
              </a:spcAft>
            </a:pPr>
            <a:endParaRPr dirty="0">
              <a:solidFill>
                <a:schemeClr val="accent3">
                  <a:lumMod val="50000"/>
                </a:schemeClr>
              </a:solidFill>
              <a:latin typeface="Arial"/>
              <a:ea typeface="Arial"/>
              <a:cs typeface="Arial"/>
              <a:sym typeface="Arial"/>
            </a:endParaRPr>
          </a:p>
        </p:txBody>
      </p:sp>
    </p:spTree>
    <p:extLst>
      <p:ext uri="{BB962C8B-B14F-4D97-AF65-F5344CB8AC3E}">
        <p14:creationId xmlns:p14="http://schemas.microsoft.com/office/powerpoint/2010/main" val="453263251"/>
      </p:ext>
    </p:extLst>
  </p:cSld>
  <p:clrMapOvr>
    <a:masterClrMapping/>
  </p:clrMapOvr>
  <mc:AlternateContent xmlns:mc="http://schemas.openxmlformats.org/markup-compatibility/2006" xmlns:p14="http://schemas.microsoft.com/office/powerpoint/2010/main">
    <mc:Choice Requires="p14">
      <p:transition spd="slow">
        <p14:flip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59"/>
        <p:cNvGrpSpPr/>
        <p:nvPr/>
      </p:nvGrpSpPr>
      <p:grpSpPr>
        <a:xfrm>
          <a:off x="0" y="0"/>
          <a:ext cx="0" cy="0"/>
          <a:chOff x="0" y="0"/>
          <a:chExt cx="0" cy="0"/>
        </a:xfrm>
      </p:grpSpPr>
      <p:sp>
        <p:nvSpPr>
          <p:cNvPr id="2080" name="Shape 2080"/>
          <p:cNvSpPr/>
          <p:nvPr/>
        </p:nvSpPr>
        <p:spPr>
          <a:xfrm>
            <a:off x="0" y="967036"/>
            <a:ext cx="18288000" cy="8784976"/>
          </a:xfrm>
          <a:prstGeom prst="rect">
            <a:avLst/>
          </a:prstGeom>
          <a:solidFill>
            <a:schemeClr val="lt1">
              <a:alpha val="97000"/>
            </a:schemeClr>
          </a:solidFill>
          <a:ln w="12700" cap="flat" cmpd="sng">
            <a:solidFill>
              <a:schemeClr val="tx2">
                <a:alpha val="18000"/>
              </a:schemeClr>
            </a:solidFill>
            <a:prstDash val="solid"/>
            <a:miter/>
            <a:headEnd type="none" w="med" len="med"/>
            <a:tailEnd type="none" w="med" len="med"/>
          </a:ln>
        </p:spPr>
        <p:txBody>
          <a:bodyPr lIns="91425" tIns="45700" rIns="91425" bIns="45700" anchor="ctr" anchorCtr="0">
            <a:noAutofit/>
          </a:bodyPr>
          <a:lstStyle/>
          <a:p>
            <a:r>
              <a:rPr lang="uk-UA" sz="5400" u="sng" dirty="0">
                <a:solidFill>
                  <a:schemeClr val="accent1">
                    <a:lumMod val="75000"/>
                  </a:schemeClr>
                </a:solidFill>
              </a:rPr>
              <a:t>ВИКОНАННЯ</a:t>
            </a:r>
            <a:r>
              <a:rPr lang="en-GB" sz="5400" u="sng" dirty="0">
                <a:solidFill>
                  <a:schemeClr val="accent1">
                    <a:lumMod val="75000"/>
                  </a:schemeClr>
                </a:solidFill>
              </a:rPr>
              <a:t>: (</a:t>
            </a:r>
            <a:r>
              <a:rPr lang="uk-UA" sz="5400" u="sng" dirty="0">
                <a:solidFill>
                  <a:schemeClr val="accent1">
                    <a:lumMod val="75000"/>
                  </a:schemeClr>
                </a:solidFill>
              </a:rPr>
              <a:t>Продуктивність</a:t>
            </a:r>
            <a:r>
              <a:rPr lang="en-GB" sz="5400" u="sng" dirty="0">
                <a:solidFill>
                  <a:schemeClr val="accent1">
                    <a:lumMod val="75000"/>
                  </a:schemeClr>
                </a:solidFill>
              </a:rPr>
              <a:t>)</a:t>
            </a:r>
          </a:p>
          <a:p>
            <a:br>
              <a:rPr lang="en-GB" sz="5400" dirty="0"/>
            </a:br>
            <a:r>
              <a:rPr lang="ru-RU" sz="5400" dirty="0" err="1"/>
              <a:t>Група</a:t>
            </a:r>
            <a:r>
              <a:rPr lang="ru-RU" sz="5400" dirty="0"/>
              <a:t> на 100% </a:t>
            </a:r>
            <a:r>
              <a:rPr lang="ru-RU" sz="5400" dirty="0" err="1"/>
              <a:t>працює</a:t>
            </a:r>
            <a:r>
              <a:rPr lang="ru-RU" sz="5400" dirty="0"/>
              <a:t> і </a:t>
            </a:r>
            <a:r>
              <a:rPr lang="ru-RU" sz="5400" dirty="0" err="1"/>
              <a:t>взаємодіє</a:t>
            </a:r>
            <a:r>
              <a:rPr lang="ru-RU" sz="5400" dirty="0"/>
              <a:t>, </a:t>
            </a:r>
            <a:r>
              <a:rPr lang="ru-RU" sz="5400" dirty="0" err="1"/>
              <a:t>має</a:t>
            </a:r>
            <a:r>
              <a:rPr lang="ru-RU" sz="5400" dirty="0"/>
              <a:t> </a:t>
            </a:r>
            <a:r>
              <a:rPr lang="ru-RU" sz="5400" dirty="0" err="1"/>
              <a:t>високу</a:t>
            </a:r>
            <a:r>
              <a:rPr lang="ru-RU" sz="5400" dirty="0"/>
              <a:t> </a:t>
            </a:r>
            <a:r>
              <a:rPr lang="ru-RU" sz="5400" dirty="0" err="1"/>
              <a:t>продуктивність</a:t>
            </a:r>
            <a:r>
              <a:rPr lang="ru-RU" sz="5400" dirty="0"/>
              <a:t> і </a:t>
            </a:r>
            <a:r>
              <a:rPr lang="ru-RU" sz="5400" dirty="0" err="1"/>
              <a:t>допомагає</a:t>
            </a:r>
            <a:r>
              <a:rPr lang="ru-RU" sz="5400" dirty="0"/>
              <a:t> один одному</a:t>
            </a:r>
            <a:endParaRPr lang="en-US" dirty="0">
              <a:solidFill>
                <a:schemeClr val="accent1">
                  <a:lumMod val="75000"/>
                </a:schemeClr>
              </a:solidFill>
              <a:latin typeface="Adobe Heiti Std R" panose="020B0400000000000000" pitchFamily="34" charset="-128"/>
              <a:ea typeface="Adobe Heiti Std R" panose="020B0400000000000000" pitchFamily="34" charset="-128"/>
              <a:cs typeface="Arial"/>
              <a:sym typeface="Arial"/>
            </a:endParaRPr>
          </a:p>
          <a:p>
            <a:pPr lvl="0" algn="ctr">
              <a:spcBef>
                <a:spcPts val="0"/>
              </a:spcBef>
              <a:spcAft>
                <a:spcPts val="0"/>
              </a:spcAft>
            </a:pPr>
            <a:endParaRPr dirty="0">
              <a:solidFill>
                <a:schemeClr val="accent3">
                  <a:lumMod val="50000"/>
                </a:schemeClr>
              </a:solidFill>
              <a:latin typeface="Arial"/>
              <a:ea typeface="Arial"/>
              <a:cs typeface="Arial"/>
              <a:sym typeface="Arial"/>
            </a:endParaRPr>
          </a:p>
        </p:txBody>
      </p:sp>
    </p:spTree>
    <p:extLst>
      <p:ext uri="{BB962C8B-B14F-4D97-AF65-F5344CB8AC3E}">
        <p14:creationId xmlns:p14="http://schemas.microsoft.com/office/powerpoint/2010/main" val="4158655862"/>
      </p:ext>
    </p:extLst>
  </p:cSld>
  <p:clrMapOvr>
    <a:masterClrMapping/>
  </p:clrMapOvr>
  <mc:AlternateContent xmlns:mc="http://schemas.openxmlformats.org/markup-compatibility/2006" xmlns:p14="http://schemas.microsoft.com/office/powerpoint/2010/main">
    <mc:Choice Requires="p14">
      <p:transition spd="slow">
        <p14:flip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59"/>
        <p:cNvGrpSpPr/>
        <p:nvPr/>
      </p:nvGrpSpPr>
      <p:grpSpPr>
        <a:xfrm>
          <a:off x="0" y="0"/>
          <a:ext cx="0" cy="0"/>
          <a:chOff x="0" y="0"/>
          <a:chExt cx="0" cy="0"/>
        </a:xfrm>
      </p:grpSpPr>
      <p:sp>
        <p:nvSpPr>
          <p:cNvPr id="2080" name="Shape 2080"/>
          <p:cNvSpPr/>
          <p:nvPr/>
        </p:nvSpPr>
        <p:spPr>
          <a:xfrm>
            <a:off x="0" y="967036"/>
            <a:ext cx="18288000" cy="8784976"/>
          </a:xfrm>
          <a:prstGeom prst="rect">
            <a:avLst/>
          </a:prstGeom>
          <a:solidFill>
            <a:schemeClr val="lt1">
              <a:alpha val="97000"/>
            </a:schemeClr>
          </a:solidFill>
          <a:ln w="12700" cap="flat" cmpd="sng">
            <a:solidFill>
              <a:schemeClr val="tx2">
                <a:alpha val="18000"/>
              </a:schemeClr>
            </a:solidFill>
            <a:prstDash val="solid"/>
            <a:miter/>
            <a:headEnd type="none" w="med" len="med"/>
            <a:tailEnd type="none" w="med" len="med"/>
          </a:ln>
        </p:spPr>
        <p:txBody>
          <a:bodyPr lIns="91425" tIns="45700" rIns="91425" bIns="45700" anchor="ctr" anchorCtr="0">
            <a:noAutofit/>
          </a:bodyPr>
          <a:lstStyle/>
          <a:p>
            <a:r>
              <a:rPr lang="uk-UA" sz="5400" b="1" dirty="0"/>
              <a:t>ЗГУРТОВАНІСТЬ</a:t>
            </a:r>
            <a:r>
              <a:rPr lang="en-GB" sz="5400" b="1" dirty="0"/>
              <a:t>:</a:t>
            </a:r>
            <a:r>
              <a:rPr lang="en-GB" sz="5400" dirty="0"/>
              <a:t> </a:t>
            </a:r>
            <a:r>
              <a:rPr lang="uk-UA" sz="5400" dirty="0"/>
              <a:t> Це рівень, на якому члени групи прив’язані один до одного та вмотивовані залишатися частиною групи</a:t>
            </a:r>
            <a:endParaRPr lang="en-GB" sz="5400" dirty="0"/>
          </a:p>
          <a:p>
            <a:br>
              <a:rPr lang="en-GB" sz="5400" dirty="0">
                <a:solidFill>
                  <a:schemeClr val="accent1">
                    <a:lumMod val="75000"/>
                  </a:schemeClr>
                </a:solidFill>
              </a:rPr>
            </a:br>
            <a:r>
              <a:rPr lang="uk-UA" sz="5400" b="1" dirty="0">
                <a:solidFill>
                  <a:schemeClr val="accent1">
                    <a:lumMod val="75000"/>
                  </a:schemeClr>
                </a:solidFill>
              </a:rPr>
              <a:t>СТВОРЕННЯ ЗГУРТОВАНОСТІ</a:t>
            </a:r>
            <a:r>
              <a:rPr lang="en-GB" sz="5400" b="1" dirty="0">
                <a:solidFill>
                  <a:schemeClr val="accent1">
                    <a:lumMod val="75000"/>
                  </a:schemeClr>
                </a:solidFill>
              </a:rPr>
              <a:t>:</a:t>
            </a:r>
            <a:endParaRPr lang="en-GB" sz="5400" dirty="0">
              <a:solidFill>
                <a:schemeClr val="accent1">
                  <a:lumMod val="75000"/>
                </a:schemeClr>
              </a:solidFill>
            </a:endParaRPr>
          </a:p>
          <a:p>
            <a:pPr marL="685800" indent="-685800">
              <a:buFont typeface="Arial" panose="020B0604020202020204" pitchFamily="34" charset="0"/>
              <a:buChar char="•"/>
            </a:pPr>
            <a:r>
              <a:rPr lang="uk-UA" sz="5400" dirty="0"/>
              <a:t>Висока частота взаємодії</a:t>
            </a:r>
            <a:endParaRPr lang="en-GB" sz="5400" dirty="0"/>
          </a:p>
          <a:p>
            <a:pPr marL="685800" indent="-685800">
              <a:buFont typeface="Arial" panose="020B0604020202020204" pitchFamily="34" charset="0"/>
              <a:buChar char="•"/>
            </a:pPr>
            <a:r>
              <a:rPr lang="uk-UA" sz="5400" dirty="0"/>
              <a:t>Загроза з боку 3-ї сторони</a:t>
            </a:r>
            <a:endParaRPr lang="en-GB" sz="5400" dirty="0"/>
          </a:p>
          <a:p>
            <a:pPr marL="685800" indent="-685800">
              <a:buFont typeface="Arial" panose="020B0604020202020204" pitchFamily="34" charset="0"/>
              <a:buChar char="•"/>
            </a:pPr>
            <a:r>
              <a:rPr lang="uk-UA" sz="5400" dirty="0"/>
              <a:t>Спільні цілі</a:t>
            </a:r>
            <a:r>
              <a:rPr lang="en-GB" sz="5400" dirty="0"/>
              <a:t>, </a:t>
            </a:r>
            <a:r>
              <a:rPr lang="uk-UA" sz="5400" dirty="0"/>
              <a:t>підходи</a:t>
            </a:r>
            <a:r>
              <a:rPr lang="en-GB" sz="5400" dirty="0"/>
              <a:t> &amp; </a:t>
            </a:r>
            <a:r>
              <a:rPr lang="uk-UA" sz="5400" dirty="0"/>
              <a:t>цінності</a:t>
            </a:r>
            <a:endParaRPr lang="en-GB" sz="5400" dirty="0"/>
          </a:p>
          <a:p>
            <a:endParaRPr lang="en-US" dirty="0">
              <a:solidFill>
                <a:schemeClr val="accent1">
                  <a:lumMod val="75000"/>
                </a:schemeClr>
              </a:solidFill>
              <a:latin typeface="Adobe Heiti Std R" panose="020B0400000000000000" pitchFamily="34" charset="-128"/>
              <a:ea typeface="Adobe Heiti Std R" panose="020B0400000000000000" pitchFamily="34" charset="-128"/>
              <a:cs typeface="Arial"/>
              <a:sym typeface="Arial"/>
            </a:endParaRPr>
          </a:p>
          <a:p>
            <a:pPr lvl="0" algn="ctr">
              <a:spcBef>
                <a:spcPts val="0"/>
              </a:spcBef>
              <a:spcAft>
                <a:spcPts val="0"/>
              </a:spcAft>
            </a:pPr>
            <a:endParaRPr dirty="0">
              <a:solidFill>
                <a:schemeClr val="accent3">
                  <a:lumMod val="50000"/>
                </a:schemeClr>
              </a:solidFill>
              <a:latin typeface="Arial"/>
              <a:ea typeface="Arial"/>
              <a:cs typeface="Arial"/>
              <a:sym typeface="Arial"/>
            </a:endParaRPr>
          </a:p>
        </p:txBody>
      </p:sp>
    </p:spTree>
    <p:extLst>
      <p:ext uri="{BB962C8B-B14F-4D97-AF65-F5344CB8AC3E}">
        <p14:creationId xmlns:p14="http://schemas.microsoft.com/office/powerpoint/2010/main" val="2696951895"/>
      </p:ext>
    </p:extLst>
  </p:cSld>
  <p:clrMapOvr>
    <a:masterClrMapping/>
  </p:clrMapOvr>
  <mc:AlternateContent xmlns:mc="http://schemas.openxmlformats.org/markup-compatibility/2006" xmlns:p14="http://schemas.microsoft.com/office/powerpoint/2010/main">
    <mc:Choice Requires="p14">
      <p:transition spd="slow">
        <p14:flip dir="l"/>
      </p:transition>
    </mc:Choice>
    <mc:Fallback xmlns="">
      <p:transition spd="slow">
        <p:fade/>
      </p:transition>
    </mc:Fallback>
  </mc:AlternateContent>
</p:sld>
</file>

<file path=ppt/theme/theme1.xml><?xml version="1.0" encoding="utf-8"?>
<a:theme xmlns:a="http://schemas.openxmlformats.org/drawingml/2006/main" name="Custom Design">
  <a:themeElements>
    <a:clrScheme name="UVH">
      <a:dk1>
        <a:srgbClr val="3F4A54"/>
      </a:dk1>
      <a:lt1>
        <a:srgbClr val="FFFFFF"/>
      </a:lt1>
      <a:dk2>
        <a:srgbClr val="3A5063"/>
      </a:dk2>
      <a:lt2>
        <a:srgbClr val="B2B2B2"/>
      </a:lt2>
      <a:accent1>
        <a:srgbClr val="FDB41E"/>
      </a:accent1>
      <a:accent2>
        <a:srgbClr val="14A5B2"/>
      </a:accent2>
      <a:accent3>
        <a:srgbClr val="1E75BF"/>
      </a:accent3>
      <a:accent4>
        <a:srgbClr val="8CC83C"/>
      </a:accent4>
      <a:accent5>
        <a:srgbClr val="EA1C25"/>
      </a:accent5>
      <a:accent6>
        <a:srgbClr val="972696"/>
      </a:accent6>
      <a:hlink>
        <a:srgbClr val="0000FF"/>
      </a:hlink>
      <a:folHlink>
        <a:srgbClr val="FF00F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38100">
          <a:solidFill>
            <a:schemeClr val="tx1">
              <a:lumMod val="60000"/>
              <a:lumOff val="4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defRPr sz="2000">
            <a:solidFill>
              <a:schemeClr val="tx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ith subs">
  <a:themeElements>
    <a:clrScheme name="UVH">
      <a:dk1>
        <a:srgbClr val="3F4A54"/>
      </a:dk1>
      <a:lt1>
        <a:srgbClr val="FFFFFF"/>
      </a:lt1>
      <a:dk2>
        <a:srgbClr val="3A5063"/>
      </a:dk2>
      <a:lt2>
        <a:srgbClr val="B2B2B2"/>
      </a:lt2>
      <a:accent1>
        <a:srgbClr val="FDB41E"/>
      </a:accent1>
      <a:accent2>
        <a:srgbClr val="14A5B2"/>
      </a:accent2>
      <a:accent3>
        <a:srgbClr val="1E75BF"/>
      </a:accent3>
      <a:accent4>
        <a:srgbClr val="8CC83C"/>
      </a:accent4>
      <a:accent5>
        <a:srgbClr val="EA1C25"/>
      </a:accent5>
      <a:accent6>
        <a:srgbClr val="972696"/>
      </a:accent6>
      <a:hlink>
        <a:srgbClr val="0000FF"/>
      </a:hlink>
      <a:folHlink>
        <a:srgbClr val="FF00F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38100">
          <a:solidFill>
            <a:schemeClr val="tx1">
              <a:lumMod val="60000"/>
              <a:lumOff val="4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defRPr sz="2000">
            <a:solidFill>
              <a:schemeClr val="tx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UVH">
      <a:dk1>
        <a:srgbClr val="3F4A54"/>
      </a:dk1>
      <a:lt1>
        <a:srgbClr val="FFFFFF"/>
      </a:lt1>
      <a:dk2>
        <a:srgbClr val="3A5063"/>
      </a:dk2>
      <a:lt2>
        <a:srgbClr val="B2B2B2"/>
      </a:lt2>
      <a:accent1>
        <a:srgbClr val="FDB41E"/>
      </a:accent1>
      <a:accent2>
        <a:srgbClr val="14A5B2"/>
      </a:accent2>
      <a:accent3>
        <a:srgbClr val="1E75BF"/>
      </a:accent3>
      <a:accent4>
        <a:srgbClr val="8CC83C"/>
      </a:accent4>
      <a:accent5>
        <a:srgbClr val="EA1C25"/>
      </a:accent5>
      <a:accent6>
        <a:srgbClr val="972696"/>
      </a:accent6>
      <a:hlink>
        <a:srgbClr val="0000FF"/>
      </a:hlink>
      <a:folHlink>
        <a:srgbClr val="FF00F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38100">
          <a:solidFill>
            <a:schemeClr val="tx1">
              <a:lumMod val="60000"/>
              <a:lumOff val="4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defRPr sz="2000">
            <a:solidFill>
              <a:schemeClr val="tx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efault">
  <a:themeElements>
    <a:clrScheme name="Default">
      <a:dk1>
        <a:srgbClr val="000000"/>
      </a:dk1>
      <a:lt1>
        <a:srgbClr val="FFFFFF"/>
      </a:lt1>
      <a:dk2>
        <a:srgbClr val="A7A7A7"/>
      </a:dk2>
      <a:lt2>
        <a:srgbClr val="535353"/>
      </a:lt2>
      <a:accent1>
        <a:srgbClr val="A5C067"/>
      </a:accent1>
      <a:accent2>
        <a:srgbClr val="03AE97"/>
      </a:accent2>
      <a:accent3>
        <a:srgbClr val="F7AC12"/>
      </a:accent3>
      <a:accent4>
        <a:srgbClr val="CD4E37"/>
      </a:accent4>
      <a:accent5>
        <a:srgbClr val="2C3D4B"/>
      </a:accent5>
      <a:accent6>
        <a:srgbClr val="282B2B"/>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2F2F2"/>
        </a:solidFill>
        <a:ln w="25400" cap="flat">
          <a:solidFill>
            <a:srgbClr val="A5C067"/>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A5C067"/>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2381</TotalTime>
  <Words>465</Words>
  <Application>Microsoft Macintosh PowerPoint</Application>
  <PresentationFormat>Произвольный</PresentationFormat>
  <Paragraphs>74</Paragraphs>
  <Slides>17</Slides>
  <Notes>13</Notes>
  <HiddenSlides>0</HiddenSlides>
  <MMClips>0</MMClips>
  <ScaleCrop>false</ScaleCrop>
  <HeadingPairs>
    <vt:vector size="6" baseType="variant">
      <vt:variant>
        <vt:lpstr>Использованные шрифты</vt:lpstr>
      </vt:variant>
      <vt:variant>
        <vt:i4>7</vt:i4>
      </vt:variant>
      <vt:variant>
        <vt:lpstr>Тема</vt:lpstr>
      </vt:variant>
      <vt:variant>
        <vt:i4>3</vt:i4>
      </vt:variant>
      <vt:variant>
        <vt:lpstr>Заголовки слайдов</vt:lpstr>
      </vt:variant>
      <vt:variant>
        <vt:i4>17</vt:i4>
      </vt:variant>
    </vt:vector>
  </HeadingPairs>
  <TitlesOfParts>
    <vt:vector size="27" baseType="lpstr">
      <vt:lpstr>Adobe Heiti Std R</vt:lpstr>
      <vt:lpstr>Roboto Condensed</vt:lpstr>
      <vt:lpstr>Arial</vt:lpstr>
      <vt:lpstr>Bebas Neue</vt:lpstr>
      <vt:lpstr>Calibri</vt:lpstr>
      <vt:lpstr>Helvetica</vt:lpstr>
      <vt:lpstr>Helvetica Neue</vt:lpstr>
      <vt:lpstr>Custom Design</vt:lpstr>
      <vt:lpstr>with subs</vt:lpstr>
      <vt:lpstr>1_Custom Design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AZaikin</dc:creator>
  <cp:lastModifiedBy>Пользователь Microsoft Office</cp:lastModifiedBy>
  <cp:revision>272</cp:revision>
  <dcterms:modified xsi:type="dcterms:W3CDTF">2020-11-07T18:27:09Z</dcterms:modified>
</cp:coreProperties>
</file>