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5" r:id="rId1"/>
  </p:sldMasterIdLst>
  <p:notesMasterIdLst>
    <p:notesMasterId r:id="rId10"/>
  </p:notesMasterIdLst>
  <p:sldIdLst>
    <p:sldId id="256" r:id="rId2"/>
    <p:sldId id="257" r:id="rId3"/>
    <p:sldId id="259" r:id="rId4"/>
    <p:sldId id="261" r:id="rId5"/>
    <p:sldId id="266" r:id="rId6"/>
    <p:sldId id="263" r:id="rId7"/>
    <p:sldId id="262" r:id="rId8"/>
    <p:sldId id="264" r:id="rId9"/>
  </p:sldIdLst>
  <p:sldSz cx="9144000" cy="6858000" type="screen4x3"/>
  <p:notesSz cx="6858000" cy="9144000"/>
  <p:defaultTextStyle>
    <a:defPPr>
      <a:defRPr lang="uk-U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CCCCFF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Без стилю та сітки таблиці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45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image" Target="../media/image1.jpeg"/><Relationship Id="rId4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12E681-0B4C-4809-BCC1-A8CF70DD415A}" type="doc">
      <dgm:prSet loTypeId="urn:microsoft.com/office/officeart/2009/3/layout/IncreasingArrowsProcess" loCatId="process" qsTypeId="urn:microsoft.com/office/officeart/2005/8/quickstyle/3d2" qsCatId="3D" csTypeId="urn:microsoft.com/office/officeart/2005/8/colors/accent1_2#1" csCatId="accent1" phldr="1"/>
      <dgm:spPr/>
      <dgm:t>
        <a:bodyPr/>
        <a:lstStyle/>
        <a:p>
          <a:endParaRPr lang="uk-UA"/>
        </a:p>
      </dgm:t>
    </dgm:pt>
    <dgm:pt modelId="{9E91D9ED-6148-4B7A-AFB3-43FA63082610}">
      <dgm:prSet phldrT="[Текст]" custT="1"/>
      <dgm:spPr/>
      <dgm:t>
        <a:bodyPr anchor="ctr"/>
        <a:lstStyle/>
        <a:p>
          <a:pPr algn="l"/>
          <a:r>
            <a:rPr lang="uk-UA" sz="1600" dirty="0" smtClean="0"/>
            <a:t>     </a:t>
          </a:r>
          <a:r>
            <a:rPr lang="uk-UA" sz="2000" b="1" dirty="0" smtClean="0">
              <a:solidFill>
                <a:srgbClr val="C00000"/>
              </a:solidFill>
            </a:rPr>
            <a:t>Обсяг кредитів</a:t>
          </a:r>
          <a:endParaRPr lang="uk-UA" sz="2000" b="1" dirty="0">
            <a:solidFill>
              <a:srgbClr val="C00000"/>
            </a:solidFill>
          </a:endParaRPr>
        </a:p>
      </dgm:t>
    </dgm:pt>
    <dgm:pt modelId="{BE372108-0EA2-41D2-ABDC-DDAE8B260639}" type="parTrans" cxnId="{E340038C-4F9B-4CB8-9569-63B6520830F1}">
      <dgm:prSet/>
      <dgm:spPr/>
      <dgm:t>
        <a:bodyPr/>
        <a:lstStyle/>
        <a:p>
          <a:endParaRPr lang="uk-UA"/>
        </a:p>
      </dgm:t>
    </dgm:pt>
    <dgm:pt modelId="{1ED2F36D-9250-4C18-9B61-B16B6219E823}" type="sibTrans" cxnId="{E340038C-4F9B-4CB8-9569-63B6520830F1}">
      <dgm:prSet/>
      <dgm:spPr/>
      <dgm:t>
        <a:bodyPr/>
        <a:lstStyle/>
        <a:p>
          <a:endParaRPr lang="uk-UA"/>
        </a:p>
      </dgm:t>
    </dgm:pt>
    <dgm:pt modelId="{5B3DF9B9-829A-4380-93DE-1493A718198F}">
      <dgm:prSet phldrT="[Текст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 anchor="t"/>
        <a:lstStyle/>
        <a:p>
          <a:pPr algn="ctr"/>
          <a:r>
            <a:rPr lang="uk-UA" sz="3600" dirty="0" smtClean="0"/>
            <a:t>3</a:t>
          </a:r>
          <a:endParaRPr lang="uk-UA" sz="3600" dirty="0"/>
        </a:p>
      </dgm:t>
    </dgm:pt>
    <dgm:pt modelId="{F01EF5BA-3EA1-4D18-A8BA-A6656FA23CB1}" type="parTrans" cxnId="{FDF8D255-D50C-4B0F-97D7-1AEF8DB0DA75}">
      <dgm:prSet/>
      <dgm:spPr/>
      <dgm:t>
        <a:bodyPr/>
        <a:lstStyle/>
        <a:p>
          <a:endParaRPr lang="uk-UA"/>
        </a:p>
      </dgm:t>
    </dgm:pt>
    <dgm:pt modelId="{BD1CC545-E765-4440-A1B2-A51C8DB52E28}" type="sibTrans" cxnId="{FDF8D255-D50C-4B0F-97D7-1AEF8DB0DA75}">
      <dgm:prSet/>
      <dgm:spPr/>
      <dgm:t>
        <a:bodyPr/>
        <a:lstStyle/>
        <a:p>
          <a:endParaRPr lang="uk-UA"/>
        </a:p>
      </dgm:t>
    </dgm:pt>
    <dgm:pt modelId="{F767F4E9-5B8F-4D59-87FF-193C8200BA2D}">
      <dgm:prSet phldrT="[Текст]" custT="1"/>
      <dgm:spPr/>
      <dgm:t>
        <a:bodyPr anchor="ctr"/>
        <a:lstStyle/>
        <a:p>
          <a:pPr algn="l"/>
          <a:r>
            <a:rPr lang="uk-UA" sz="1600" dirty="0" smtClean="0"/>
            <a:t>    </a:t>
          </a:r>
          <a:r>
            <a:rPr lang="uk-UA" sz="2000" b="1" dirty="0" smtClean="0">
              <a:solidFill>
                <a:srgbClr val="C00000"/>
              </a:solidFill>
            </a:rPr>
            <a:t>Період навчання </a:t>
          </a:r>
          <a:endParaRPr lang="uk-UA" sz="2000" b="1" dirty="0">
            <a:solidFill>
              <a:srgbClr val="C00000"/>
            </a:solidFill>
          </a:endParaRPr>
        </a:p>
      </dgm:t>
    </dgm:pt>
    <dgm:pt modelId="{6F4A5A4A-8F10-452E-9684-6F3EA51D5611}" type="parTrans" cxnId="{36B5424D-C42A-426F-9C75-50807BB414E7}">
      <dgm:prSet/>
      <dgm:spPr/>
      <dgm:t>
        <a:bodyPr/>
        <a:lstStyle/>
        <a:p>
          <a:endParaRPr lang="uk-UA"/>
        </a:p>
      </dgm:t>
    </dgm:pt>
    <dgm:pt modelId="{8ECB7CB8-56F7-4878-AA80-F50C26CA56AD}" type="sibTrans" cxnId="{36B5424D-C42A-426F-9C75-50807BB414E7}">
      <dgm:prSet/>
      <dgm:spPr/>
      <dgm:t>
        <a:bodyPr/>
        <a:lstStyle/>
        <a:p>
          <a:endParaRPr lang="uk-UA"/>
        </a:p>
      </dgm:t>
    </dgm:pt>
    <dgm:pt modelId="{E49599BD-43D7-4E86-BA94-BB002D42BE65}">
      <dgm:prSet phldrT="[Текст]" custT="1"/>
      <dgm:spPr/>
      <dgm:t>
        <a:bodyPr anchor="ctr"/>
        <a:lstStyle/>
        <a:p>
          <a:pPr algn="l"/>
          <a:r>
            <a:rPr lang="uk-UA" sz="1600" dirty="0" smtClean="0"/>
            <a:t>   </a:t>
          </a:r>
          <a:r>
            <a:rPr lang="uk-UA" sz="2000" b="1" dirty="0" smtClean="0">
              <a:solidFill>
                <a:srgbClr val="C00000"/>
              </a:solidFill>
            </a:rPr>
            <a:t>Підсумкова форма </a:t>
          </a:r>
          <a:endParaRPr lang="uk-UA" sz="2000" b="1" dirty="0">
            <a:solidFill>
              <a:srgbClr val="C00000"/>
            </a:solidFill>
          </a:endParaRPr>
        </a:p>
      </dgm:t>
    </dgm:pt>
    <dgm:pt modelId="{27E1DEB2-6300-40F1-9764-026356E43D30}" type="parTrans" cxnId="{4E4E1263-D412-48E6-8AAF-63F9430B8511}">
      <dgm:prSet/>
      <dgm:spPr/>
      <dgm:t>
        <a:bodyPr/>
        <a:lstStyle/>
        <a:p>
          <a:endParaRPr lang="uk-UA"/>
        </a:p>
      </dgm:t>
    </dgm:pt>
    <dgm:pt modelId="{23E23DB2-AAE0-4ED7-BB20-80EC2FDCFE18}" type="sibTrans" cxnId="{4E4E1263-D412-48E6-8AAF-63F9430B8511}">
      <dgm:prSet/>
      <dgm:spPr/>
      <dgm:t>
        <a:bodyPr/>
        <a:lstStyle/>
        <a:p>
          <a:endParaRPr lang="uk-UA"/>
        </a:p>
      </dgm:t>
    </dgm:pt>
    <dgm:pt modelId="{67554BD4-7E45-4E5A-9C02-F9D53F0F17F2}">
      <dgm:prSet phldrT="[Текст]"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 anchor="t"/>
        <a:lstStyle/>
        <a:p>
          <a:pPr algn="ctr"/>
          <a:endParaRPr lang="uk-UA" sz="1800" dirty="0" smtClean="0"/>
        </a:p>
        <a:p>
          <a:pPr algn="ctr"/>
          <a:endParaRPr lang="uk-UA" sz="1800" dirty="0" smtClean="0"/>
        </a:p>
        <a:p>
          <a:pPr algn="ctr"/>
          <a:r>
            <a:rPr lang="uk-UA" sz="2800" b="1" dirty="0" smtClean="0"/>
            <a:t>       Іспит</a:t>
          </a:r>
          <a:endParaRPr lang="uk-UA" sz="3600" b="1" dirty="0"/>
        </a:p>
      </dgm:t>
    </dgm:pt>
    <dgm:pt modelId="{C608527C-7CB1-402E-907C-95C078E13BB4}" type="parTrans" cxnId="{33DCD828-8863-47B9-8621-2F0A9F8872EA}">
      <dgm:prSet/>
      <dgm:spPr/>
      <dgm:t>
        <a:bodyPr/>
        <a:lstStyle/>
        <a:p>
          <a:endParaRPr lang="uk-UA"/>
        </a:p>
      </dgm:t>
    </dgm:pt>
    <dgm:pt modelId="{33512BD7-36F8-4E2F-83F6-94341B29C233}" type="sibTrans" cxnId="{33DCD828-8863-47B9-8621-2F0A9F8872EA}">
      <dgm:prSet/>
      <dgm:spPr/>
      <dgm:t>
        <a:bodyPr/>
        <a:lstStyle/>
        <a:p>
          <a:endParaRPr lang="uk-UA"/>
        </a:p>
      </dgm:t>
    </dgm:pt>
    <dgm:pt modelId="{183C2D64-7D98-4D1A-8316-3F34B4225740}">
      <dgm:prSet phldrT="[Текст]" custT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 anchor="t"/>
        <a:lstStyle/>
        <a:p>
          <a:pPr algn="r">
            <a:lnSpc>
              <a:spcPct val="90000"/>
            </a:lnSpc>
            <a:spcAft>
              <a:spcPct val="35000"/>
            </a:spcAft>
          </a:pPr>
          <a:r>
            <a:rPr lang="uk-UA" sz="2000" b="1" dirty="0" smtClean="0"/>
            <a:t>1 курс </a:t>
          </a:r>
        </a:p>
        <a:p>
          <a:pPr algn="r">
            <a:lnSpc>
              <a:spcPct val="90000"/>
            </a:lnSpc>
            <a:spcAft>
              <a:spcPct val="35000"/>
            </a:spcAft>
          </a:pPr>
          <a:r>
            <a:rPr lang="uk-UA" sz="2000" b="1" dirty="0" smtClean="0"/>
            <a:t>магістратура, </a:t>
          </a:r>
        </a:p>
        <a:p>
          <a:pPr algn="just">
            <a:lnSpc>
              <a:spcPct val="100000"/>
            </a:lnSpc>
            <a:spcAft>
              <a:spcPts val="0"/>
            </a:spcAft>
          </a:pPr>
          <a:r>
            <a:rPr lang="uk-UA" sz="1800" b="1" dirty="0" smtClean="0"/>
            <a:t>                           </a:t>
          </a:r>
        </a:p>
        <a:p>
          <a:pPr algn="just">
            <a:lnSpc>
              <a:spcPct val="100000"/>
            </a:lnSpc>
            <a:spcAft>
              <a:spcPts val="0"/>
            </a:spcAft>
          </a:pPr>
          <a:endParaRPr lang="uk-UA" sz="1800" b="1" dirty="0" smtClean="0"/>
        </a:p>
        <a:p>
          <a:pPr algn="just">
            <a:lnSpc>
              <a:spcPct val="100000"/>
            </a:lnSpc>
            <a:spcAft>
              <a:spcPts val="0"/>
            </a:spcAft>
          </a:pPr>
          <a:r>
            <a:rPr lang="uk-UA" sz="2000" b="1" dirty="0" smtClean="0"/>
            <a:t>                            1</a:t>
          </a:r>
        </a:p>
        <a:p>
          <a:pPr algn="r">
            <a:lnSpc>
              <a:spcPct val="90000"/>
            </a:lnSpc>
            <a:spcAft>
              <a:spcPct val="35000"/>
            </a:spcAft>
          </a:pPr>
          <a:r>
            <a:rPr lang="uk-UA" sz="2000" b="1" dirty="0" smtClean="0"/>
            <a:t>семестр</a:t>
          </a:r>
          <a:endParaRPr lang="uk-UA" sz="2000" b="1" dirty="0"/>
        </a:p>
      </dgm:t>
    </dgm:pt>
    <dgm:pt modelId="{1EAF75EF-6356-4598-AA9A-9AB4215EB7AA}" type="sibTrans" cxnId="{16A98A74-3C5C-4812-9058-F6DC9B052344}">
      <dgm:prSet/>
      <dgm:spPr/>
      <dgm:t>
        <a:bodyPr/>
        <a:lstStyle/>
        <a:p>
          <a:endParaRPr lang="uk-UA"/>
        </a:p>
      </dgm:t>
    </dgm:pt>
    <dgm:pt modelId="{8E2E1F51-EADC-48B2-B631-6F4C84E3AD13}" type="parTrans" cxnId="{16A98A74-3C5C-4812-9058-F6DC9B052344}">
      <dgm:prSet/>
      <dgm:spPr/>
      <dgm:t>
        <a:bodyPr/>
        <a:lstStyle/>
        <a:p>
          <a:endParaRPr lang="uk-UA"/>
        </a:p>
      </dgm:t>
    </dgm:pt>
    <dgm:pt modelId="{C0497797-4E88-4AB9-8331-72495637DF5B}" type="pres">
      <dgm:prSet presAssocID="{4812E681-0B4C-4809-BCC1-A8CF70DD415A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uk-UA"/>
        </a:p>
      </dgm:t>
    </dgm:pt>
    <dgm:pt modelId="{02873E05-8889-4C7E-9180-BD5E7BAF5EDB}" type="pres">
      <dgm:prSet presAssocID="{9E91D9ED-6148-4B7A-AFB3-43FA63082610}" presName="parentText1" presStyleLbl="node1" presStyleIdx="0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EDC228A-332C-4A9F-A88F-344301210501}" type="pres">
      <dgm:prSet presAssocID="{9E91D9ED-6148-4B7A-AFB3-43FA63082610}" presName="childText1" presStyleLbl="solidAlignAcc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83987F5-C1D2-412F-8A34-21675E8BBC2A}" type="pres">
      <dgm:prSet presAssocID="{F767F4E9-5B8F-4D59-87FF-193C8200BA2D}" presName="parentText2" presStyleLbl="node1" presStyleIdx="1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A8A8ECE-4FC2-4BE5-928D-974E04C6FCB2}" type="pres">
      <dgm:prSet presAssocID="{F767F4E9-5B8F-4D59-87FF-193C8200BA2D}" presName="childText2" presStyleLbl="solidAlignAcc1" presStyleIdx="1" presStyleCnt="3" custLinFactNeighborX="-1115" custLinFactNeighborY="-79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6F640C2-EC36-4665-AC17-E63F293E42A7}" type="pres">
      <dgm:prSet presAssocID="{E49599BD-43D7-4E86-BA94-BB002D42BE65}" presName="parentText3" presStyleLbl="node1" presStyleIdx="2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09DF400-3DBF-4445-927B-43B355BF05EF}" type="pres">
      <dgm:prSet presAssocID="{E49599BD-43D7-4E86-BA94-BB002D42BE65}" presName="childText3" presStyleLbl="solidAlignAcc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FDF8D255-D50C-4B0F-97D7-1AEF8DB0DA75}" srcId="{9E91D9ED-6148-4B7A-AFB3-43FA63082610}" destId="{5B3DF9B9-829A-4380-93DE-1493A718198F}" srcOrd="0" destOrd="0" parTransId="{F01EF5BA-3EA1-4D18-A8BA-A6656FA23CB1}" sibTransId="{BD1CC545-E765-4440-A1B2-A51C8DB52E28}"/>
    <dgm:cxn modelId="{9604EE78-2F23-40BB-AA27-5BD2B0D4648D}" type="presOf" srcId="{9E91D9ED-6148-4B7A-AFB3-43FA63082610}" destId="{02873E05-8889-4C7E-9180-BD5E7BAF5EDB}" srcOrd="0" destOrd="0" presId="urn:microsoft.com/office/officeart/2009/3/layout/IncreasingArrowsProcess"/>
    <dgm:cxn modelId="{E340038C-4F9B-4CB8-9569-63B6520830F1}" srcId="{4812E681-0B4C-4809-BCC1-A8CF70DD415A}" destId="{9E91D9ED-6148-4B7A-AFB3-43FA63082610}" srcOrd="0" destOrd="0" parTransId="{BE372108-0EA2-41D2-ABDC-DDAE8B260639}" sibTransId="{1ED2F36D-9250-4C18-9B61-B16B6219E823}"/>
    <dgm:cxn modelId="{16A98A74-3C5C-4812-9058-F6DC9B052344}" srcId="{F767F4E9-5B8F-4D59-87FF-193C8200BA2D}" destId="{183C2D64-7D98-4D1A-8316-3F34B4225740}" srcOrd="0" destOrd="0" parTransId="{8E2E1F51-EADC-48B2-B631-6F4C84E3AD13}" sibTransId="{1EAF75EF-6356-4598-AA9A-9AB4215EB7AA}"/>
    <dgm:cxn modelId="{6E525DE2-4799-4376-BDAE-8F43493BAF8B}" type="presOf" srcId="{4812E681-0B4C-4809-BCC1-A8CF70DD415A}" destId="{C0497797-4E88-4AB9-8331-72495637DF5B}" srcOrd="0" destOrd="0" presId="urn:microsoft.com/office/officeart/2009/3/layout/IncreasingArrowsProcess"/>
    <dgm:cxn modelId="{4E4E1263-D412-48E6-8AAF-63F9430B8511}" srcId="{4812E681-0B4C-4809-BCC1-A8CF70DD415A}" destId="{E49599BD-43D7-4E86-BA94-BB002D42BE65}" srcOrd="2" destOrd="0" parTransId="{27E1DEB2-6300-40F1-9764-026356E43D30}" sibTransId="{23E23DB2-AAE0-4ED7-BB20-80EC2FDCFE18}"/>
    <dgm:cxn modelId="{44E14923-757C-46B7-8E97-C93FF5A2F4B3}" type="presOf" srcId="{183C2D64-7D98-4D1A-8316-3F34B4225740}" destId="{BA8A8ECE-4FC2-4BE5-928D-974E04C6FCB2}" srcOrd="0" destOrd="0" presId="urn:microsoft.com/office/officeart/2009/3/layout/IncreasingArrowsProcess"/>
    <dgm:cxn modelId="{36B5424D-C42A-426F-9C75-50807BB414E7}" srcId="{4812E681-0B4C-4809-BCC1-A8CF70DD415A}" destId="{F767F4E9-5B8F-4D59-87FF-193C8200BA2D}" srcOrd="1" destOrd="0" parTransId="{6F4A5A4A-8F10-452E-9684-6F3EA51D5611}" sibTransId="{8ECB7CB8-56F7-4878-AA80-F50C26CA56AD}"/>
    <dgm:cxn modelId="{8CE7250A-B5D8-4E27-9FA9-DFAB425A3184}" type="presOf" srcId="{67554BD4-7E45-4E5A-9C02-F9D53F0F17F2}" destId="{909DF400-3DBF-4445-927B-43B355BF05EF}" srcOrd="0" destOrd="0" presId="urn:microsoft.com/office/officeart/2009/3/layout/IncreasingArrowsProcess"/>
    <dgm:cxn modelId="{FFC3EF00-3586-48D8-AC83-09C08C6AF99F}" type="presOf" srcId="{F767F4E9-5B8F-4D59-87FF-193C8200BA2D}" destId="{583987F5-C1D2-412F-8A34-21675E8BBC2A}" srcOrd="0" destOrd="0" presId="urn:microsoft.com/office/officeart/2009/3/layout/IncreasingArrowsProcess"/>
    <dgm:cxn modelId="{F9E72E19-1EA3-4742-BEA3-E93BDDCFCE9E}" type="presOf" srcId="{5B3DF9B9-829A-4380-93DE-1493A718198F}" destId="{4EDC228A-332C-4A9F-A88F-344301210501}" srcOrd="0" destOrd="0" presId="urn:microsoft.com/office/officeart/2009/3/layout/IncreasingArrowsProcess"/>
    <dgm:cxn modelId="{CCA1C083-4B53-4F07-B1FA-A6513CEF6AFE}" type="presOf" srcId="{E49599BD-43D7-4E86-BA94-BB002D42BE65}" destId="{06F640C2-EC36-4665-AC17-E63F293E42A7}" srcOrd="0" destOrd="0" presId="urn:microsoft.com/office/officeart/2009/3/layout/IncreasingArrowsProcess"/>
    <dgm:cxn modelId="{33DCD828-8863-47B9-8621-2F0A9F8872EA}" srcId="{E49599BD-43D7-4E86-BA94-BB002D42BE65}" destId="{67554BD4-7E45-4E5A-9C02-F9D53F0F17F2}" srcOrd="0" destOrd="0" parTransId="{C608527C-7CB1-402E-907C-95C078E13BB4}" sibTransId="{33512BD7-36F8-4E2F-83F6-94341B29C233}"/>
    <dgm:cxn modelId="{B6D78539-8B61-4BBE-9DB6-46B20114F419}" type="presParOf" srcId="{C0497797-4E88-4AB9-8331-72495637DF5B}" destId="{02873E05-8889-4C7E-9180-BD5E7BAF5EDB}" srcOrd="0" destOrd="0" presId="urn:microsoft.com/office/officeart/2009/3/layout/IncreasingArrowsProcess"/>
    <dgm:cxn modelId="{0C01E8E7-4778-4F95-AF39-2581717F6991}" type="presParOf" srcId="{C0497797-4E88-4AB9-8331-72495637DF5B}" destId="{4EDC228A-332C-4A9F-A88F-344301210501}" srcOrd="1" destOrd="0" presId="urn:microsoft.com/office/officeart/2009/3/layout/IncreasingArrowsProcess"/>
    <dgm:cxn modelId="{657C3717-EF2C-42C7-BFC2-567CA3E1A82C}" type="presParOf" srcId="{C0497797-4E88-4AB9-8331-72495637DF5B}" destId="{583987F5-C1D2-412F-8A34-21675E8BBC2A}" srcOrd="2" destOrd="0" presId="urn:microsoft.com/office/officeart/2009/3/layout/IncreasingArrowsProcess"/>
    <dgm:cxn modelId="{5D4522D7-0C73-4083-9375-AA9914002B5D}" type="presParOf" srcId="{C0497797-4E88-4AB9-8331-72495637DF5B}" destId="{BA8A8ECE-4FC2-4BE5-928D-974E04C6FCB2}" srcOrd="3" destOrd="0" presId="urn:microsoft.com/office/officeart/2009/3/layout/IncreasingArrowsProcess"/>
    <dgm:cxn modelId="{0DEF88CC-D50C-467E-B4EC-926DB153452B}" type="presParOf" srcId="{C0497797-4E88-4AB9-8331-72495637DF5B}" destId="{06F640C2-EC36-4665-AC17-E63F293E42A7}" srcOrd="4" destOrd="0" presId="urn:microsoft.com/office/officeart/2009/3/layout/IncreasingArrowsProcess"/>
    <dgm:cxn modelId="{3DAB4C1A-5325-4A9E-AA29-F580E2AE0DE1}" type="presParOf" srcId="{C0497797-4E88-4AB9-8331-72495637DF5B}" destId="{909DF400-3DBF-4445-927B-43B355BF05EF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525E0AD-F9E3-4834-BE61-A07DF459CFD9}" type="doc">
      <dgm:prSet loTypeId="urn:microsoft.com/office/officeart/2005/8/layout/vList6" loCatId="list" qsTypeId="urn:microsoft.com/office/officeart/2005/8/quickstyle/3d3" qsCatId="3D" csTypeId="urn:microsoft.com/office/officeart/2005/8/colors/accent1_2#3" csCatId="accent1" phldr="1"/>
      <dgm:spPr/>
      <dgm:t>
        <a:bodyPr/>
        <a:lstStyle/>
        <a:p>
          <a:endParaRPr lang="uk-UA"/>
        </a:p>
      </dgm:t>
    </dgm:pt>
    <dgm:pt modelId="{89901DC3-B0F8-4C4C-ACF9-6D26A4E1448D}">
      <dgm:prSet phldrT="[Текст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rgbClr val="FFFFCC"/>
        </a:solidFill>
      </dgm:spPr>
      <dgm:t>
        <a:bodyPr anchor="ctr"/>
        <a:lstStyle/>
        <a:p>
          <a:endParaRPr lang="uk-UA" sz="24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uk-UA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Змістовий модуль 1. </a:t>
          </a:r>
        </a:p>
        <a:p>
          <a:r>
            <a:rPr lang="uk-UA" sz="2400" b="1" i="1" dirty="0" smtClean="0">
              <a:solidFill>
                <a:srgbClr val="00B050"/>
              </a:solidFill>
              <a:effectLst/>
              <a:latin typeface="Times New Roman" panose="02020603050405020304" pitchFamily="18" charset="0"/>
            </a:rPr>
            <a:t>Загальні засади організації наукового досліджень</a:t>
          </a:r>
          <a:endParaRPr lang="ru-RU" sz="2400" b="1" i="1" dirty="0" smtClean="0">
            <a:solidFill>
              <a:srgbClr val="00B050"/>
            </a:solidFill>
            <a:effectLst/>
            <a:latin typeface="Arial" panose="020B0604020202020204" pitchFamily="34" charset="0"/>
          </a:endParaRPr>
        </a:p>
        <a:p>
          <a:r>
            <a:rPr lang="uk-UA" sz="2400" b="1" i="1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endParaRPr lang="uk-UA" sz="2400" b="1" i="1" dirty="0" smtClean="0">
            <a:effectLst/>
            <a:latin typeface="Times New Roman" panose="02020603050405020304" pitchFamily="18" charset="0"/>
            <a:ea typeface="Times New Roman" panose="02020603050405020304" pitchFamily="18" charset="0"/>
          </a:endParaRPr>
        </a:p>
      </dgm:t>
    </dgm:pt>
    <dgm:pt modelId="{17878CEC-6CE0-4817-B57D-CA4FFBA6892F}" type="parTrans" cxnId="{AF396E43-1406-491B-B23A-8BBE27C0AA7A}">
      <dgm:prSet/>
      <dgm:spPr/>
      <dgm:t>
        <a:bodyPr/>
        <a:lstStyle/>
        <a:p>
          <a:endParaRPr lang="uk-UA"/>
        </a:p>
      </dgm:t>
    </dgm:pt>
    <dgm:pt modelId="{136D0434-789F-43F9-B70E-8A1F147E10AC}" type="sibTrans" cxnId="{AF396E43-1406-491B-B23A-8BBE27C0AA7A}">
      <dgm:prSet/>
      <dgm:spPr/>
      <dgm:t>
        <a:bodyPr/>
        <a:lstStyle/>
        <a:p>
          <a:endParaRPr lang="uk-UA"/>
        </a:p>
      </dgm:t>
    </dgm:pt>
    <dgm:pt modelId="{9D8BCB25-667F-4915-90D7-9C57A50EAAAC}">
      <dgm:prSet phldrT="[Текст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rgbClr val="FFFFCC"/>
        </a:solidFill>
      </dgm:spPr>
      <dgm:t>
        <a:bodyPr anchor="ctr"/>
        <a:lstStyle/>
        <a:p>
          <a:r>
            <a:rPr lang="uk-UA" sz="2400" b="1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Змістовий модуль 2. </a:t>
          </a:r>
          <a:r>
            <a:rPr lang="uk-UA" sz="2400" b="1" i="1" noProof="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Методологія, оформлення та етика наукового дослідження</a:t>
          </a:r>
          <a:endParaRPr lang="uk-UA" sz="2000" b="1" i="1" noProof="0" dirty="0">
            <a:solidFill>
              <a:srgbClr val="00B050"/>
            </a:solidFill>
            <a:effectLst/>
            <a:latin typeface="Times New Roman" panose="02020603050405020304" pitchFamily="18" charset="0"/>
            <a:ea typeface="Times New Roman" panose="02020603050405020304" pitchFamily="18" charset="0"/>
          </a:endParaRPr>
        </a:p>
      </dgm:t>
    </dgm:pt>
    <dgm:pt modelId="{1A1EA50E-BA73-4439-8425-DFBFBE166FAE}" type="parTrans" cxnId="{402919B2-A4A1-499A-B350-C179A1D7C1DA}">
      <dgm:prSet/>
      <dgm:spPr/>
      <dgm:t>
        <a:bodyPr/>
        <a:lstStyle/>
        <a:p>
          <a:endParaRPr lang="uk-UA"/>
        </a:p>
      </dgm:t>
    </dgm:pt>
    <dgm:pt modelId="{89B441CB-10C7-4E52-853C-54CD3590B363}" type="sibTrans" cxnId="{402919B2-A4A1-499A-B350-C179A1D7C1DA}">
      <dgm:prSet/>
      <dgm:spPr/>
      <dgm:t>
        <a:bodyPr/>
        <a:lstStyle/>
        <a:p>
          <a:endParaRPr lang="uk-UA"/>
        </a:p>
      </dgm:t>
    </dgm:pt>
    <dgm:pt modelId="{96E1E77A-B644-4DC2-96D2-79E0B53E5605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algn="just"/>
          <a:r>
            <a:rPr lang="uk-UA" sz="1600" b="1" i="1" dirty="0" smtClean="0"/>
            <a:t>Тема 1. Історико-філософські засади наукового пізнання</a:t>
          </a:r>
          <a:endParaRPr lang="ru-RU" sz="1600" dirty="0"/>
        </a:p>
      </dgm:t>
    </dgm:pt>
    <dgm:pt modelId="{0BB4D85D-42F6-41E7-A435-EFB48B05111F}" type="parTrans" cxnId="{4533165A-516A-4BFA-8285-07D398D3D457}">
      <dgm:prSet/>
      <dgm:spPr/>
      <dgm:t>
        <a:bodyPr/>
        <a:lstStyle/>
        <a:p>
          <a:endParaRPr lang="ru-RU"/>
        </a:p>
      </dgm:t>
    </dgm:pt>
    <dgm:pt modelId="{E9CED880-154A-4424-A81C-250745DFEFCE}" type="sibTrans" cxnId="{4533165A-516A-4BFA-8285-07D398D3D457}">
      <dgm:prSet/>
      <dgm:spPr/>
      <dgm:t>
        <a:bodyPr/>
        <a:lstStyle/>
        <a:p>
          <a:endParaRPr lang="ru-RU"/>
        </a:p>
      </dgm:t>
    </dgm:pt>
    <dgm:pt modelId="{B27515D3-5786-4543-8904-CACBC8682BB9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algn="just"/>
          <a:r>
            <a:rPr lang="uk-UA" sz="1600" b="1" i="1" dirty="0" smtClean="0"/>
            <a:t>Тема 2. </a:t>
          </a:r>
          <a:r>
            <a:rPr lang="uk-UA" sz="1600" b="1" i="1" dirty="0" smtClean="0"/>
            <a:t>Теоретико-методичні засади наукового дослідження. Порядок </a:t>
          </a:r>
          <a:r>
            <a:rPr lang="uk-UA" sz="1600" b="1" i="1" dirty="0" smtClean="0"/>
            <a:t>здійснення </a:t>
          </a:r>
          <a:r>
            <a:rPr lang="uk-UA" sz="1600" b="1" i="1" dirty="0" smtClean="0"/>
            <a:t>наукового дослідження</a:t>
          </a:r>
          <a:endParaRPr lang="ru-RU" sz="1600" dirty="0"/>
        </a:p>
      </dgm:t>
    </dgm:pt>
    <dgm:pt modelId="{DF9E2599-C980-4F1D-B3CD-D31A90C930AF}" type="parTrans" cxnId="{FA37C58B-EF85-4AB3-9F40-24267A8A8791}">
      <dgm:prSet/>
      <dgm:spPr/>
      <dgm:t>
        <a:bodyPr/>
        <a:lstStyle/>
        <a:p>
          <a:endParaRPr lang="ru-RU"/>
        </a:p>
      </dgm:t>
    </dgm:pt>
    <dgm:pt modelId="{3438119A-9032-4089-B7F6-4119ABCEB5AE}" type="sibTrans" cxnId="{FA37C58B-EF85-4AB3-9F40-24267A8A8791}">
      <dgm:prSet/>
      <dgm:spPr/>
      <dgm:t>
        <a:bodyPr/>
        <a:lstStyle/>
        <a:p>
          <a:endParaRPr lang="ru-RU"/>
        </a:p>
      </dgm:t>
    </dgm:pt>
    <dgm:pt modelId="{DC1645FB-1297-4AA3-A4B5-5229F13F8E9C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algn="just"/>
          <a:r>
            <a:rPr lang="uk-UA" sz="1600" b="1" i="1" dirty="0" smtClean="0"/>
            <a:t>Тема 3. </a:t>
          </a:r>
          <a:r>
            <a:rPr lang="uk-UA" sz="1600" b="1" i="1" dirty="0" smtClean="0"/>
            <a:t>Наукова проблема. Вибір теми </a:t>
          </a:r>
          <a:r>
            <a:rPr lang="uk-UA" sz="1600" b="1" i="1" dirty="0" smtClean="0"/>
            <a:t>наукового </a:t>
          </a:r>
          <a:r>
            <a:rPr lang="uk-UA" sz="1600" b="1" i="1" dirty="0" smtClean="0"/>
            <a:t>дослідження.  </a:t>
          </a:r>
          <a:r>
            <a:rPr lang="ru-RU" sz="1600" b="1" i="1" dirty="0" err="1" smtClean="0">
              <a:cs typeface="Andalus" panose="02020603050405020304" pitchFamily="18" charset="-78"/>
            </a:rPr>
            <a:t>Визначення</a:t>
          </a:r>
          <a:r>
            <a:rPr lang="ru-RU" sz="1600" b="1" i="1" dirty="0" smtClean="0">
              <a:cs typeface="Andalus" panose="02020603050405020304" pitchFamily="18" charset="-78"/>
            </a:rPr>
            <a:t> </a:t>
          </a:r>
          <a:r>
            <a:rPr lang="ru-RU" sz="1600" b="1" i="1" dirty="0" err="1" smtClean="0">
              <a:cs typeface="Andalus" panose="02020603050405020304" pitchFamily="18" charset="-78"/>
            </a:rPr>
            <a:t>об’єкта</a:t>
          </a:r>
          <a:r>
            <a:rPr lang="ru-RU" sz="1600" b="1" i="1" dirty="0" smtClean="0">
              <a:cs typeface="Andalus" panose="02020603050405020304" pitchFamily="18" charset="-78"/>
            </a:rPr>
            <a:t> і предмета. </a:t>
          </a:r>
          <a:r>
            <a:rPr lang="ru-RU" sz="1600" b="1" i="1" dirty="0" err="1" smtClean="0">
              <a:cs typeface="Andalus" panose="02020603050405020304" pitchFamily="18" charset="-78"/>
            </a:rPr>
            <a:t>Формулювання</a:t>
          </a:r>
          <a:r>
            <a:rPr lang="ru-RU" sz="1600" b="1" i="1" dirty="0" smtClean="0">
              <a:cs typeface="Andalus" panose="02020603050405020304" pitchFamily="18" charset="-78"/>
            </a:rPr>
            <a:t> мети й </a:t>
          </a:r>
          <a:r>
            <a:rPr lang="ru-RU" sz="1600" b="1" i="1" dirty="0" err="1" smtClean="0">
              <a:cs typeface="Andalus" panose="02020603050405020304" pitchFamily="18" charset="-78"/>
            </a:rPr>
            <a:t>завдань</a:t>
          </a:r>
          <a:r>
            <a:rPr lang="uk-UA" sz="1600" b="1" i="1" dirty="0" smtClean="0"/>
            <a:t> </a:t>
          </a:r>
          <a:endParaRPr lang="ru-RU" sz="1600" dirty="0"/>
        </a:p>
      </dgm:t>
    </dgm:pt>
    <dgm:pt modelId="{9E31CAA5-6800-4E42-843B-432FDD0E9DC7}" type="parTrans" cxnId="{33723FBB-0A5E-47AC-8E4A-A2B95148448F}">
      <dgm:prSet/>
      <dgm:spPr/>
      <dgm:t>
        <a:bodyPr/>
        <a:lstStyle/>
        <a:p>
          <a:endParaRPr lang="ru-RU"/>
        </a:p>
      </dgm:t>
    </dgm:pt>
    <dgm:pt modelId="{7E34BB52-207C-460C-9375-D2EE2406F0FB}" type="sibTrans" cxnId="{33723FBB-0A5E-47AC-8E4A-A2B95148448F}">
      <dgm:prSet/>
      <dgm:spPr/>
      <dgm:t>
        <a:bodyPr/>
        <a:lstStyle/>
        <a:p>
          <a:endParaRPr lang="ru-RU"/>
        </a:p>
      </dgm:t>
    </dgm:pt>
    <dgm:pt modelId="{B02F0984-7FAB-4350-BA57-4025BFFA21DE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uk-UA" sz="1600" b="1" i="1" dirty="0" smtClean="0"/>
            <a:t>Тема 5. Методологія та методи наукових досліджень</a:t>
          </a:r>
          <a:endParaRPr lang="ru-RU" sz="1600" b="1" i="1" dirty="0"/>
        </a:p>
      </dgm:t>
    </dgm:pt>
    <dgm:pt modelId="{9FE97E4F-94D6-4927-B530-1B6954DC087D}" type="parTrans" cxnId="{12E6E0D5-C356-480C-8CEE-25619650D846}">
      <dgm:prSet/>
      <dgm:spPr/>
      <dgm:t>
        <a:bodyPr/>
        <a:lstStyle/>
        <a:p>
          <a:endParaRPr lang="ru-RU"/>
        </a:p>
      </dgm:t>
    </dgm:pt>
    <dgm:pt modelId="{F7FE606B-38A9-4C54-A548-6E7D69428512}" type="sibTrans" cxnId="{12E6E0D5-C356-480C-8CEE-25619650D846}">
      <dgm:prSet/>
      <dgm:spPr/>
      <dgm:t>
        <a:bodyPr/>
        <a:lstStyle/>
        <a:p>
          <a:endParaRPr lang="ru-RU"/>
        </a:p>
      </dgm:t>
    </dgm:pt>
    <dgm:pt modelId="{E1DBC820-19C3-4B96-8CE8-5FE84566DA1A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uk-UA" sz="1600" b="1" i="1" dirty="0" smtClean="0"/>
            <a:t>Тема 6. Оформлення результатів наукових досліджень</a:t>
          </a:r>
          <a:endParaRPr lang="ru-RU" sz="1600" b="1" i="1" dirty="0"/>
        </a:p>
      </dgm:t>
    </dgm:pt>
    <dgm:pt modelId="{7C72D790-F9CD-472E-BE49-7E3CCBE46D0E}" type="parTrans" cxnId="{91F87035-3666-42AA-B0C1-974A3B6C89E1}">
      <dgm:prSet/>
      <dgm:spPr/>
      <dgm:t>
        <a:bodyPr/>
        <a:lstStyle/>
        <a:p>
          <a:endParaRPr lang="ru-RU"/>
        </a:p>
      </dgm:t>
    </dgm:pt>
    <dgm:pt modelId="{3487570E-8A78-4341-9A67-A617902088FC}" type="sibTrans" cxnId="{91F87035-3666-42AA-B0C1-974A3B6C89E1}">
      <dgm:prSet/>
      <dgm:spPr/>
      <dgm:t>
        <a:bodyPr/>
        <a:lstStyle/>
        <a:p>
          <a:endParaRPr lang="ru-RU"/>
        </a:p>
      </dgm:t>
    </dgm:pt>
    <dgm:pt modelId="{9B13A98D-49DF-46B1-AFA8-731BEDBDE9E0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algn="just"/>
          <a:r>
            <a:rPr lang="ru-RU" sz="1600" b="1" i="1" dirty="0" smtClean="0"/>
            <a:t>Тема 4.</a:t>
          </a:r>
          <a:r>
            <a:rPr lang="ru-RU" sz="1600" dirty="0" smtClean="0"/>
            <a:t>  </a:t>
          </a:r>
          <a:r>
            <a:rPr lang="uk-UA" sz="1600" b="1" dirty="0" smtClean="0"/>
            <a:t>Програма і план наукового дослідження. Структура кваліфікаційної роботи</a:t>
          </a:r>
          <a:endParaRPr lang="ru-RU" sz="1600" dirty="0"/>
        </a:p>
      </dgm:t>
    </dgm:pt>
    <dgm:pt modelId="{9531ED10-B830-43A8-BB80-98A22CF2FB70}" type="parTrans" cxnId="{967CD59C-738F-4E88-AE30-42D53F88158E}">
      <dgm:prSet/>
      <dgm:spPr/>
      <dgm:t>
        <a:bodyPr/>
        <a:lstStyle/>
        <a:p>
          <a:endParaRPr lang="ru-RU"/>
        </a:p>
      </dgm:t>
    </dgm:pt>
    <dgm:pt modelId="{9C5B2525-CFEF-4594-BC06-E2F0BBBE902F}" type="sibTrans" cxnId="{967CD59C-738F-4E88-AE30-42D53F88158E}">
      <dgm:prSet/>
      <dgm:spPr/>
      <dgm:t>
        <a:bodyPr/>
        <a:lstStyle/>
        <a:p>
          <a:endParaRPr lang="ru-RU"/>
        </a:p>
      </dgm:t>
    </dgm:pt>
    <dgm:pt modelId="{FA869E94-6247-4045-A5CC-087B8CBC4DDB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sz="1600" b="1" i="1" dirty="0" smtClean="0"/>
            <a:t>Тема 7. </a:t>
          </a:r>
          <a:r>
            <a:rPr lang="uk-UA" sz="1600" b="1" i="1" dirty="0" smtClean="0"/>
            <a:t>Академічна доброчесність у наукових дослідженнях з обліку, аналізу та аудиту</a:t>
          </a:r>
          <a:endParaRPr lang="ru-RU" sz="1600" b="1" i="1" dirty="0"/>
        </a:p>
      </dgm:t>
    </dgm:pt>
    <dgm:pt modelId="{67B1BB8D-808E-4627-8866-BEAD9480BF18}" type="parTrans" cxnId="{56C267BC-6398-462E-835B-461D8008D529}">
      <dgm:prSet/>
      <dgm:spPr/>
      <dgm:t>
        <a:bodyPr/>
        <a:lstStyle/>
        <a:p>
          <a:endParaRPr lang="ru-RU"/>
        </a:p>
      </dgm:t>
    </dgm:pt>
    <dgm:pt modelId="{9AE9A16A-2078-4B44-848A-4458F0D6B719}" type="sibTrans" cxnId="{56C267BC-6398-462E-835B-461D8008D529}">
      <dgm:prSet/>
      <dgm:spPr/>
      <dgm:t>
        <a:bodyPr/>
        <a:lstStyle/>
        <a:p>
          <a:endParaRPr lang="ru-RU"/>
        </a:p>
      </dgm:t>
    </dgm:pt>
    <dgm:pt modelId="{35A8F520-4F07-43E3-B6FF-154C2F23A726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sz="1600" b="1" i="1" dirty="0" smtClean="0"/>
            <a:t>Тема 8. </a:t>
          </a:r>
          <a:r>
            <a:rPr lang="ru-RU" sz="1600" b="1" i="1" dirty="0" err="1" smtClean="0"/>
            <a:t>Запобігання</a:t>
          </a:r>
          <a:r>
            <a:rPr lang="ru-RU" sz="1600" b="1" i="1" dirty="0" smtClean="0"/>
            <a:t> </a:t>
          </a:r>
          <a:r>
            <a:rPr lang="ru-RU" sz="1600" b="1" i="1" dirty="0" err="1" smtClean="0"/>
            <a:t>академічній</a:t>
          </a:r>
          <a:r>
            <a:rPr lang="ru-RU" sz="1600" b="1" i="1" dirty="0" smtClean="0"/>
            <a:t> </a:t>
          </a:r>
          <a:r>
            <a:rPr lang="ru-RU" sz="1600" b="1" i="1" dirty="0" err="1" smtClean="0"/>
            <a:t>недоброчесності</a:t>
          </a:r>
          <a:r>
            <a:rPr lang="ru-RU" sz="1600" b="1" i="1" dirty="0" smtClean="0"/>
            <a:t> у </a:t>
          </a:r>
          <a:r>
            <a:rPr lang="ru-RU" sz="1600" b="1" i="1" dirty="0" err="1" smtClean="0"/>
            <a:t>професійній</a:t>
          </a:r>
          <a:r>
            <a:rPr lang="ru-RU" sz="1600" b="1" i="1" dirty="0" smtClean="0"/>
            <a:t> </a:t>
          </a:r>
          <a:r>
            <a:rPr lang="ru-RU" sz="1600" b="1" i="1" dirty="0" err="1" smtClean="0"/>
            <a:t>діяльності</a:t>
          </a:r>
          <a:r>
            <a:rPr lang="ru-RU" sz="1600" b="1" i="1" dirty="0" smtClean="0"/>
            <a:t> бухгалтера, </a:t>
          </a:r>
          <a:r>
            <a:rPr lang="ru-RU" sz="1600" b="1" i="1" dirty="0" err="1" smtClean="0"/>
            <a:t>аналітика</a:t>
          </a:r>
          <a:r>
            <a:rPr lang="ru-RU" sz="1600" b="1" i="1" dirty="0" smtClean="0"/>
            <a:t> та аудитора</a:t>
          </a:r>
          <a:endParaRPr lang="ru-RU" sz="1600" b="1" i="1" dirty="0"/>
        </a:p>
      </dgm:t>
    </dgm:pt>
    <dgm:pt modelId="{C1275F0E-E6E8-467F-9453-26D81C671A28}" type="parTrans" cxnId="{68DC9726-93B3-4962-BA61-3713814EBE9E}">
      <dgm:prSet/>
      <dgm:spPr/>
      <dgm:t>
        <a:bodyPr/>
        <a:lstStyle/>
        <a:p>
          <a:endParaRPr lang="ru-RU"/>
        </a:p>
      </dgm:t>
    </dgm:pt>
    <dgm:pt modelId="{151B6B85-1AAB-4FC5-9AB6-A6D435B3F90A}" type="sibTrans" cxnId="{68DC9726-93B3-4962-BA61-3713814EBE9E}">
      <dgm:prSet/>
      <dgm:spPr/>
      <dgm:t>
        <a:bodyPr/>
        <a:lstStyle/>
        <a:p>
          <a:endParaRPr lang="ru-RU"/>
        </a:p>
      </dgm:t>
    </dgm:pt>
    <dgm:pt modelId="{9A3985BE-6001-4CF5-8DD6-36F0527556DE}" type="pres">
      <dgm:prSet presAssocID="{1525E0AD-F9E3-4834-BE61-A07DF459CFD9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DFCC76DB-CE53-4E44-88E6-C7051F27D977}" type="pres">
      <dgm:prSet presAssocID="{89901DC3-B0F8-4C4C-ACF9-6D26A4E1448D}" presName="linNode" presStyleCnt="0"/>
      <dgm:spPr/>
    </dgm:pt>
    <dgm:pt modelId="{18DDA56A-C397-4C57-915C-1E652840F969}" type="pres">
      <dgm:prSet presAssocID="{89901DC3-B0F8-4C4C-ACF9-6D26A4E1448D}" presName="parentShp" presStyleLbl="node1" presStyleIdx="0" presStyleCnt="2" custScaleX="79391" custScaleY="118754" custLinFactNeighborX="-3268" custLinFactNeighborY="315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EE0F127-39A7-4738-9C31-6851362011A1}" type="pres">
      <dgm:prSet presAssocID="{89901DC3-B0F8-4C4C-ACF9-6D26A4E1448D}" presName="childShp" presStyleLbl="bgAccFollowNode1" presStyleIdx="0" presStyleCnt="2" custScaleX="117977" custScaleY="176357" custLinFactNeighborX="6430" custLinFactNeighborY="1149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F915325-8CCA-4828-BEA6-FC540BA7FA13}" type="pres">
      <dgm:prSet presAssocID="{136D0434-789F-43F9-B70E-8A1F147E10AC}" presName="spacing" presStyleCnt="0"/>
      <dgm:spPr/>
    </dgm:pt>
    <dgm:pt modelId="{8665F14F-D4B9-49A5-AC1E-FA367E1FF7F0}" type="pres">
      <dgm:prSet presAssocID="{9D8BCB25-667F-4915-90D7-9C57A50EAAAC}" presName="linNode" presStyleCnt="0"/>
      <dgm:spPr/>
    </dgm:pt>
    <dgm:pt modelId="{C1173C25-268E-466C-B022-B0505E0AD08B}" type="pres">
      <dgm:prSet presAssocID="{9D8BCB25-667F-4915-90D7-9C57A50EAAAC}" presName="parentShp" presStyleLbl="node1" presStyleIdx="1" presStyleCnt="2" custScaleX="81316" custScaleY="117673" custLinFactNeighborX="-5144" custLinFactNeighborY="-64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D69D248-B1C6-42D5-A272-42368BD2FBA0}" type="pres">
      <dgm:prSet presAssocID="{9D8BCB25-667F-4915-90D7-9C57A50EAAAC}" presName="childShp" presStyleLbl="bgAccFollowNode1" presStyleIdx="1" presStyleCnt="2" custScaleX="110128" custScaleY="169812" custLinFactNeighborX="817" custLinFactNeighborY="413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FB502BB8-BBE0-4456-A7D3-953E4D17999E}" type="presOf" srcId="{1525E0AD-F9E3-4834-BE61-A07DF459CFD9}" destId="{9A3985BE-6001-4CF5-8DD6-36F0527556DE}" srcOrd="0" destOrd="0" presId="urn:microsoft.com/office/officeart/2005/8/layout/vList6"/>
    <dgm:cxn modelId="{967CD59C-738F-4E88-AE30-42D53F88158E}" srcId="{89901DC3-B0F8-4C4C-ACF9-6D26A4E1448D}" destId="{9B13A98D-49DF-46B1-AFA8-731BEDBDE9E0}" srcOrd="3" destOrd="0" parTransId="{9531ED10-B830-43A8-BB80-98A22CF2FB70}" sibTransId="{9C5B2525-CFEF-4594-BC06-E2F0BBBE902F}"/>
    <dgm:cxn modelId="{68F6D4F8-5FBF-4C0F-80FC-087491DE120F}" type="presOf" srcId="{9D8BCB25-667F-4915-90D7-9C57A50EAAAC}" destId="{C1173C25-268E-466C-B022-B0505E0AD08B}" srcOrd="0" destOrd="0" presId="urn:microsoft.com/office/officeart/2005/8/layout/vList6"/>
    <dgm:cxn modelId="{BCE8AA48-8073-4777-82DD-CA076B1A12BB}" type="presOf" srcId="{96E1E77A-B644-4DC2-96D2-79E0B53E5605}" destId="{5EE0F127-39A7-4738-9C31-6851362011A1}" srcOrd="0" destOrd="0" presId="urn:microsoft.com/office/officeart/2005/8/layout/vList6"/>
    <dgm:cxn modelId="{C5310670-FD90-473A-8C42-E8E77C0D4218}" type="presOf" srcId="{9B13A98D-49DF-46B1-AFA8-731BEDBDE9E0}" destId="{5EE0F127-39A7-4738-9C31-6851362011A1}" srcOrd="0" destOrd="3" presId="urn:microsoft.com/office/officeart/2005/8/layout/vList6"/>
    <dgm:cxn modelId="{8979663C-9005-4460-BADD-322B2AF9D002}" type="presOf" srcId="{89901DC3-B0F8-4C4C-ACF9-6D26A4E1448D}" destId="{18DDA56A-C397-4C57-915C-1E652840F969}" srcOrd="0" destOrd="0" presId="urn:microsoft.com/office/officeart/2005/8/layout/vList6"/>
    <dgm:cxn modelId="{303CF86A-E269-4454-A096-1BA1DB16446F}" type="presOf" srcId="{B02F0984-7FAB-4350-BA57-4025BFFA21DE}" destId="{CD69D248-B1C6-42D5-A272-42368BD2FBA0}" srcOrd="0" destOrd="0" presId="urn:microsoft.com/office/officeart/2005/8/layout/vList6"/>
    <dgm:cxn modelId="{162A14DF-F6EE-4BD6-A135-C6FCA5A716DD}" type="presOf" srcId="{B27515D3-5786-4543-8904-CACBC8682BB9}" destId="{5EE0F127-39A7-4738-9C31-6851362011A1}" srcOrd="0" destOrd="1" presId="urn:microsoft.com/office/officeart/2005/8/layout/vList6"/>
    <dgm:cxn modelId="{1D2B0B1A-0254-48B1-AB13-0E0783C71F26}" type="presOf" srcId="{DC1645FB-1297-4AA3-A4B5-5229F13F8E9C}" destId="{5EE0F127-39A7-4738-9C31-6851362011A1}" srcOrd="0" destOrd="2" presId="urn:microsoft.com/office/officeart/2005/8/layout/vList6"/>
    <dgm:cxn modelId="{402919B2-A4A1-499A-B350-C179A1D7C1DA}" srcId="{1525E0AD-F9E3-4834-BE61-A07DF459CFD9}" destId="{9D8BCB25-667F-4915-90D7-9C57A50EAAAC}" srcOrd="1" destOrd="0" parTransId="{1A1EA50E-BA73-4439-8425-DFBFBE166FAE}" sibTransId="{89B441CB-10C7-4E52-853C-54CD3590B363}"/>
    <dgm:cxn modelId="{FA37C58B-EF85-4AB3-9F40-24267A8A8791}" srcId="{89901DC3-B0F8-4C4C-ACF9-6D26A4E1448D}" destId="{B27515D3-5786-4543-8904-CACBC8682BB9}" srcOrd="1" destOrd="0" parTransId="{DF9E2599-C980-4F1D-B3CD-D31A90C930AF}" sibTransId="{3438119A-9032-4089-B7F6-4119ABCEB5AE}"/>
    <dgm:cxn modelId="{33723FBB-0A5E-47AC-8E4A-A2B95148448F}" srcId="{89901DC3-B0F8-4C4C-ACF9-6D26A4E1448D}" destId="{DC1645FB-1297-4AA3-A4B5-5229F13F8E9C}" srcOrd="2" destOrd="0" parTransId="{9E31CAA5-6800-4E42-843B-432FDD0E9DC7}" sibTransId="{7E34BB52-207C-460C-9375-D2EE2406F0FB}"/>
    <dgm:cxn modelId="{91F87035-3666-42AA-B0C1-974A3B6C89E1}" srcId="{9D8BCB25-667F-4915-90D7-9C57A50EAAAC}" destId="{E1DBC820-19C3-4B96-8CE8-5FE84566DA1A}" srcOrd="1" destOrd="0" parTransId="{7C72D790-F9CD-472E-BE49-7E3CCBE46D0E}" sibTransId="{3487570E-8A78-4341-9A67-A617902088FC}"/>
    <dgm:cxn modelId="{AF396E43-1406-491B-B23A-8BBE27C0AA7A}" srcId="{1525E0AD-F9E3-4834-BE61-A07DF459CFD9}" destId="{89901DC3-B0F8-4C4C-ACF9-6D26A4E1448D}" srcOrd="0" destOrd="0" parTransId="{17878CEC-6CE0-4817-B57D-CA4FFBA6892F}" sibTransId="{136D0434-789F-43F9-B70E-8A1F147E10AC}"/>
    <dgm:cxn modelId="{56C267BC-6398-462E-835B-461D8008D529}" srcId="{9D8BCB25-667F-4915-90D7-9C57A50EAAAC}" destId="{FA869E94-6247-4045-A5CC-087B8CBC4DDB}" srcOrd="2" destOrd="0" parTransId="{67B1BB8D-808E-4627-8866-BEAD9480BF18}" sibTransId="{9AE9A16A-2078-4B44-848A-4458F0D6B719}"/>
    <dgm:cxn modelId="{0DC54A6A-1F51-4C13-AC79-658E1046BFD7}" type="presOf" srcId="{E1DBC820-19C3-4B96-8CE8-5FE84566DA1A}" destId="{CD69D248-B1C6-42D5-A272-42368BD2FBA0}" srcOrd="0" destOrd="1" presId="urn:microsoft.com/office/officeart/2005/8/layout/vList6"/>
    <dgm:cxn modelId="{F03CAE90-76F6-427B-BC28-50549917DD87}" type="presOf" srcId="{FA869E94-6247-4045-A5CC-087B8CBC4DDB}" destId="{CD69D248-B1C6-42D5-A272-42368BD2FBA0}" srcOrd="0" destOrd="2" presId="urn:microsoft.com/office/officeart/2005/8/layout/vList6"/>
    <dgm:cxn modelId="{FE22C4FC-476E-4DC6-8720-7D07864A0D27}" type="presOf" srcId="{35A8F520-4F07-43E3-B6FF-154C2F23A726}" destId="{CD69D248-B1C6-42D5-A272-42368BD2FBA0}" srcOrd="0" destOrd="3" presId="urn:microsoft.com/office/officeart/2005/8/layout/vList6"/>
    <dgm:cxn modelId="{68DC9726-93B3-4962-BA61-3713814EBE9E}" srcId="{9D8BCB25-667F-4915-90D7-9C57A50EAAAC}" destId="{35A8F520-4F07-43E3-B6FF-154C2F23A726}" srcOrd="3" destOrd="0" parTransId="{C1275F0E-E6E8-467F-9453-26D81C671A28}" sibTransId="{151B6B85-1AAB-4FC5-9AB6-A6D435B3F90A}"/>
    <dgm:cxn modelId="{4533165A-516A-4BFA-8285-07D398D3D457}" srcId="{89901DC3-B0F8-4C4C-ACF9-6D26A4E1448D}" destId="{96E1E77A-B644-4DC2-96D2-79E0B53E5605}" srcOrd="0" destOrd="0" parTransId="{0BB4D85D-42F6-41E7-A435-EFB48B05111F}" sibTransId="{E9CED880-154A-4424-A81C-250745DFEFCE}"/>
    <dgm:cxn modelId="{12E6E0D5-C356-480C-8CEE-25619650D846}" srcId="{9D8BCB25-667F-4915-90D7-9C57A50EAAAC}" destId="{B02F0984-7FAB-4350-BA57-4025BFFA21DE}" srcOrd="0" destOrd="0" parTransId="{9FE97E4F-94D6-4927-B530-1B6954DC087D}" sibTransId="{F7FE606B-38A9-4C54-A548-6E7D69428512}"/>
    <dgm:cxn modelId="{4EF9E81D-D0A4-42FB-A8EB-7321FFE5367B}" type="presParOf" srcId="{9A3985BE-6001-4CF5-8DD6-36F0527556DE}" destId="{DFCC76DB-CE53-4E44-88E6-C7051F27D977}" srcOrd="0" destOrd="0" presId="urn:microsoft.com/office/officeart/2005/8/layout/vList6"/>
    <dgm:cxn modelId="{B7AD8123-9BD3-4260-9C51-46939B33D1E9}" type="presParOf" srcId="{DFCC76DB-CE53-4E44-88E6-C7051F27D977}" destId="{18DDA56A-C397-4C57-915C-1E652840F969}" srcOrd="0" destOrd="0" presId="urn:microsoft.com/office/officeart/2005/8/layout/vList6"/>
    <dgm:cxn modelId="{2354856D-2E6C-430C-98F1-C2214C0379F4}" type="presParOf" srcId="{DFCC76DB-CE53-4E44-88E6-C7051F27D977}" destId="{5EE0F127-39A7-4738-9C31-6851362011A1}" srcOrd="1" destOrd="0" presId="urn:microsoft.com/office/officeart/2005/8/layout/vList6"/>
    <dgm:cxn modelId="{5D829694-5041-4A0C-8836-B735C2C55585}" type="presParOf" srcId="{9A3985BE-6001-4CF5-8DD6-36F0527556DE}" destId="{7F915325-8CCA-4828-BEA6-FC540BA7FA13}" srcOrd="1" destOrd="0" presId="urn:microsoft.com/office/officeart/2005/8/layout/vList6"/>
    <dgm:cxn modelId="{141EB5E2-7D41-4AF6-99FC-E5CA7C273C1F}" type="presParOf" srcId="{9A3985BE-6001-4CF5-8DD6-36F0527556DE}" destId="{8665F14F-D4B9-49A5-AC1E-FA367E1FF7F0}" srcOrd="2" destOrd="0" presId="urn:microsoft.com/office/officeart/2005/8/layout/vList6"/>
    <dgm:cxn modelId="{621D65CB-5154-472E-AC2B-5C4FEA9C8EB2}" type="presParOf" srcId="{8665F14F-D4B9-49A5-AC1E-FA367E1FF7F0}" destId="{C1173C25-268E-466C-B022-B0505E0AD08B}" srcOrd="0" destOrd="0" presId="urn:microsoft.com/office/officeart/2005/8/layout/vList6"/>
    <dgm:cxn modelId="{01E5033B-F8BB-492A-BDC9-873EFC174A86}" type="presParOf" srcId="{8665F14F-D4B9-49A5-AC1E-FA367E1FF7F0}" destId="{CD69D248-B1C6-42D5-A272-42368BD2FBA0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DB2319F-D2AC-4BF3-AB95-6DE7268C51E3}" type="doc">
      <dgm:prSet loTypeId="urn:microsoft.com/office/officeart/2005/8/layout/list1" loCatId="list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uk-UA"/>
        </a:p>
      </dgm:t>
    </dgm:pt>
    <dgm:pt modelId="{0D7453C4-E6EF-41DA-9CE9-0B1A0E6259EA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just" rtl="0"/>
          <a:r>
            <a:rPr lang="uk-UA" sz="1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Конспект лекцій з дисципліни</a:t>
          </a:r>
          <a:endParaRPr lang="uk-UA" sz="14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9EAD055-1F7F-4459-AB4E-410F4223B5A0}" type="parTrans" cxnId="{9C88135E-8E99-4C8A-B607-430D47BDA69C}">
      <dgm:prSet/>
      <dgm:spPr/>
      <dgm:t>
        <a:bodyPr/>
        <a:lstStyle/>
        <a:p>
          <a:endParaRPr lang="uk-UA"/>
        </a:p>
      </dgm:t>
    </dgm:pt>
    <dgm:pt modelId="{C08E1A9F-63B8-442B-8665-4FCE73D0F4C8}" type="sibTrans" cxnId="{9C88135E-8E99-4C8A-B607-430D47BDA69C}">
      <dgm:prSet/>
      <dgm:spPr/>
      <dgm:t>
        <a:bodyPr/>
        <a:lstStyle/>
        <a:p>
          <a:endParaRPr lang="uk-UA"/>
        </a:p>
      </dgm:t>
    </dgm:pt>
    <dgm:pt modelId="{E647D186-AF84-4AC2-8FE0-6AF17E70C485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 rtl="0"/>
          <a:r>
            <a:rPr lang="uk-UA" sz="1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Методичні вказівки для семінарських і практичних занять з дисципліни</a:t>
          </a:r>
          <a:endParaRPr lang="uk-UA" sz="14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B45BCAD-C2C5-4533-A153-A1BB8156B254}" type="parTrans" cxnId="{30789876-C6C1-4622-B944-20DA07A72775}">
      <dgm:prSet/>
      <dgm:spPr/>
      <dgm:t>
        <a:bodyPr/>
        <a:lstStyle/>
        <a:p>
          <a:endParaRPr lang="uk-UA"/>
        </a:p>
      </dgm:t>
    </dgm:pt>
    <dgm:pt modelId="{7ACF8919-4D86-4A0B-B566-5DA91D2935EA}" type="sibTrans" cxnId="{30789876-C6C1-4622-B944-20DA07A72775}">
      <dgm:prSet/>
      <dgm:spPr/>
      <dgm:t>
        <a:bodyPr/>
        <a:lstStyle/>
        <a:p>
          <a:endParaRPr lang="uk-UA"/>
        </a:p>
      </dgm:t>
    </dgm:pt>
    <dgm:pt modelId="{77D41E13-871C-4100-8BAB-4E5A92D8CC80}">
      <dgm:prSet custT="1"/>
      <dgm:spPr/>
      <dgm:t>
        <a:bodyPr/>
        <a:lstStyle/>
        <a:p>
          <a:pPr rtl="0"/>
          <a:r>
            <a:rPr lang="uk-UA" sz="1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Ситуаційні завдання і методичні вказівки для самостійної роботи студентів з дисципліни</a:t>
          </a:r>
          <a:endParaRPr lang="uk-UA" sz="14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AC5485C-DB65-4C2A-9444-CA3AAA340568}" type="parTrans" cxnId="{7D4D284D-C646-49DF-87B6-C709B1919E2A}">
      <dgm:prSet/>
      <dgm:spPr/>
      <dgm:t>
        <a:bodyPr/>
        <a:lstStyle/>
        <a:p>
          <a:endParaRPr lang="uk-UA"/>
        </a:p>
      </dgm:t>
    </dgm:pt>
    <dgm:pt modelId="{81F4E8D2-FF7F-418E-BDC1-CD08734F49C0}" type="sibTrans" cxnId="{7D4D284D-C646-49DF-87B6-C709B1919E2A}">
      <dgm:prSet/>
      <dgm:spPr/>
      <dgm:t>
        <a:bodyPr/>
        <a:lstStyle/>
        <a:p>
          <a:endParaRPr lang="uk-UA"/>
        </a:p>
      </dgm:t>
    </dgm:pt>
    <dgm:pt modelId="{B40694EF-B8E5-4630-B3B7-3BD6EE6C947D}">
      <dgm:prSet custT="1"/>
      <dgm:spPr/>
      <dgm:t>
        <a:bodyPr/>
        <a:lstStyle/>
        <a:p>
          <a:pPr rtl="0"/>
          <a:r>
            <a:rPr lang="uk-UA" sz="1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Методичні рекомендації та варіанти для виконання індивідуальної роботи з дисципліни</a:t>
          </a:r>
          <a:endParaRPr lang="uk-UA" sz="14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5BF210A-4F86-4CAB-8445-D6BFEA40103C}" type="parTrans" cxnId="{98E9B420-4CCF-4994-BFDF-367D551A2058}">
      <dgm:prSet/>
      <dgm:spPr/>
      <dgm:t>
        <a:bodyPr/>
        <a:lstStyle/>
        <a:p>
          <a:endParaRPr lang="uk-UA"/>
        </a:p>
      </dgm:t>
    </dgm:pt>
    <dgm:pt modelId="{BABA94B2-E3D6-499E-8D2E-EA229B5CBC96}" type="sibTrans" cxnId="{98E9B420-4CCF-4994-BFDF-367D551A2058}">
      <dgm:prSet/>
      <dgm:spPr/>
      <dgm:t>
        <a:bodyPr/>
        <a:lstStyle/>
        <a:p>
          <a:endParaRPr lang="uk-UA"/>
        </a:p>
      </dgm:t>
    </dgm:pt>
    <dgm:pt modelId="{A52FB52F-BC5B-49C3-B081-47D7DBAB8358}">
      <dgm:prSet custT="1"/>
      <dgm:spPr/>
      <dgm:t>
        <a:bodyPr/>
        <a:lstStyle/>
        <a:p>
          <a:pPr rtl="0"/>
          <a:r>
            <a:rPr lang="uk-UA" sz="1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Тести з  дисципліни</a:t>
          </a:r>
          <a:endParaRPr lang="uk-UA" sz="14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F25AD8-7FAA-4DE5-9C2B-5D9E390F999B}" type="parTrans" cxnId="{4E6D844D-4237-419B-A45F-1D949442072B}">
      <dgm:prSet/>
      <dgm:spPr/>
      <dgm:t>
        <a:bodyPr/>
        <a:lstStyle/>
        <a:p>
          <a:endParaRPr lang="uk-UA"/>
        </a:p>
      </dgm:t>
    </dgm:pt>
    <dgm:pt modelId="{A72E2FFE-7F42-41C8-94FA-24E7BA803FD8}" type="sibTrans" cxnId="{4E6D844D-4237-419B-A45F-1D949442072B}">
      <dgm:prSet/>
      <dgm:spPr/>
      <dgm:t>
        <a:bodyPr/>
        <a:lstStyle/>
        <a:p>
          <a:endParaRPr lang="uk-UA"/>
        </a:p>
      </dgm:t>
    </dgm:pt>
    <dgm:pt modelId="{51CA9A47-1EE0-4094-B930-07D7FDC559F4}">
      <dgm:prSet custT="1"/>
      <dgm:spPr/>
      <dgm:t>
        <a:bodyPr/>
        <a:lstStyle/>
        <a:p>
          <a:pPr rtl="0"/>
          <a:r>
            <a:rPr lang="uk-UA" sz="1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Презентаційні матеріали до лекцій.</a:t>
          </a:r>
          <a:endParaRPr lang="uk-UA" sz="14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3988EC1-A81D-41FE-B29B-874E08CC1D92}" type="parTrans" cxnId="{86D73FF2-D603-4E99-8186-4621EDAC3CF6}">
      <dgm:prSet/>
      <dgm:spPr/>
      <dgm:t>
        <a:bodyPr/>
        <a:lstStyle/>
        <a:p>
          <a:endParaRPr lang="uk-UA"/>
        </a:p>
      </dgm:t>
    </dgm:pt>
    <dgm:pt modelId="{EBF10E3A-C781-44B4-A1D3-109B00F7EBC2}" type="sibTrans" cxnId="{86D73FF2-D603-4E99-8186-4621EDAC3CF6}">
      <dgm:prSet/>
      <dgm:spPr/>
      <dgm:t>
        <a:bodyPr/>
        <a:lstStyle/>
        <a:p>
          <a:endParaRPr lang="uk-UA"/>
        </a:p>
      </dgm:t>
    </dgm:pt>
    <dgm:pt modelId="{FECEDC4A-0365-4902-A983-B32AC9BAE3C3}">
      <dgm:prSet custT="1"/>
      <dgm:spPr/>
      <dgm:t>
        <a:bodyPr/>
        <a:lstStyle/>
        <a:p>
          <a:pPr rtl="0"/>
          <a:r>
            <a:rPr lang="uk-UA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sz="1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Перелік завдань для модульного контролю з дисципліни</a:t>
          </a:r>
          <a:endParaRPr lang="uk-UA" sz="14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EA3A631-B804-4261-8E3A-17F3E70F83DB}" type="parTrans" cxnId="{BB83BE87-C3BC-4EBC-AC29-66CDE646AB13}">
      <dgm:prSet/>
      <dgm:spPr/>
      <dgm:t>
        <a:bodyPr/>
        <a:lstStyle/>
        <a:p>
          <a:endParaRPr lang="uk-UA"/>
        </a:p>
      </dgm:t>
    </dgm:pt>
    <dgm:pt modelId="{5C782432-F129-43AA-A14A-A1C1BD380ADB}" type="sibTrans" cxnId="{BB83BE87-C3BC-4EBC-AC29-66CDE646AB13}">
      <dgm:prSet/>
      <dgm:spPr/>
      <dgm:t>
        <a:bodyPr/>
        <a:lstStyle/>
        <a:p>
          <a:endParaRPr lang="uk-UA"/>
        </a:p>
      </dgm:t>
    </dgm:pt>
    <dgm:pt modelId="{B80A78D6-A547-494C-AC12-496804141A89}" type="pres">
      <dgm:prSet presAssocID="{0DB2319F-D2AC-4BF3-AB95-6DE7268C51E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7F6A2987-0EC1-4658-9293-45A2C11B958F}" type="pres">
      <dgm:prSet presAssocID="{0D7453C4-E6EF-41DA-9CE9-0B1A0E6259EA}" presName="parentLin" presStyleCnt="0"/>
      <dgm:spPr/>
    </dgm:pt>
    <dgm:pt modelId="{BBFB97D1-2C2C-4A55-B8E4-2DF388319577}" type="pres">
      <dgm:prSet presAssocID="{0D7453C4-E6EF-41DA-9CE9-0B1A0E6259EA}" presName="parentLeftMargin" presStyleLbl="node1" presStyleIdx="0" presStyleCnt="7"/>
      <dgm:spPr/>
      <dgm:t>
        <a:bodyPr/>
        <a:lstStyle/>
        <a:p>
          <a:endParaRPr lang="uk-UA"/>
        </a:p>
      </dgm:t>
    </dgm:pt>
    <dgm:pt modelId="{428236BB-D8FF-48C8-8C9D-9507F4225D50}" type="pres">
      <dgm:prSet presAssocID="{0D7453C4-E6EF-41DA-9CE9-0B1A0E6259EA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44FF2F0-272C-40C0-A4C6-28634789A601}" type="pres">
      <dgm:prSet presAssocID="{0D7453C4-E6EF-41DA-9CE9-0B1A0E6259EA}" presName="negativeSpace" presStyleCnt="0"/>
      <dgm:spPr/>
    </dgm:pt>
    <dgm:pt modelId="{F5066F30-A785-4219-B0A7-921B2E4E0206}" type="pres">
      <dgm:prSet presAssocID="{0D7453C4-E6EF-41DA-9CE9-0B1A0E6259EA}" presName="childText" presStyleLbl="conFgAcc1" presStyleIdx="0" presStyleCnt="7">
        <dgm:presLayoutVars>
          <dgm:bulletEnabled val="1"/>
        </dgm:presLayoutVars>
      </dgm:prSet>
      <dgm:spPr/>
    </dgm:pt>
    <dgm:pt modelId="{77391056-F687-47E1-A17C-C786868434FD}" type="pres">
      <dgm:prSet presAssocID="{C08E1A9F-63B8-442B-8665-4FCE73D0F4C8}" presName="spaceBetweenRectangles" presStyleCnt="0"/>
      <dgm:spPr/>
    </dgm:pt>
    <dgm:pt modelId="{88D33D29-0416-497D-8D8C-88130A10300C}" type="pres">
      <dgm:prSet presAssocID="{E647D186-AF84-4AC2-8FE0-6AF17E70C485}" presName="parentLin" presStyleCnt="0"/>
      <dgm:spPr/>
    </dgm:pt>
    <dgm:pt modelId="{6633880E-B019-48B2-B18C-A213B8788F2B}" type="pres">
      <dgm:prSet presAssocID="{E647D186-AF84-4AC2-8FE0-6AF17E70C485}" presName="parentLeftMargin" presStyleLbl="node1" presStyleIdx="0" presStyleCnt="7"/>
      <dgm:spPr/>
      <dgm:t>
        <a:bodyPr/>
        <a:lstStyle/>
        <a:p>
          <a:endParaRPr lang="uk-UA"/>
        </a:p>
      </dgm:t>
    </dgm:pt>
    <dgm:pt modelId="{0DD8B36C-3DCD-420A-A83E-18F1B59371CE}" type="pres">
      <dgm:prSet presAssocID="{E647D186-AF84-4AC2-8FE0-6AF17E70C485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0162CE8-3651-4276-9990-EB9CC08C4686}" type="pres">
      <dgm:prSet presAssocID="{E647D186-AF84-4AC2-8FE0-6AF17E70C485}" presName="negativeSpace" presStyleCnt="0"/>
      <dgm:spPr/>
    </dgm:pt>
    <dgm:pt modelId="{14235ED0-FF66-41F9-ACEC-B3FF1726DA23}" type="pres">
      <dgm:prSet presAssocID="{E647D186-AF84-4AC2-8FE0-6AF17E70C485}" presName="childText" presStyleLbl="conFgAcc1" presStyleIdx="1" presStyleCnt="7">
        <dgm:presLayoutVars>
          <dgm:bulletEnabled val="1"/>
        </dgm:presLayoutVars>
      </dgm:prSet>
      <dgm:spPr/>
    </dgm:pt>
    <dgm:pt modelId="{D267ED49-6199-4B91-8424-20E81276D7A5}" type="pres">
      <dgm:prSet presAssocID="{7ACF8919-4D86-4A0B-B566-5DA91D2935EA}" presName="spaceBetweenRectangles" presStyleCnt="0"/>
      <dgm:spPr/>
    </dgm:pt>
    <dgm:pt modelId="{82FCA8DA-C470-4004-A17B-414886EAAF83}" type="pres">
      <dgm:prSet presAssocID="{77D41E13-871C-4100-8BAB-4E5A92D8CC80}" presName="parentLin" presStyleCnt="0"/>
      <dgm:spPr/>
    </dgm:pt>
    <dgm:pt modelId="{B100A96A-967C-4F2B-BEC1-DBF403D16877}" type="pres">
      <dgm:prSet presAssocID="{77D41E13-871C-4100-8BAB-4E5A92D8CC80}" presName="parentLeftMargin" presStyleLbl="node1" presStyleIdx="1" presStyleCnt="7"/>
      <dgm:spPr/>
      <dgm:t>
        <a:bodyPr/>
        <a:lstStyle/>
        <a:p>
          <a:endParaRPr lang="uk-UA"/>
        </a:p>
      </dgm:t>
    </dgm:pt>
    <dgm:pt modelId="{096CD750-1C51-473D-A9BC-BAD54EB1E266}" type="pres">
      <dgm:prSet presAssocID="{77D41E13-871C-4100-8BAB-4E5A92D8CC80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1D9A890-7939-4853-8347-34A2CA7A602B}" type="pres">
      <dgm:prSet presAssocID="{77D41E13-871C-4100-8BAB-4E5A92D8CC80}" presName="negativeSpace" presStyleCnt="0"/>
      <dgm:spPr/>
    </dgm:pt>
    <dgm:pt modelId="{076EAFA0-ADB9-4DC8-BF46-6FE0785DC352}" type="pres">
      <dgm:prSet presAssocID="{77D41E13-871C-4100-8BAB-4E5A92D8CC80}" presName="childText" presStyleLbl="conFgAcc1" presStyleIdx="2" presStyleCnt="7">
        <dgm:presLayoutVars>
          <dgm:bulletEnabled val="1"/>
        </dgm:presLayoutVars>
      </dgm:prSet>
      <dgm:spPr/>
    </dgm:pt>
    <dgm:pt modelId="{9EC475FF-45C9-40F0-A250-18F6B6595D84}" type="pres">
      <dgm:prSet presAssocID="{81F4E8D2-FF7F-418E-BDC1-CD08734F49C0}" presName="spaceBetweenRectangles" presStyleCnt="0"/>
      <dgm:spPr/>
    </dgm:pt>
    <dgm:pt modelId="{1B8FE1B3-9D5C-42D7-9F82-F6E28A49E46C}" type="pres">
      <dgm:prSet presAssocID="{B40694EF-B8E5-4630-B3B7-3BD6EE6C947D}" presName="parentLin" presStyleCnt="0"/>
      <dgm:spPr/>
    </dgm:pt>
    <dgm:pt modelId="{0BB289E1-6F95-454B-B988-FE5018A1B14B}" type="pres">
      <dgm:prSet presAssocID="{B40694EF-B8E5-4630-B3B7-3BD6EE6C947D}" presName="parentLeftMargin" presStyleLbl="node1" presStyleIdx="2" presStyleCnt="7"/>
      <dgm:spPr/>
      <dgm:t>
        <a:bodyPr/>
        <a:lstStyle/>
        <a:p>
          <a:endParaRPr lang="uk-UA"/>
        </a:p>
      </dgm:t>
    </dgm:pt>
    <dgm:pt modelId="{41945C87-FDE0-457C-8AD5-DF574FDF7498}" type="pres">
      <dgm:prSet presAssocID="{B40694EF-B8E5-4630-B3B7-3BD6EE6C947D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38AABE4-E073-44AE-B9F5-F812C35F2A85}" type="pres">
      <dgm:prSet presAssocID="{B40694EF-B8E5-4630-B3B7-3BD6EE6C947D}" presName="negativeSpace" presStyleCnt="0"/>
      <dgm:spPr/>
    </dgm:pt>
    <dgm:pt modelId="{E5F26159-3CE0-457A-ADBC-743373F12072}" type="pres">
      <dgm:prSet presAssocID="{B40694EF-B8E5-4630-B3B7-3BD6EE6C947D}" presName="childText" presStyleLbl="conFgAcc1" presStyleIdx="3" presStyleCnt="7">
        <dgm:presLayoutVars>
          <dgm:bulletEnabled val="1"/>
        </dgm:presLayoutVars>
      </dgm:prSet>
      <dgm:spPr/>
    </dgm:pt>
    <dgm:pt modelId="{4C29C112-C884-4E30-BE1C-EE4B35B35839}" type="pres">
      <dgm:prSet presAssocID="{BABA94B2-E3D6-499E-8D2E-EA229B5CBC96}" presName="spaceBetweenRectangles" presStyleCnt="0"/>
      <dgm:spPr/>
    </dgm:pt>
    <dgm:pt modelId="{D2EDAF5B-9655-474D-99AA-1B76910791C4}" type="pres">
      <dgm:prSet presAssocID="{A52FB52F-BC5B-49C3-B081-47D7DBAB8358}" presName="parentLin" presStyleCnt="0"/>
      <dgm:spPr/>
    </dgm:pt>
    <dgm:pt modelId="{2B03100F-33AD-4D77-BCE6-E8690EE28732}" type="pres">
      <dgm:prSet presAssocID="{A52FB52F-BC5B-49C3-B081-47D7DBAB8358}" presName="parentLeftMargin" presStyleLbl="node1" presStyleIdx="3" presStyleCnt="7"/>
      <dgm:spPr/>
      <dgm:t>
        <a:bodyPr/>
        <a:lstStyle/>
        <a:p>
          <a:endParaRPr lang="uk-UA"/>
        </a:p>
      </dgm:t>
    </dgm:pt>
    <dgm:pt modelId="{8DB17293-17FE-4179-A553-3F0A4A345B20}" type="pres">
      <dgm:prSet presAssocID="{A52FB52F-BC5B-49C3-B081-47D7DBAB8358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7080B2D-47DA-458C-9740-66856A0CE40F}" type="pres">
      <dgm:prSet presAssocID="{A52FB52F-BC5B-49C3-B081-47D7DBAB8358}" presName="negativeSpace" presStyleCnt="0"/>
      <dgm:spPr/>
    </dgm:pt>
    <dgm:pt modelId="{EDAE407C-824B-4069-A426-46FED6140A4D}" type="pres">
      <dgm:prSet presAssocID="{A52FB52F-BC5B-49C3-B081-47D7DBAB8358}" presName="childText" presStyleLbl="conFgAcc1" presStyleIdx="4" presStyleCnt="7">
        <dgm:presLayoutVars>
          <dgm:bulletEnabled val="1"/>
        </dgm:presLayoutVars>
      </dgm:prSet>
      <dgm:spPr/>
    </dgm:pt>
    <dgm:pt modelId="{A02A607E-69C3-422F-934B-D284195EF056}" type="pres">
      <dgm:prSet presAssocID="{A72E2FFE-7F42-41C8-94FA-24E7BA803FD8}" presName="spaceBetweenRectangles" presStyleCnt="0"/>
      <dgm:spPr/>
    </dgm:pt>
    <dgm:pt modelId="{B94918F2-EC7B-4949-B596-70E20C073D2F}" type="pres">
      <dgm:prSet presAssocID="{51CA9A47-1EE0-4094-B930-07D7FDC559F4}" presName="parentLin" presStyleCnt="0"/>
      <dgm:spPr/>
    </dgm:pt>
    <dgm:pt modelId="{B28335EB-F0F3-4FD8-BD90-D7BB45934858}" type="pres">
      <dgm:prSet presAssocID="{51CA9A47-1EE0-4094-B930-07D7FDC559F4}" presName="parentLeftMargin" presStyleLbl="node1" presStyleIdx="4" presStyleCnt="7"/>
      <dgm:spPr/>
      <dgm:t>
        <a:bodyPr/>
        <a:lstStyle/>
        <a:p>
          <a:endParaRPr lang="uk-UA"/>
        </a:p>
      </dgm:t>
    </dgm:pt>
    <dgm:pt modelId="{9E12FCE7-1B13-4F7F-A497-08D6156D1975}" type="pres">
      <dgm:prSet presAssocID="{51CA9A47-1EE0-4094-B930-07D7FDC559F4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57BB3D0-9E42-4153-A5A0-681F93C9BB23}" type="pres">
      <dgm:prSet presAssocID="{51CA9A47-1EE0-4094-B930-07D7FDC559F4}" presName="negativeSpace" presStyleCnt="0"/>
      <dgm:spPr/>
    </dgm:pt>
    <dgm:pt modelId="{A7A2922A-316A-4F4B-9EC9-EC766BA69030}" type="pres">
      <dgm:prSet presAssocID="{51CA9A47-1EE0-4094-B930-07D7FDC559F4}" presName="childText" presStyleLbl="conFgAcc1" presStyleIdx="5" presStyleCnt="7">
        <dgm:presLayoutVars>
          <dgm:bulletEnabled val="1"/>
        </dgm:presLayoutVars>
      </dgm:prSet>
      <dgm:spPr/>
    </dgm:pt>
    <dgm:pt modelId="{3F332123-D429-462E-B776-054462D954CF}" type="pres">
      <dgm:prSet presAssocID="{EBF10E3A-C781-44B4-A1D3-109B00F7EBC2}" presName="spaceBetweenRectangles" presStyleCnt="0"/>
      <dgm:spPr/>
    </dgm:pt>
    <dgm:pt modelId="{84FDFB99-DC6C-4698-A4B3-A5E76ACF2062}" type="pres">
      <dgm:prSet presAssocID="{FECEDC4A-0365-4902-A983-B32AC9BAE3C3}" presName="parentLin" presStyleCnt="0"/>
      <dgm:spPr/>
    </dgm:pt>
    <dgm:pt modelId="{FEB91542-BD9E-464C-B1FB-ED06C98F6BA6}" type="pres">
      <dgm:prSet presAssocID="{FECEDC4A-0365-4902-A983-B32AC9BAE3C3}" presName="parentLeftMargin" presStyleLbl="node1" presStyleIdx="5" presStyleCnt="7"/>
      <dgm:spPr/>
      <dgm:t>
        <a:bodyPr/>
        <a:lstStyle/>
        <a:p>
          <a:endParaRPr lang="uk-UA"/>
        </a:p>
      </dgm:t>
    </dgm:pt>
    <dgm:pt modelId="{130460CC-95F5-4E12-8CEF-38352FA80FB4}" type="pres">
      <dgm:prSet presAssocID="{FECEDC4A-0365-4902-A983-B32AC9BAE3C3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ECD92D7-1EAE-4974-8907-81A33AC4240B}" type="pres">
      <dgm:prSet presAssocID="{FECEDC4A-0365-4902-A983-B32AC9BAE3C3}" presName="negativeSpace" presStyleCnt="0"/>
      <dgm:spPr/>
    </dgm:pt>
    <dgm:pt modelId="{D77C0C4A-4DCC-413F-ABD6-907F94F8D28C}" type="pres">
      <dgm:prSet presAssocID="{FECEDC4A-0365-4902-A983-B32AC9BAE3C3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4E6D844D-4237-419B-A45F-1D949442072B}" srcId="{0DB2319F-D2AC-4BF3-AB95-6DE7268C51E3}" destId="{A52FB52F-BC5B-49C3-B081-47D7DBAB8358}" srcOrd="4" destOrd="0" parTransId="{16F25AD8-7FAA-4DE5-9C2B-5D9E390F999B}" sibTransId="{A72E2FFE-7F42-41C8-94FA-24E7BA803FD8}"/>
    <dgm:cxn modelId="{85D83C74-766B-4780-8667-69A610DAC3FC}" type="presOf" srcId="{FECEDC4A-0365-4902-A983-B32AC9BAE3C3}" destId="{130460CC-95F5-4E12-8CEF-38352FA80FB4}" srcOrd="1" destOrd="0" presId="urn:microsoft.com/office/officeart/2005/8/layout/list1"/>
    <dgm:cxn modelId="{519BB1B3-3759-4F40-AFE5-00FF24E4DD59}" type="presOf" srcId="{A52FB52F-BC5B-49C3-B081-47D7DBAB8358}" destId="{8DB17293-17FE-4179-A553-3F0A4A345B20}" srcOrd="1" destOrd="0" presId="urn:microsoft.com/office/officeart/2005/8/layout/list1"/>
    <dgm:cxn modelId="{C71355B3-D184-4F7A-84F6-75FEFB8CC5A4}" type="presOf" srcId="{0DB2319F-D2AC-4BF3-AB95-6DE7268C51E3}" destId="{B80A78D6-A547-494C-AC12-496804141A89}" srcOrd="0" destOrd="0" presId="urn:microsoft.com/office/officeart/2005/8/layout/list1"/>
    <dgm:cxn modelId="{30789876-C6C1-4622-B944-20DA07A72775}" srcId="{0DB2319F-D2AC-4BF3-AB95-6DE7268C51E3}" destId="{E647D186-AF84-4AC2-8FE0-6AF17E70C485}" srcOrd="1" destOrd="0" parTransId="{1B45BCAD-C2C5-4533-A153-A1BB8156B254}" sibTransId="{7ACF8919-4D86-4A0B-B566-5DA91D2935EA}"/>
    <dgm:cxn modelId="{6E269324-90B1-498C-AE93-0F4DD90C6843}" type="presOf" srcId="{A52FB52F-BC5B-49C3-B081-47D7DBAB8358}" destId="{2B03100F-33AD-4D77-BCE6-E8690EE28732}" srcOrd="0" destOrd="0" presId="urn:microsoft.com/office/officeart/2005/8/layout/list1"/>
    <dgm:cxn modelId="{C58317E3-3297-47A5-B106-55B7C1188807}" type="presOf" srcId="{51CA9A47-1EE0-4094-B930-07D7FDC559F4}" destId="{B28335EB-F0F3-4FD8-BD90-D7BB45934858}" srcOrd="0" destOrd="0" presId="urn:microsoft.com/office/officeart/2005/8/layout/list1"/>
    <dgm:cxn modelId="{01C758E6-BCC6-442D-B2A4-0A4AAB4B263D}" type="presOf" srcId="{E647D186-AF84-4AC2-8FE0-6AF17E70C485}" destId="{6633880E-B019-48B2-B18C-A213B8788F2B}" srcOrd="0" destOrd="0" presId="urn:microsoft.com/office/officeart/2005/8/layout/list1"/>
    <dgm:cxn modelId="{0356F1B4-9C20-466B-86F7-23B1CADD8BD4}" type="presOf" srcId="{51CA9A47-1EE0-4094-B930-07D7FDC559F4}" destId="{9E12FCE7-1B13-4F7F-A497-08D6156D1975}" srcOrd="1" destOrd="0" presId="urn:microsoft.com/office/officeart/2005/8/layout/list1"/>
    <dgm:cxn modelId="{9D7E638E-FD0C-4181-8329-0C804C8F656A}" type="presOf" srcId="{E647D186-AF84-4AC2-8FE0-6AF17E70C485}" destId="{0DD8B36C-3DCD-420A-A83E-18F1B59371CE}" srcOrd="1" destOrd="0" presId="urn:microsoft.com/office/officeart/2005/8/layout/list1"/>
    <dgm:cxn modelId="{0F59A071-C88C-4C1F-A685-F4FD4DC92EE4}" type="presOf" srcId="{77D41E13-871C-4100-8BAB-4E5A92D8CC80}" destId="{B100A96A-967C-4F2B-BEC1-DBF403D16877}" srcOrd="0" destOrd="0" presId="urn:microsoft.com/office/officeart/2005/8/layout/list1"/>
    <dgm:cxn modelId="{9C88135E-8E99-4C8A-B607-430D47BDA69C}" srcId="{0DB2319F-D2AC-4BF3-AB95-6DE7268C51E3}" destId="{0D7453C4-E6EF-41DA-9CE9-0B1A0E6259EA}" srcOrd="0" destOrd="0" parTransId="{09EAD055-1F7F-4459-AB4E-410F4223B5A0}" sibTransId="{C08E1A9F-63B8-442B-8665-4FCE73D0F4C8}"/>
    <dgm:cxn modelId="{98E9B420-4CCF-4994-BFDF-367D551A2058}" srcId="{0DB2319F-D2AC-4BF3-AB95-6DE7268C51E3}" destId="{B40694EF-B8E5-4630-B3B7-3BD6EE6C947D}" srcOrd="3" destOrd="0" parTransId="{95BF210A-4F86-4CAB-8445-D6BFEA40103C}" sibTransId="{BABA94B2-E3D6-499E-8D2E-EA229B5CBC96}"/>
    <dgm:cxn modelId="{BB83BE87-C3BC-4EBC-AC29-66CDE646AB13}" srcId="{0DB2319F-D2AC-4BF3-AB95-6DE7268C51E3}" destId="{FECEDC4A-0365-4902-A983-B32AC9BAE3C3}" srcOrd="6" destOrd="0" parTransId="{DEA3A631-B804-4261-8E3A-17F3E70F83DB}" sibTransId="{5C782432-F129-43AA-A14A-A1C1BD380ADB}"/>
    <dgm:cxn modelId="{9B0BB999-933C-4459-A9A1-7594C96B34D3}" type="presOf" srcId="{B40694EF-B8E5-4630-B3B7-3BD6EE6C947D}" destId="{0BB289E1-6F95-454B-B988-FE5018A1B14B}" srcOrd="0" destOrd="0" presId="urn:microsoft.com/office/officeart/2005/8/layout/list1"/>
    <dgm:cxn modelId="{76187E19-DE81-44EC-99A2-CCC2F955F880}" type="presOf" srcId="{77D41E13-871C-4100-8BAB-4E5A92D8CC80}" destId="{096CD750-1C51-473D-A9BC-BAD54EB1E266}" srcOrd="1" destOrd="0" presId="urn:microsoft.com/office/officeart/2005/8/layout/list1"/>
    <dgm:cxn modelId="{418BA5CD-A942-4DE6-BF6C-081F19EC28A4}" type="presOf" srcId="{FECEDC4A-0365-4902-A983-B32AC9BAE3C3}" destId="{FEB91542-BD9E-464C-B1FB-ED06C98F6BA6}" srcOrd="0" destOrd="0" presId="urn:microsoft.com/office/officeart/2005/8/layout/list1"/>
    <dgm:cxn modelId="{EE035506-E2E5-49E0-9D87-27BE2BB5F558}" type="presOf" srcId="{0D7453C4-E6EF-41DA-9CE9-0B1A0E6259EA}" destId="{428236BB-D8FF-48C8-8C9D-9507F4225D50}" srcOrd="1" destOrd="0" presId="urn:microsoft.com/office/officeart/2005/8/layout/list1"/>
    <dgm:cxn modelId="{7D4D284D-C646-49DF-87B6-C709B1919E2A}" srcId="{0DB2319F-D2AC-4BF3-AB95-6DE7268C51E3}" destId="{77D41E13-871C-4100-8BAB-4E5A92D8CC80}" srcOrd="2" destOrd="0" parTransId="{EAC5485C-DB65-4C2A-9444-CA3AAA340568}" sibTransId="{81F4E8D2-FF7F-418E-BDC1-CD08734F49C0}"/>
    <dgm:cxn modelId="{8F622A07-AEC6-49E7-8E50-9034A49EB175}" type="presOf" srcId="{0D7453C4-E6EF-41DA-9CE9-0B1A0E6259EA}" destId="{BBFB97D1-2C2C-4A55-B8E4-2DF388319577}" srcOrd="0" destOrd="0" presId="urn:microsoft.com/office/officeart/2005/8/layout/list1"/>
    <dgm:cxn modelId="{86BA0D98-C236-44BB-BCA4-1FB50288D780}" type="presOf" srcId="{B40694EF-B8E5-4630-B3B7-3BD6EE6C947D}" destId="{41945C87-FDE0-457C-8AD5-DF574FDF7498}" srcOrd="1" destOrd="0" presId="urn:microsoft.com/office/officeart/2005/8/layout/list1"/>
    <dgm:cxn modelId="{86D73FF2-D603-4E99-8186-4621EDAC3CF6}" srcId="{0DB2319F-D2AC-4BF3-AB95-6DE7268C51E3}" destId="{51CA9A47-1EE0-4094-B930-07D7FDC559F4}" srcOrd="5" destOrd="0" parTransId="{73988EC1-A81D-41FE-B29B-874E08CC1D92}" sibTransId="{EBF10E3A-C781-44B4-A1D3-109B00F7EBC2}"/>
    <dgm:cxn modelId="{CB5BD9C7-0546-477A-BDFC-3AE0C2A1B68F}" type="presParOf" srcId="{B80A78D6-A547-494C-AC12-496804141A89}" destId="{7F6A2987-0EC1-4658-9293-45A2C11B958F}" srcOrd="0" destOrd="0" presId="urn:microsoft.com/office/officeart/2005/8/layout/list1"/>
    <dgm:cxn modelId="{D3BE58CD-F9C5-4BFC-BB1E-8D0F0CED792B}" type="presParOf" srcId="{7F6A2987-0EC1-4658-9293-45A2C11B958F}" destId="{BBFB97D1-2C2C-4A55-B8E4-2DF388319577}" srcOrd="0" destOrd="0" presId="urn:microsoft.com/office/officeart/2005/8/layout/list1"/>
    <dgm:cxn modelId="{3A53D4D3-3A37-4A32-9ADA-A4A17C83C35E}" type="presParOf" srcId="{7F6A2987-0EC1-4658-9293-45A2C11B958F}" destId="{428236BB-D8FF-48C8-8C9D-9507F4225D50}" srcOrd="1" destOrd="0" presId="urn:microsoft.com/office/officeart/2005/8/layout/list1"/>
    <dgm:cxn modelId="{E9518AD1-F8DC-4D37-AF1E-CD82521ABF0B}" type="presParOf" srcId="{B80A78D6-A547-494C-AC12-496804141A89}" destId="{D44FF2F0-272C-40C0-A4C6-28634789A601}" srcOrd="1" destOrd="0" presId="urn:microsoft.com/office/officeart/2005/8/layout/list1"/>
    <dgm:cxn modelId="{DED0D37C-9C1F-4782-B410-D15CFBFE78A5}" type="presParOf" srcId="{B80A78D6-A547-494C-AC12-496804141A89}" destId="{F5066F30-A785-4219-B0A7-921B2E4E0206}" srcOrd="2" destOrd="0" presId="urn:microsoft.com/office/officeart/2005/8/layout/list1"/>
    <dgm:cxn modelId="{542C6FCD-515B-46B2-B33A-CD51C3F4E083}" type="presParOf" srcId="{B80A78D6-A547-494C-AC12-496804141A89}" destId="{77391056-F687-47E1-A17C-C786868434FD}" srcOrd="3" destOrd="0" presId="urn:microsoft.com/office/officeart/2005/8/layout/list1"/>
    <dgm:cxn modelId="{491D23C4-EB29-42F6-9A43-DFCD7EA78AAA}" type="presParOf" srcId="{B80A78D6-A547-494C-AC12-496804141A89}" destId="{88D33D29-0416-497D-8D8C-88130A10300C}" srcOrd="4" destOrd="0" presId="urn:microsoft.com/office/officeart/2005/8/layout/list1"/>
    <dgm:cxn modelId="{2A06CB38-3372-49A1-86F4-2E38D6E57BB7}" type="presParOf" srcId="{88D33D29-0416-497D-8D8C-88130A10300C}" destId="{6633880E-B019-48B2-B18C-A213B8788F2B}" srcOrd="0" destOrd="0" presId="urn:microsoft.com/office/officeart/2005/8/layout/list1"/>
    <dgm:cxn modelId="{5EA2B83B-C66D-45D4-BB59-992DF558EA09}" type="presParOf" srcId="{88D33D29-0416-497D-8D8C-88130A10300C}" destId="{0DD8B36C-3DCD-420A-A83E-18F1B59371CE}" srcOrd="1" destOrd="0" presId="urn:microsoft.com/office/officeart/2005/8/layout/list1"/>
    <dgm:cxn modelId="{7C8DECC6-8F54-4C8C-8433-CC560EE6FAB1}" type="presParOf" srcId="{B80A78D6-A547-494C-AC12-496804141A89}" destId="{F0162CE8-3651-4276-9990-EB9CC08C4686}" srcOrd="5" destOrd="0" presId="urn:microsoft.com/office/officeart/2005/8/layout/list1"/>
    <dgm:cxn modelId="{596DD58A-4A80-404B-815D-69983F0009C6}" type="presParOf" srcId="{B80A78D6-A547-494C-AC12-496804141A89}" destId="{14235ED0-FF66-41F9-ACEC-B3FF1726DA23}" srcOrd="6" destOrd="0" presId="urn:microsoft.com/office/officeart/2005/8/layout/list1"/>
    <dgm:cxn modelId="{9400B6EC-7A7B-4861-9E20-668C8672E07B}" type="presParOf" srcId="{B80A78D6-A547-494C-AC12-496804141A89}" destId="{D267ED49-6199-4B91-8424-20E81276D7A5}" srcOrd="7" destOrd="0" presId="urn:microsoft.com/office/officeart/2005/8/layout/list1"/>
    <dgm:cxn modelId="{2BE0CC2B-5B82-44CF-8D98-B55033FF87E6}" type="presParOf" srcId="{B80A78D6-A547-494C-AC12-496804141A89}" destId="{82FCA8DA-C470-4004-A17B-414886EAAF83}" srcOrd="8" destOrd="0" presId="urn:microsoft.com/office/officeart/2005/8/layout/list1"/>
    <dgm:cxn modelId="{7F6874CC-7CFD-4A2F-9EC9-05287EFB3C94}" type="presParOf" srcId="{82FCA8DA-C470-4004-A17B-414886EAAF83}" destId="{B100A96A-967C-4F2B-BEC1-DBF403D16877}" srcOrd="0" destOrd="0" presId="urn:microsoft.com/office/officeart/2005/8/layout/list1"/>
    <dgm:cxn modelId="{50ED9E6B-0B1D-4ADD-BAB7-78DDF41B12E6}" type="presParOf" srcId="{82FCA8DA-C470-4004-A17B-414886EAAF83}" destId="{096CD750-1C51-473D-A9BC-BAD54EB1E266}" srcOrd="1" destOrd="0" presId="urn:microsoft.com/office/officeart/2005/8/layout/list1"/>
    <dgm:cxn modelId="{3684136F-A737-431A-A765-8DDBF45793BB}" type="presParOf" srcId="{B80A78D6-A547-494C-AC12-496804141A89}" destId="{11D9A890-7939-4853-8347-34A2CA7A602B}" srcOrd="9" destOrd="0" presId="urn:microsoft.com/office/officeart/2005/8/layout/list1"/>
    <dgm:cxn modelId="{6FB4DD75-6304-4B81-9294-7B04715BF1C3}" type="presParOf" srcId="{B80A78D6-A547-494C-AC12-496804141A89}" destId="{076EAFA0-ADB9-4DC8-BF46-6FE0785DC352}" srcOrd="10" destOrd="0" presId="urn:microsoft.com/office/officeart/2005/8/layout/list1"/>
    <dgm:cxn modelId="{312928E9-40C5-407B-B57A-B103BAA89C4F}" type="presParOf" srcId="{B80A78D6-A547-494C-AC12-496804141A89}" destId="{9EC475FF-45C9-40F0-A250-18F6B6595D84}" srcOrd="11" destOrd="0" presId="urn:microsoft.com/office/officeart/2005/8/layout/list1"/>
    <dgm:cxn modelId="{3FC84112-8464-45BC-8971-D08AD2255988}" type="presParOf" srcId="{B80A78D6-A547-494C-AC12-496804141A89}" destId="{1B8FE1B3-9D5C-42D7-9F82-F6E28A49E46C}" srcOrd="12" destOrd="0" presId="urn:microsoft.com/office/officeart/2005/8/layout/list1"/>
    <dgm:cxn modelId="{AC03D1CA-7C60-4DCC-B8A8-1138792C9338}" type="presParOf" srcId="{1B8FE1B3-9D5C-42D7-9F82-F6E28A49E46C}" destId="{0BB289E1-6F95-454B-B988-FE5018A1B14B}" srcOrd="0" destOrd="0" presId="urn:microsoft.com/office/officeart/2005/8/layout/list1"/>
    <dgm:cxn modelId="{F24B234C-D379-4C60-84A4-91D60ACA0F92}" type="presParOf" srcId="{1B8FE1B3-9D5C-42D7-9F82-F6E28A49E46C}" destId="{41945C87-FDE0-457C-8AD5-DF574FDF7498}" srcOrd="1" destOrd="0" presId="urn:microsoft.com/office/officeart/2005/8/layout/list1"/>
    <dgm:cxn modelId="{ABB632E6-E42E-470C-92E1-E791D76071D3}" type="presParOf" srcId="{B80A78D6-A547-494C-AC12-496804141A89}" destId="{338AABE4-E073-44AE-B9F5-F812C35F2A85}" srcOrd="13" destOrd="0" presId="urn:microsoft.com/office/officeart/2005/8/layout/list1"/>
    <dgm:cxn modelId="{45AED05D-7B4C-4830-B7E2-D0C574868BD8}" type="presParOf" srcId="{B80A78D6-A547-494C-AC12-496804141A89}" destId="{E5F26159-3CE0-457A-ADBC-743373F12072}" srcOrd="14" destOrd="0" presId="urn:microsoft.com/office/officeart/2005/8/layout/list1"/>
    <dgm:cxn modelId="{181D76E6-27BF-4A14-A75E-FF356025757F}" type="presParOf" srcId="{B80A78D6-A547-494C-AC12-496804141A89}" destId="{4C29C112-C884-4E30-BE1C-EE4B35B35839}" srcOrd="15" destOrd="0" presId="urn:microsoft.com/office/officeart/2005/8/layout/list1"/>
    <dgm:cxn modelId="{411C523A-41A6-46AA-AAFA-3C8A5FEAB20F}" type="presParOf" srcId="{B80A78D6-A547-494C-AC12-496804141A89}" destId="{D2EDAF5B-9655-474D-99AA-1B76910791C4}" srcOrd="16" destOrd="0" presId="urn:microsoft.com/office/officeart/2005/8/layout/list1"/>
    <dgm:cxn modelId="{5485B363-5981-4D25-A8DC-86EF8380AA88}" type="presParOf" srcId="{D2EDAF5B-9655-474D-99AA-1B76910791C4}" destId="{2B03100F-33AD-4D77-BCE6-E8690EE28732}" srcOrd="0" destOrd="0" presId="urn:microsoft.com/office/officeart/2005/8/layout/list1"/>
    <dgm:cxn modelId="{6A0D1598-4D4F-45B1-AF5C-112D0097C1E3}" type="presParOf" srcId="{D2EDAF5B-9655-474D-99AA-1B76910791C4}" destId="{8DB17293-17FE-4179-A553-3F0A4A345B20}" srcOrd="1" destOrd="0" presId="urn:microsoft.com/office/officeart/2005/8/layout/list1"/>
    <dgm:cxn modelId="{8ACD0676-8E6D-411A-8228-6574B03EBFBC}" type="presParOf" srcId="{B80A78D6-A547-494C-AC12-496804141A89}" destId="{A7080B2D-47DA-458C-9740-66856A0CE40F}" srcOrd="17" destOrd="0" presId="urn:microsoft.com/office/officeart/2005/8/layout/list1"/>
    <dgm:cxn modelId="{F9A462B7-3852-4A1E-9978-BAD6843BD61C}" type="presParOf" srcId="{B80A78D6-A547-494C-AC12-496804141A89}" destId="{EDAE407C-824B-4069-A426-46FED6140A4D}" srcOrd="18" destOrd="0" presId="urn:microsoft.com/office/officeart/2005/8/layout/list1"/>
    <dgm:cxn modelId="{B475D1E0-DB23-4077-8842-FAECBC996BDB}" type="presParOf" srcId="{B80A78D6-A547-494C-AC12-496804141A89}" destId="{A02A607E-69C3-422F-934B-D284195EF056}" srcOrd="19" destOrd="0" presId="urn:microsoft.com/office/officeart/2005/8/layout/list1"/>
    <dgm:cxn modelId="{45361DD4-0103-43AB-BE41-8311AF7873D3}" type="presParOf" srcId="{B80A78D6-A547-494C-AC12-496804141A89}" destId="{B94918F2-EC7B-4949-B596-70E20C073D2F}" srcOrd="20" destOrd="0" presId="urn:microsoft.com/office/officeart/2005/8/layout/list1"/>
    <dgm:cxn modelId="{56C3893D-D0A9-4696-840E-015E0FEA88A0}" type="presParOf" srcId="{B94918F2-EC7B-4949-B596-70E20C073D2F}" destId="{B28335EB-F0F3-4FD8-BD90-D7BB45934858}" srcOrd="0" destOrd="0" presId="urn:microsoft.com/office/officeart/2005/8/layout/list1"/>
    <dgm:cxn modelId="{D2227514-1E82-4177-8660-68B0A1FD3DB1}" type="presParOf" srcId="{B94918F2-EC7B-4949-B596-70E20C073D2F}" destId="{9E12FCE7-1B13-4F7F-A497-08D6156D1975}" srcOrd="1" destOrd="0" presId="urn:microsoft.com/office/officeart/2005/8/layout/list1"/>
    <dgm:cxn modelId="{5A5F842C-C3FC-4178-9838-4B62BFCDB9C3}" type="presParOf" srcId="{B80A78D6-A547-494C-AC12-496804141A89}" destId="{857BB3D0-9E42-4153-A5A0-681F93C9BB23}" srcOrd="21" destOrd="0" presId="urn:microsoft.com/office/officeart/2005/8/layout/list1"/>
    <dgm:cxn modelId="{F13AF47B-E08F-4F29-B1D5-7CE69EC7C762}" type="presParOf" srcId="{B80A78D6-A547-494C-AC12-496804141A89}" destId="{A7A2922A-316A-4F4B-9EC9-EC766BA69030}" srcOrd="22" destOrd="0" presId="urn:microsoft.com/office/officeart/2005/8/layout/list1"/>
    <dgm:cxn modelId="{4534D411-705E-4ACE-A9D4-D3D735F024F4}" type="presParOf" srcId="{B80A78D6-A547-494C-AC12-496804141A89}" destId="{3F332123-D429-462E-B776-054462D954CF}" srcOrd="23" destOrd="0" presId="urn:microsoft.com/office/officeart/2005/8/layout/list1"/>
    <dgm:cxn modelId="{26567CC6-0B92-4ED9-B52B-E6DF3C361AF2}" type="presParOf" srcId="{B80A78D6-A547-494C-AC12-496804141A89}" destId="{84FDFB99-DC6C-4698-A4B3-A5E76ACF2062}" srcOrd="24" destOrd="0" presId="urn:microsoft.com/office/officeart/2005/8/layout/list1"/>
    <dgm:cxn modelId="{E907D97C-F545-4614-8CEF-7BE4280AD623}" type="presParOf" srcId="{84FDFB99-DC6C-4698-A4B3-A5E76ACF2062}" destId="{FEB91542-BD9E-464C-B1FB-ED06C98F6BA6}" srcOrd="0" destOrd="0" presId="urn:microsoft.com/office/officeart/2005/8/layout/list1"/>
    <dgm:cxn modelId="{51F8BD19-679A-4AE1-829E-CBC3DCB82CD0}" type="presParOf" srcId="{84FDFB99-DC6C-4698-A4B3-A5E76ACF2062}" destId="{130460CC-95F5-4E12-8CEF-38352FA80FB4}" srcOrd="1" destOrd="0" presId="urn:microsoft.com/office/officeart/2005/8/layout/list1"/>
    <dgm:cxn modelId="{4B7E96F7-FEE7-467A-9DD5-6F9119778E77}" type="presParOf" srcId="{B80A78D6-A547-494C-AC12-496804141A89}" destId="{2ECD92D7-1EAE-4974-8907-81A33AC4240B}" srcOrd="25" destOrd="0" presId="urn:microsoft.com/office/officeart/2005/8/layout/list1"/>
    <dgm:cxn modelId="{9DC5A076-1613-4F87-9949-C7FC2B1E6BE4}" type="presParOf" srcId="{B80A78D6-A547-494C-AC12-496804141A89}" destId="{D77C0C4A-4DCC-413F-ABD6-907F94F8D28C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FBA4A10-EFAF-4CB8-BCEB-FE93C92AB9B5}" type="doc">
      <dgm:prSet loTypeId="urn:microsoft.com/office/officeart/2005/8/layout/venn1" loCatId="relationship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uk-UA"/>
        </a:p>
      </dgm:t>
    </dgm:pt>
    <dgm:pt modelId="{328E5485-D7CA-450D-8048-EBA41E481567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 rtl="0"/>
          <a:r>
            <a:rPr lang="ru-RU" sz="14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електронних</a:t>
          </a:r>
          <a:r>
            <a:rPr lang="ru-RU" sz="1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версій</a:t>
          </a:r>
          <a:r>
            <a:rPr lang="ru-RU" sz="1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навчально</a:t>
          </a:r>
          <a:r>
            <a:rPr lang="ru-RU" sz="1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-методичного </a:t>
          </a:r>
          <a:r>
            <a:rPr lang="ru-RU" sz="14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забезпечення</a:t>
          </a:r>
          <a:endParaRPr lang="uk-UA" sz="14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7532708-5ED9-4841-99E4-CDD248131A4A}" type="parTrans" cxnId="{63607155-B5FD-4932-A9D2-64B15FD3E50B}">
      <dgm:prSet/>
      <dgm:spPr/>
      <dgm:t>
        <a:bodyPr/>
        <a:lstStyle/>
        <a:p>
          <a:endParaRPr lang="uk-UA"/>
        </a:p>
      </dgm:t>
    </dgm:pt>
    <dgm:pt modelId="{12129163-DC72-40E4-91A1-470A1C6883B8}" type="sibTrans" cxnId="{63607155-B5FD-4932-A9D2-64B15FD3E50B}">
      <dgm:prSet/>
      <dgm:spPr/>
      <dgm:t>
        <a:bodyPr/>
        <a:lstStyle/>
        <a:p>
          <a:endParaRPr lang="uk-UA"/>
        </a:p>
      </dgm:t>
    </dgm:pt>
    <dgm:pt modelId="{3B6BE79C-8DD3-4AF4-ACD4-ECB2AD76C024}">
      <dgm:prSet custT="1"/>
      <dgm:spPr/>
      <dgm:t>
        <a:bodyPr/>
        <a:lstStyle/>
        <a:p>
          <a:pPr rtl="0"/>
          <a:r>
            <a:rPr lang="ru-RU" sz="14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візуального</a:t>
          </a:r>
          <a:r>
            <a:rPr lang="ru-RU" sz="1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супроводу</a:t>
          </a:r>
          <a:r>
            <a:rPr lang="ru-RU" sz="1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дисципліни</a:t>
          </a:r>
          <a:r>
            <a:rPr lang="ru-RU" sz="1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ru-RU" sz="14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електронні</a:t>
          </a:r>
          <a:r>
            <a:rPr lang="ru-RU" sz="1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презентації</a:t>
          </a:r>
          <a:r>
            <a:rPr lang="ru-RU" sz="1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тем)</a:t>
          </a:r>
          <a:endParaRPr lang="uk-UA" sz="14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E6B859C-FE1C-4A19-A907-3913EAA79646}" type="parTrans" cxnId="{05B9E961-623F-4E9B-B995-A1EBCA81C381}">
      <dgm:prSet/>
      <dgm:spPr/>
      <dgm:t>
        <a:bodyPr/>
        <a:lstStyle/>
        <a:p>
          <a:endParaRPr lang="uk-UA"/>
        </a:p>
      </dgm:t>
    </dgm:pt>
    <dgm:pt modelId="{5BF02EEE-EBD4-4764-9FC2-CC815A4FFC66}" type="sibTrans" cxnId="{05B9E961-623F-4E9B-B995-A1EBCA81C381}">
      <dgm:prSet/>
      <dgm:spPr/>
      <dgm:t>
        <a:bodyPr/>
        <a:lstStyle/>
        <a:p>
          <a:endParaRPr lang="uk-UA"/>
        </a:p>
      </dgm:t>
    </dgm:pt>
    <dgm:pt modelId="{EEFA112D-3BF2-443E-8676-BDC9EA16FFF9}">
      <dgm:prSet custT="1"/>
      <dgm:spPr/>
      <dgm:t>
        <a:bodyPr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ru-RU" sz="14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роздаткового</a:t>
          </a:r>
          <a:r>
            <a:rPr lang="ru-RU" sz="1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матеріалу</a:t>
          </a:r>
          <a:r>
            <a:rPr lang="ru-RU" sz="1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pPr rtl="0">
            <a:lnSpc>
              <a:spcPct val="100000"/>
            </a:lnSpc>
            <a:spcAft>
              <a:spcPts val="0"/>
            </a:spcAft>
          </a:pPr>
          <a:r>
            <a:rPr lang="ru-RU" sz="1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(бланки </a:t>
          </a:r>
          <a:r>
            <a:rPr lang="ru-RU" sz="14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робочих</a:t>
          </a:r>
          <a:r>
            <a:rPr lang="ru-RU" sz="1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документів</a:t>
          </a:r>
          <a:r>
            <a:rPr lang="ru-RU" sz="1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pPr rtl="0">
            <a:lnSpc>
              <a:spcPct val="100000"/>
            </a:lnSpc>
            <a:spcAft>
              <a:spcPts val="0"/>
            </a:spcAft>
          </a:pPr>
          <a:r>
            <a:rPr lang="ru-RU" sz="14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аудиторів</a:t>
          </a:r>
          <a:r>
            <a:rPr lang="ru-RU" sz="1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форм </a:t>
          </a:r>
          <a:r>
            <a:rPr lang="ru-RU" sz="14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звітності</a:t>
          </a:r>
          <a:r>
            <a:rPr lang="ru-RU" sz="1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</a:p>
        <a:p>
          <a:pPr rtl="0">
            <a:lnSpc>
              <a:spcPct val="100000"/>
            </a:lnSpc>
            <a:spcAft>
              <a:spcPts val="0"/>
            </a:spcAft>
          </a:pPr>
          <a:r>
            <a:rPr lang="ru-RU" sz="1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аудиторської </a:t>
          </a:r>
          <a:r>
            <a:rPr lang="ru-RU" sz="14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фірми</a:t>
          </a:r>
          <a:r>
            <a:rPr lang="ru-RU" sz="1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uk-UA" sz="14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34C11E4-1F44-4BDA-B3D9-17EE9652CEF1}" type="parTrans" cxnId="{9A21D9CD-391C-4FCC-8FA5-9794B41A8E90}">
      <dgm:prSet/>
      <dgm:spPr/>
      <dgm:t>
        <a:bodyPr/>
        <a:lstStyle/>
        <a:p>
          <a:endParaRPr lang="uk-UA"/>
        </a:p>
      </dgm:t>
    </dgm:pt>
    <dgm:pt modelId="{D3E8A9CD-4119-4EC0-87C9-E7B890A00321}" type="sibTrans" cxnId="{9A21D9CD-391C-4FCC-8FA5-9794B41A8E90}">
      <dgm:prSet/>
      <dgm:spPr/>
      <dgm:t>
        <a:bodyPr/>
        <a:lstStyle/>
        <a:p>
          <a:endParaRPr lang="uk-UA"/>
        </a:p>
      </dgm:t>
    </dgm:pt>
    <dgm:pt modelId="{3CFFC1D6-B8BA-4B90-8E4A-226D77F5A616}">
      <dgm:prSet custT="1"/>
      <dgm:spPr/>
      <dgm:t>
        <a:bodyPr/>
        <a:lstStyle/>
        <a:p>
          <a:pPr rtl="0"/>
          <a:r>
            <a:rPr lang="ru-RU" sz="14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мережі</a:t>
          </a:r>
          <a:r>
            <a:rPr lang="ru-RU" sz="1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Internet</a:t>
          </a:r>
          <a:r>
            <a:rPr lang="ru-RU" sz="1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для </a:t>
          </a:r>
          <a:r>
            <a:rPr lang="ru-RU" sz="14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роботи</a:t>
          </a:r>
          <a:r>
            <a:rPr lang="ru-RU" sz="1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з </a:t>
          </a:r>
          <a:r>
            <a:rPr lang="ru-RU" sz="14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законодавчо</a:t>
          </a:r>
          <a:r>
            <a:rPr lang="ru-RU" sz="1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-нормативною базою</a:t>
          </a:r>
          <a:endParaRPr lang="uk-UA" sz="14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57AFA15-9030-49E1-B5DE-2D2711E93E4B}" type="parTrans" cxnId="{C047672D-2A05-48E7-8285-837223275A64}">
      <dgm:prSet/>
      <dgm:spPr/>
      <dgm:t>
        <a:bodyPr/>
        <a:lstStyle/>
        <a:p>
          <a:endParaRPr lang="uk-UA"/>
        </a:p>
      </dgm:t>
    </dgm:pt>
    <dgm:pt modelId="{D3C7C8C3-85FB-4101-ABE2-8038CC314246}" type="sibTrans" cxnId="{C047672D-2A05-48E7-8285-837223275A64}">
      <dgm:prSet/>
      <dgm:spPr/>
      <dgm:t>
        <a:bodyPr/>
        <a:lstStyle/>
        <a:p>
          <a:endParaRPr lang="uk-UA"/>
        </a:p>
      </dgm:t>
    </dgm:pt>
    <dgm:pt modelId="{B994B190-36F5-40F7-8652-156A27F623A7}">
      <dgm:prSet custT="1"/>
      <dgm:spPr/>
      <dgm:t>
        <a:bodyPr/>
        <a:lstStyle/>
        <a:p>
          <a:pPr rtl="0"/>
          <a:r>
            <a:rPr lang="ru-RU" sz="14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програмних</a:t>
          </a:r>
          <a:r>
            <a:rPr lang="ru-RU" sz="1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продуктів</a:t>
          </a:r>
          <a:r>
            <a:rPr lang="ru-RU" sz="1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pPr rtl="0"/>
          <a:r>
            <a:rPr lang="ru-RU" sz="1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для </a:t>
          </a:r>
          <a:r>
            <a:rPr lang="ru-RU" sz="14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формування</a:t>
          </a:r>
          <a:r>
            <a:rPr lang="ru-RU" sz="1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звітності</a:t>
          </a:r>
          <a:endParaRPr lang="uk-UA" sz="14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A25D4F3-7C04-4492-B99C-776A81A382E3}" type="parTrans" cxnId="{4BD352FF-E8E6-4BDC-B008-FBE8E573AAC2}">
      <dgm:prSet/>
      <dgm:spPr/>
      <dgm:t>
        <a:bodyPr/>
        <a:lstStyle/>
        <a:p>
          <a:endParaRPr lang="uk-UA"/>
        </a:p>
      </dgm:t>
    </dgm:pt>
    <dgm:pt modelId="{78C7EA2B-90A8-407E-8E79-03BEAFD8DAEE}" type="sibTrans" cxnId="{4BD352FF-E8E6-4BDC-B008-FBE8E573AAC2}">
      <dgm:prSet/>
      <dgm:spPr/>
      <dgm:t>
        <a:bodyPr/>
        <a:lstStyle/>
        <a:p>
          <a:endParaRPr lang="uk-UA"/>
        </a:p>
      </dgm:t>
    </dgm:pt>
    <dgm:pt modelId="{21E47CF5-C6E6-4CE8-A94B-12D17649FA70}">
      <dgm:prSet custT="1"/>
      <dgm:spPr/>
      <dgm:t>
        <a:bodyPr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ru-RU" sz="14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організація</a:t>
          </a:r>
          <a:r>
            <a:rPr lang="ru-RU" sz="1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ru-RU" sz="14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супровід</a:t>
          </a:r>
          <a:r>
            <a:rPr lang="ru-RU" sz="1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навчального</a:t>
          </a:r>
          <a:r>
            <a:rPr lang="ru-RU" sz="1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процесу</a:t>
          </a:r>
          <a:r>
            <a:rPr lang="ru-RU" sz="1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</a:p>
        <a:p>
          <a:pPr rtl="0">
            <a:lnSpc>
              <a:spcPct val="100000"/>
            </a:lnSpc>
            <a:spcAft>
              <a:spcPts val="0"/>
            </a:spcAft>
          </a:pPr>
          <a:r>
            <a:rPr lang="ru-RU" sz="1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</a:t>
          </a:r>
          <a:r>
            <a:rPr lang="ru-RU" sz="14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т.ч</a:t>
          </a:r>
          <a:r>
            <a:rPr lang="ru-RU" sz="1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ru-RU" sz="14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дистанційного</a:t>
          </a:r>
          <a:r>
            <a:rPr lang="ru-RU" sz="1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за </a:t>
          </a:r>
          <a:r>
            <a:rPr lang="ru-RU" sz="14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допомогою</a:t>
          </a:r>
          <a:r>
            <a:rPr lang="ru-RU" sz="1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телекомунікаційного</a:t>
          </a:r>
          <a:r>
            <a:rPr lang="ru-RU" sz="1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зв’язку</a:t>
          </a:r>
          <a:r>
            <a:rPr lang="ru-RU" sz="1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pPr rtl="0">
            <a:lnSpc>
              <a:spcPct val="100000"/>
            </a:lnSpc>
            <a:spcAft>
              <a:spcPts val="0"/>
            </a:spcAft>
          </a:pPr>
          <a:r>
            <a:rPr lang="ru-RU" sz="1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та </a:t>
          </a:r>
          <a:r>
            <a:rPr lang="ru-RU" sz="14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комп'ютерних</a:t>
          </a:r>
          <a:r>
            <a:rPr lang="ru-RU" sz="1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мереж</a:t>
          </a:r>
          <a:endParaRPr lang="uk-UA" sz="14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0D65734-30D7-4DD3-B359-936459372175}" type="parTrans" cxnId="{3A332C8E-C96C-45BB-9386-DE339C54E8A8}">
      <dgm:prSet/>
      <dgm:spPr/>
      <dgm:t>
        <a:bodyPr/>
        <a:lstStyle/>
        <a:p>
          <a:endParaRPr lang="uk-UA"/>
        </a:p>
      </dgm:t>
    </dgm:pt>
    <dgm:pt modelId="{DD5597E5-BAE2-4A7B-A8C0-EEDE9D4CF5EB}" type="sibTrans" cxnId="{3A332C8E-C96C-45BB-9386-DE339C54E8A8}">
      <dgm:prSet/>
      <dgm:spPr/>
      <dgm:t>
        <a:bodyPr/>
        <a:lstStyle/>
        <a:p>
          <a:endParaRPr lang="uk-UA"/>
        </a:p>
      </dgm:t>
    </dgm:pt>
    <dgm:pt modelId="{60EDF3CE-7890-456D-9E42-CEC649EDF78C}" type="pres">
      <dgm:prSet presAssocID="{0FBA4A10-EFAF-4CB8-BCEB-FE93C92AB9B5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B4ECC01A-CF03-4E00-B0F6-65CD0033B517}" type="pres">
      <dgm:prSet presAssocID="{328E5485-D7CA-450D-8048-EBA41E481567}" presName="circ1" presStyleLbl="vennNode1" presStyleIdx="0" presStyleCnt="6"/>
      <dgm:spPr/>
    </dgm:pt>
    <dgm:pt modelId="{CE9836C1-6963-482F-87C8-638608664367}" type="pres">
      <dgm:prSet presAssocID="{328E5485-D7CA-450D-8048-EBA41E481567}" presName="circ1Tx" presStyleLbl="revTx" presStyleIdx="0" presStyleCnt="0" custScaleX="16744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9D79783-96F5-44A6-BDF1-00E95193D7DF}" type="pres">
      <dgm:prSet presAssocID="{3B6BE79C-8DD3-4AF4-ACD4-ECB2AD76C024}" presName="circ2" presStyleLbl="vennNode1" presStyleIdx="1" presStyleCnt="6"/>
      <dgm:spPr/>
    </dgm:pt>
    <dgm:pt modelId="{95CE0CDB-B947-4588-935F-0320A1AB56DB}" type="pres">
      <dgm:prSet presAssocID="{3B6BE79C-8DD3-4AF4-ACD4-ECB2AD76C024}" presName="circ2Tx" presStyleLbl="revTx" presStyleIdx="0" presStyleCnt="0" custScaleX="243494" custLinFactNeighborX="49682" custLinFactNeighborY="518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FFDD77D-E34F-4338-8AC2-D79BD14A64EB}" type="pres">
      <dgm:prSet presAssocID="{EEFA112D-3BF2-443E-8676-BDC9EA16FFF9}" presName="circ3" presStyleLbl="vennNode1" presStyleIdx="2" presStyleCnt="6" custLinFactNeighborX="17347" custLinFactNeighborY="-5926"/>
      <dgm:spPr/>
    </dgm:pt>
    <dgm:pt modelId="{33E8445D-949E-4392-906E-7D465937C232}" type="pres">
      <dgm:prSet presAssocID="{EEFA112D-3BF2-443E-8676-BDC9EA16FFF9}" presName="circ3Tx" presStyleLbl="revTx" presStyleIdx="0" presStyleCnt="0" custScaleX="239283" custLinFactNeighborX="52294" custLinFactNeighborY="-3136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E93216B-731F-4119-8064-8F3C2FB37A55}" type="pres">
      <dgm:prSet presAssocID="{3CFFC1D6-B8BA-4B90-8E4A-226D77F5A616}" presName="circ4" presStyleLbl="vennNode1" presStyleIdx="3" presStyleCnt="6"/>
      <dgm:spPr/>
    </dgm:pt>
    <dgm:pt modelId="{73C9D587-0883-4E27-9194-569F0467E02D}" type="pres">
      <dgm:prSet presAssocID="{3CFFC1D6-B8BA-4B90-8E4A-226D77F5A616}" presName="circ4Tx" presStyleLbl="revTx" presStyleIdx="0" presStyleCnt="0" custScaleX="275414" custLinFactNeighborX="27601" custLinFactNeighborY="-3013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B256F38-FB48-4581-BD23-CB41F866D1BF}" type="pres">
      <dgm:prSet presAssocID="{B994B190-36F5-40F7-8652-156A27F623A7}" presName="circ5" presStyleLbl="vennNode1" presStyleIdx="4" presStyleCnt="6"/>
      <dgm:spPr/>
    </dgm:pt>
    <dgm:pt modelId="{0D62F022-4219-4F81-B106-FA5B67164073}" type="pres">
      <dgm:prSet presAssocID="{B994B190-36F5-40F7-8652-156A27F623A7}" presName="circ5Tx" presStyleLbl="revTx" presStyleIdx="0" presStyleCnt="0" custScaleX="214624" custLinFactNeighborX="-18522" custLinFactNeighborY="-3136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B33766A-9BF6-4F48-B67A-634333D5EFE7}" type="pres">
      <dgm:prSet presAssocID="{21E47CF5-C6E6-4CE8-A94B-12D17649FA70}" presName="circ6" presStyleLbl="vennNode1" presStyleIdx="5" presStyleCnt="6"/>
      <dgm:spPr/>
    </dgm:pt>
    <dgm:pt modelId="{8C4035DB-DDC3-4D13-BAE6-F60039ED9B1E}" type="pres">
      <dgm:prSet presAssocID="{21E47CF5-C6E6-4CE8-A94B-12D17649FA70}" presName="circ6Tx" presStyleLbl="revTx" presStyleIdx="0" presStyleCnt="0" custScaleX="272494" custLinFactNeighborX="-65017" custLinFactNeighborY="-1035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9A21D9CD-391C-4FCC-8FA5-9794B41A8E90}" srcId="{0FBA4A10-EFAF-4CB8-BCEB-FE93C92AB9B5}" destId="{EEFA112D-3BF2-443E-8676-BDC9EA16FFF9}" srcOrd="2" destOrd="0" parTransId="{F34C11E4-1F44-4BDA-B3D9-17EE9652CEF1}" sibTransId="{D3E8A9CD-4119-4EC0-87C9-E7B890A00321}"/>
    <dgm:cxn modelId="{C047672D-2A05-48E7-8285-837223275A64}" srcId="{0FBA4A10-EFAF-4CB8-BCEB-FE93C92AB9B5}" destId="{3CFFC1D6-B8BA-4B90-8E4A-226D77F5A616}" srcOrd="3" destOrd="0" parTransId="{E57AFA15-9030-49E1-B5DE-2D2711E93E4B}" sibTransId="{D3C7C8C3-85FB-4101-ABE2-8038CC314246}"/>
    <dgm:cxn modelId="{3A332C8E-C96C-45BB-9386-DE339C54E8A8}" srcId="{0FBA4A10-EFAF-4CB8-BCEB-FE93C92AB9B5}" destId="{21E47CF5-C6E6-4CE8-A94B-12D17649FA70}" srcOrd="5" destOrd="0" parTransId="{B0D65734-30D7-4DD3-B359-936459372175}" sibTransId="{DD5597E5-BAE2-4A7B-A8C0-EEDE9D4CF5EB}"/>
    <dgm:cxn modelId="{63607155-B5FD-4932-A9D2-64B15FD3E50B}" srcId="{0FBA4A10-EFAF-4CB8-BCEB-FE93C92AB9B5}" destId="{328E5485-D7CA-450D-8048-EBA41E481567}" srcOrd="0" destOrd="0" parTransId="{A7532708-5ED9-4841-99E4-CDD248131A4A}" sibTransId="{12129163-DC72-40E4-91A1-470A1C6883B8}"/>
    <dgm:cxn modelId="{0926E17F-57C0-4078-B7D8-2ADD13AB0870}" type="presOf" srcId="{3CFFC1D6-B8BA-4B90-8E4A-226D77F5A616}" destId="{73C9D587-0883-4E27-9194-569F0467E02D}" srcOrd="0" destOrd="0" presId="urn:microsoft.com/office/officeart/2005/8/layout/venn1"/>
    <dgm:cxn modelId="{C2A69328-3F7F-4780-946E-DD5680679552}" type="presOf" srcId="{3B6BE79C-8DD3-4AF4-ACD4-ECB2AD76C024}" destId="{95CE0CDB-B947-4588-935F-0320A1AB56DB}" srcOrd="0" destOrd="0" presId="urn:microsoft.com/office/officeart/2005/8/layout/venn1"/>
    <dgm:cxn modelId="{1DCE94F5-0F4E-427B-B069-C3B32BA38602}" type="presOf" srcId="{328E5485-D7CA-450D-8048-EBA41E481567}" destId="{CE9836C1-6963-482F-87C8-638608664367}" srcOrd="0" destOrd="0" presId="urn:microsoft.com/office/officeart/2005/8/layout/venn1"/>
    <dgm:cxn modelId="{10216992-6BA7-40A4-9338-4E682482E17C}" type="presOf" srcId="{B994B190-36F5-40F7-8652-156A27F623A7}" destId="{0D62F022-4219-4F81-B106-FA5B67164073}" srcOrd="0" destOrd="0" presId="urn:microsoft.com/office/officeart/2005/8/layout/venn1"/>
    <dgm:cxn modelId="{05B9E961-623F-4E9B-B995-A1EBCA81C381}" srcId="{0FBA4A10-EFAF-4CB8-BCEB-FE93C92AB9B5}" destId="{3B6BE79C-8DD3-4AF4-ACD4-ECB2AD76C024}" srcOrd="1" destOrd="0" parTransId="{AE6B859C-FE1C-4A19-A907-3913EAA79646}" sibTransId="{5BF02EEE-EBD4-4764-9FC2-CC815A4FFC66}"/>
    <dgm:cxn modelId="{2BF66770-9BAD-4D20-8901-2BBCBE9166C2}" type="presOf" srcId="{0FBA4A10-EFAF-4CB8-BCEB-FE93C92AB9B5}" destId="{60EDF3CE-7890-456D-9E42-CEC649EDF78C}" srcOrd="0" destOrd="0" presId="urn:microsoft.com/office/officeart/2005/8/layout/venn1"/>
    <dgm:cxn modelId="{4BD352FF-E8E6-4BDC-B008-FBE8E573AAC2}" srcId="{0FBA4A10-EFAF-4CB8-BCEB-FE93C92AB9B5}" destId="{B994B190-36F5-40F7-8652-156A27F623A7}" srcOrd="4" destOrd="0" parTransId="{5A25D4F3-7C04-4492-B99C-776A81A382E3}" sibTransId="{78C7EA2B-90A8-407E-8E79-03BEAFD8DAEE}"/>
    <dgm:cxn modelId="{718692DD-248E-459B-A7E2-53D16A3D43A4}" type="presOf" srcId="{21E47CF5-C6E6-4CE8-A94B-12D17649FA70}" destId="{8C4035DB-DDC3-4D13-BAE6-F60039ED9B1E}" srcOrd="0" destOrd="0" presId="urn:microsoft.com/office/officeart/2005/8/layout/venn1"/>
    <dgm:cxn modelId="{18F41DA8-665B-4CBE-B1D4-3AF005674C3D}" type="presOf" srcId="{EEFA112D-3BF2-443E-8676-BDC9EA16FFF9}" destId="{33E8445D-949E-4392-906E-7D465937C232}" srcOrd="0" destOrd="0" presId="urn:microsoft.com/office/officeart/2005/8/layout/venn1"/>
    <dgm:cxn modelId="{1AA55C8C-5318-4B41-92E2-C737144CA710}" type="presParOf" srcId="{60EDF3CE-7890-456D-9E42-CEC649EDF78C}" destId="{B4ECC01A-CF03-4E00-B0F6-65CD0033B517}" srcOrd="0" destOrd="0" presId="urn:microsoft.com/office/officeart/2005/8/layout/venn1"/>
    <dgm:cxn modelId="{60842469-D83F-40EB-AAF9-C35B13AF5A1C}" type="presParOf" srcId="{60EDF3CE-7890-456D-9E42-CEC649EDF78C}" destId="{CE9836C1-6963-482F-87C8-638608664367}" srcOrd="1" destOrd="0" presId="urn:microsoft.com/office/officeart/2005/8/layout/venn1"/>
    <dgm:cxn modelId="{55CF1CA6-4E39-423B-A4D5-5512F69E4D0B}" type="presParOf" srcId="{60EDF3CE-7890-456D-9E42-CEC649EDF78C}" destId="{39D79783-96F5-44A6-BDF1-00E95193D7DF}" srcOrd="2" destOrd="0" presId="urn:microsoft.com/office/officeart/2005/8/layout/venn1"/>
    <dgm:cxn modelId="{0E598356-BBDC-462F-8D10-C038E0602A88}" type="presParOf" srcId="{60EDF3CE-7890-456D-9E42-CEC649EDF78C}" destId="{95CE0CDB-B947-4588-935F-0320A1AB56DB}" srcOrd="3" destOrd="0" presId="urn:microsoft.com/office/officeart/2005/8/layout/venn1"/>
    <dgm:cxn modelId="{76F70446-CDC3-417B-A871-FFA7AD8264C8}" type="presParOf" srcId="{60EDF3CE-7890-456D-9E42-CEC649EDF78C}" destId="{BFFDD77D-E34F-4338-8AC2-D79BD14A64EB}" srcOrd="4" destOrd="0" presId="urn:microsoft.com/office/officeart/2005/8/layout/venn1"/>
    <dgm:cxn modelId="{8A8E402A-4068-4117-B56D-AA4453980792}" type="presParOf" srcId="{60EDF3CE-7890-456D-9E42-CEC649EDF78C}" destId="{33E8445D-949E-4392-906E-7D465937C232}" srcOrd="5" destOrd="0" presId="urn:microsoft.com/office/officeart/2005/8/layout/venn1"/>
    <dgm:cxn modelId="{2B9CC5FA-C1FE-42CB-BD7A-9EBC6878F641}" type="presParOf" srcId="{60EDF3CE-7890-456D-9E42-CEC649EDF78C}" destId="{0E93216B-731F-4119-8064-8F3C2FB37A55}" srcOrd="6" destOrd="0" presId="urn:microsoft.com/office/officeart/2005/8/layout/venn1"/>
    <dgm:cxn modelId="{7CDB236C-3989-4C30-94A8-3E66BCF4214C}" type="presParOf" srcId="{60EDF3CE-7890-456D-9E42-CEC649EDF78C}" destId="{73C9D587-0883-4E27-9194-569F0467E02D}" srcOrd="7" destOrd="0" presId="urn:microsoft.com/office/officeart/2005/8/layout/venn1"/>
    <dgm:cxn modelId="{49131F18-C2BE-4E35-9274-075885028FAD}" type="presParOf" srcId="{60EDF3CE-7890-456D-9E42-CEC649EDF78C}" destId="{1B256F38-FB48-4581-BD23-CB41F866D1BF}" srcOrd="8" destOrd="0" presId="urn:microsoft.com/office/officeart/2005/8/layout/venn1"/>
    <dgm:cxn modelId="{8C84BFD2-3B29-4140-8900-2D6F91310284}" type="presParOf" srcId="{60EDF3CE-7890-456D-9E42-CEC649EDF78C}" destId="{0D62F022-4219-4F81-B106-FA5B67164073}" srcOrd="9" destOrd="0" presId="urn:microsoft.com/office/officeart/2005/8/layout/venn1"/>
    <dgm:cxn modelId="{AFC2294E-AE16-4669-BDD9-A3C2CB049452}" type="presParOf" srcId="{60EDF3CE-7890-456D-9E42-CEC649EDF78C}" destId="{DB33766A-9BF6-4F48-B67A-634333D5EFE7}" srcOrd="10" destOrd="0" presId="urn:microsoft.com/office/officeart/2005/8/layout/venn1"/>
    <dgm:cxn modelId="{03ADB3CA-0B8D-4A9B-9B97-78497DC063BF}" type="presParOf" srcId="{60EDF3CE-7890-456D-9E42-CEC649EDF78C}" destId="{8C4035DB-DDC3-4D13-BAE6-F60039ED9B1E}" srcOrd="11" destOrd="0" presId="urn:microsoft.com/office/officeart/2005/8/layout/venn1"/>
  </dgm:cxnLst>
  <dgm:bg>
    <a:solidFill>
      <a:schemeClr val="accent3">
        <a:lumMod val="60000"/>
        <a:lumOff val="4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873E05-8889-4C7E-9180-BD5E7BAF5EDB}">
      <dsp:nvSpPr>
        <dsp:cNvPr id="0" name=""/>
        <dsp:cNvSpPr/>
      </dsp:nvSpPr>
      <dsp:spPr>
        <a:xfrm>
          <a:off x="263451" y="9125"/>
          <a:ext cx="8114056" cy="1181715"/>
        </a:xfrm>
        <a:prstGeom prst="rightArrow">
          <a:avLst>
            <a:gd name="adj1" fmla="val 50000"/>
            <a:gd name="adj2" fmla="val 5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1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254000" bIns="187597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     </a:t>
          </a:r>
          <a:r>
            <a:rPr lang="uk-UA" sz="2000" b="1" kern="1200" dirty="0" smtClean="0">
              <a:solidFill>
                <a:srgbClr val="C00000"/>
              </a:solidFill>
            </a:rPr>
            <a:t>Обсяг кредитів</a:t>
          </a:r>
          <a:endParaRPr lang="uk-UA" sz="2000" b="1" kern="1200" dirty="0">
            <a:solidFill>
              <a:srgbClr val="C00000"/>
            </a:solidFill>
          </a:endParaRPr>
        </a:p>
      </dsp:txBody>
      <dsp:txXfrm>
        <a:off x="263451" y="304554"/>
        <a:ext cx="7818627" cy="590857"/>
      </dsp:txXfrm>
    </dsp:sp>
    <dsp:sp modelId="{4EDC228A-332C-4A9F-A88F-344301210501}">
      <dsp:nvSpPr>
        <dsp:cNvPr id="0" name=""/>
        <dsp:cNvSpPr/>
      </dsp:nvSpPr>
      <dsp:spPr>
        <a:xfrm>
          <a:off x="263451" y="920399"/>
          <a:ext cx="2499129" cy="2276419"/>
        </a:xfrm>
        <a:prstGeom prst="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kern="1200" dirty="0" smtClean="0"/>
            <a:t>3</a:t>
          </a:r>
          <a:endParaRPr lang="uk-UA" sz="3600" kern="1200" dirty="0"/>
        </a:p>
      </dsp:txBody>
      <dsp:txXfrm>
        <a:off x="263451" y="920399"/>
        <a:ext cx="2499129" cy="2276419"/>
      </dsp:txXfrm>
    </dsp:sp>
    <dsp:sp modelId="{583987F5-C1D2-412F-8A34-21675E8BBC2A}">
      <dsp:nvSpPr>
        <dsp:cNvPr id="0" name=""/>
        <dsp:cNvSpPr/>
      </dsp:nvSpPr>
      <dsp:spPr>
        <a:xfrm>
          <a:off x="2762581" y="403031"/>
          <a:ext cx="5614926" cy="1181715"/>
        </a:xfrm>
        <a:prstGeom prst="rightArrow">
          <a:avLst>
            <a:gd name="adj1" fmla="val 50000"/>
            <a:gd name="adj2" fmla="val 5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1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254000" bIns="187597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    </a:t>
          </a:r>
          <a:r>
            <a:rPr lang="uk-UA" sz="2000" b="1" kern="1200" dirty="0" smtClean="0">
              <a:solidFill>
                <a:srgbClr val="C00000"/>
              </a:solidFill>
            </a:rPr>
            <a:t>Період навчання </a:t>
          </a:r>
          <a:endParaRPr lang="uk-UA" sz="2000" b="1" kern="1200" dirty="0">
            <a:solidFill>
              <a:srgbClr val="C00000"/>
            </a:solidFill>
          </a:endParaRPr>
        </a:p>
      </dsp:txBody>
      <dsp:txXfrm>
        <a:off x="2762581" y="698460"/>
        <a:ext cx="5319497" cy="590857"/>
      </dsp:txXfrm>
    </dsp:sp>
    <dsp:sp modelId="{BA8A8ECE-4FC2-4BE5-928D-974E04C6FCB2}">
      <dsp:nvSpPr>
        <dsp:cNvPr id="0" name=""/>
        <dsp:cNvSpPr/>
      </dsp:nvSpPr>
      <dsp:spPr>
        <a:xfrm>
          <a:off x="2734715" y="1296138"/>
          <a:ext cx="2499129" cy="2276419"/>
        </a:xfrm>
        <a:prstGeom prst="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/>
            <a:t>1 курс </a:t>
          </a:r>
        </a:p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/>
            <a:t>магістратура, </a:t>
          </a:r>
        </a:p>
        <a:p>
          <a:pPr lvl="0" algn="just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1800" b="1" kern="1200" dirty="0" smtClean="0"/>
            <a:t>                           </a:t>
          </a:r>
        </a:p>
        <a:p>
          <a:pPr lvl="0" algn="just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uk-UA" sz="1800" b="1" kern="1200" dirty="0" smtClean="0"/>
        </a:p>
        <a:p>
          <a:pPr lvl="0" algn="just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2000" b="1" kern="1200" dirty="0" smtClean="0"/>
            <a:t>                            1</a:t>
          </a:r>
        </a:p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/>
            <a:t>семестр</a:t>
          </a:r>
          <a:endParaRPr lang="uk-UA" sz="2000" b="1" kern="1200" dirty="0"/>
        </a:p>
      </dsp:txBody>
      <dsp:txXfrm>
        <a:off x="2734715" y="1296138"/>
        <a:ext cx="2499129" cy="2276419"/>
      </dsp:txXfrm>
    </dsp:sp>
    <dsp:sp modelId="{06F640C2-EC36-4665-AC17-E63F293E42A7}">
      <dsp:nvSpPr>
        <dsp:cNvPr id="0" name=""/>
        <dsp:cNvSpPr/>
      </dsp:nvSpPr>
      <dsp:spPr>
        <a:xfrm>
          <a:off x="5261710" y="796936"/>
          <a:ext cx="3115797" cy="1181715"/>
        </a:xfrm>
        <a:prstGeom prst="rightArrow">
          <a:avLst>
            <a:gd name="adj1" fmla="val 50000"/>
            <a:gd name="adj2" fmla="val 5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1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254000" bIns="187597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   </a:t>
          </a:r>
          <a:r>
            <a:rPr lang="uk-UA" sz="2000" b="1" kern="1200" dirty="0" smtClean="0">
              <a:solidFill>
                <a:srgbClr val="C00000"/>
              </a:solidFill>
            </a:rPr>
            <a:t>Підсумкова форма </a:t>
          </a:r>
          <a:endParaRPr lang="uk-UA" sz="2000" b="1" kern="1200" dirty="0">
            <a:solidFill>
              <a:srgbClr val="C00000"/>
            </a:solidFill>
          </a:endParaRPr>
        </a:p>
      </dsp:txBody>
      <dsp:txXfrm>
        <a:off x="5261710" y="1092365"/>
        <a:ext cx="2820368" cy="590857"/>
      </dsp:txXfrm>
    </dsp:sp>
    <dsp:sp modelId="{909DF400-3DBF-4445-927B-43B355BF05EF}">
      <dsp:nvSpPr>
        <dsp:cNvPr id="0" name=""/>
        <dsp:cNvSpPr/>
      </dsp:nvSpPr>
      <dsp:spPr>
        <a:xfrm>
          <a:off x="5261710" y="1708209"/>
          <a:ext cx="2499129" cy="2243104"/>
        </a:xfrm>
        <a:prstGeom prst="rect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8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8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/>
            <a:t>       Іспит</a:t>
          </a:r>
          <a:endParaRPr lang="uk-UA" sz="3600" b="1" kern="1200" dirty="0"/>
        </a:p>
      </dsp:txBody>
      <dsp:txXfrm>
        <a:off x="5261710" y="1708209"/>
        <a:ext cx="2499129" cy="22431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E0F127-39A7-4738-9C31-6851362011A1}">
      <dsp:nvSpPr>
        <dsp:cNvPr id="0" name=""/>
        <dsp:cNvSpPr/>
      </dsp:nvSpPr>
      <dsp:spPr>
        <a:xfrm>
          <a:off x="2657326" y="185988"/>
          <a:ext cx="5911625" cy="2852340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b="1" i="1" kern="1200" dirty="0" smtClean="0"/>
            <a:t>Тема 1. Історико-філософські засади наукового пізнання</a:t>
          </a:r>
          <a:endParaRPr lang="ru-RU" sz="1600" kern="1200" dirty="0"/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b="1" i="1" kern="1200" dirty="0" smtClean="0"/>
            <a:t>Тема 2. </a:t>
          </a:r>
          <a:r>
            <a:rPr lang="uk-UA" sz="1600" b="1" i="1" kern="1200" dirty="0" smtClean="0"/>
            <a:t>Теоретико-методичні засади наукового дослідження. Порядок </a:t>
          </a:r>
          <a:r>
            <a:rPr lang="uk-UA" sz="1600" b="1" i="1" kern="1200" dirty="0" smtClean="0"/>
            <a:t>здійснення </a:t>
          </a:r>
          <a:r>
            <a:rPr lang="uk-UA" sz="1600" b="1" i="1" kern="1200" dirty="0" smtClean="0"/>
            <a:t>наукового дослідження</a:t>
          </a:r>
          <a:endParaRPr lang="ru-RU" sz="1600" kern="1200" dirty="0"/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b="1" i="1" kern="1200" dirty="0" smtClean="0"/>
            <a:t>Тема 3. </a:t>
          </a:r>
          <a:r>
            <a:rPr lang="uk-UA" sz="1600" b="1" i="1" kern="1200" dirty="0" smtClean="0"/>
            <a:t>Наукова проблема. Вибір теми </a:t>
          </a:r>
          <a:r>
            <a:rPr lang="uk-UA" sz="1600" b="1" i="1" kern="1200" dirty="0" smtClean="0"/>
            <a:t>наукового </a:t>
          </a:r>
          <a:r>
            <a:rPr lang="uk-UA" sz="1600" b="1" i="1" kern="1200" dirty="0" smtClean="0"/>
            <a:t>дослідження.  </a:t>
          </a:r>
          <a:r>
            <a:rPr lang="ru-RU" sz="1600" b="1" i="1" kern="1200" dirty="0" err="1" smtClean="0">
              <a:cs typeface="Andalus" panose="02020603050405020304" pitchFamily="18" charset="-78"/>
            </a:rPr>
            <a:t>Визначення</a:t>
          </a:r>
          <a:r>
            <a:rPr lang="ru-RU" sz="1600" b="1" i="1" kern="1200" dirty="0" smtClean="0">
              <a:cs typeface="Andalus" panose="02020603050405020304" pitchFamily="18" charset="-78"/>
            </a:rPr>
            <a:t> </a:t>
          </a:r>
          <a:r>
            <a:rPr lang="ru-RU" sz="1600" b="1" i="1" kern="1200" dirty="0" err="1" smtClean="0">
              <a:cs typeface="Andalus" panose="02020603050405020304" pitchFamily="18" charset="-78"/>
            </a:rPr>
            <a:t>об’єкта</a:t>
          </a:r>
          <a:r>
            <a:rPr lang="ru-RU" sz="1600" b="1" i="1" kern="1200" dirty="0" smtClean="0">
              <a:cs typeface="Andalus" panose="02020603050405020304" pitchFamily="18" charset="-78"/>
            </a:rPr>
            <a:t> і предмета. </a:t>
          </a:r>
          <a:r>
            <a:rPr lang="ru-RU" sz="1600" b="1" i="1" kern="1200" dirty="0" err="1" smtClean="0">
              <a:cs typeface="Andalus" panose="02020603050405020304" pitchFamily="18" charset="-78"/>
            </a:rPr>
            <a:t>Формулювання</a:t>
          </a:r>
          <a:r>
            <a:rPr lang="ru-RU" sz="1600" b="1" i="1" kern="1200" dirty="0" smtClean="0">
              <a:cs typeface="Andalus" panose="02020603050405020304" pitchFamily="18" charset="-78"/>
            </a:rPr>
            <a:t> мети й </a:t>
          </a:r>
          <a:r>
            <a:rPr lang="ru-RU" sz="1600" b="1" i="1" kern="1200" dirty="0" err="1" smtClean="0">
              <a:cs typeface="Andalus" panose="02020603050405020304" pitchFamily="18" charset="-78"/>
            </a:rPr>
            <a:t>завдань</a:t>
          </a:r>
          <a:r>
            <a:rPr lang="uk-UA" sz="1600" b="1" i="1" kern="1200" dirty="0" smtClean="0"/>
            <a:t> </a:t>
          </a:r>
          <a:endParaRPr lang="ru-RU" sz="1600" kern="1200" dirty="0"/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i="1" kern="1200" dirty="0" smtClean="0"/>
            <a:t>Тема 4.</a:t>
          </a:r>
          <a:r>
            <a:rPr lang="ru-RU" sz="1600" kern="1200" dirty="0" smtClean="0"/>
            <a:t>  </a:t>
          </a:r>
          <a:r>
            <a:rPr lang="uk-UA" sz="1600" b="1" kern="1200" dirty="0" smtClean="0"/>
            <a:t>Програма і план наукового дослідження. Структура кваліфікаційної роботи</a:t>
          </a:r>
          <a:endParaRPr lang="ru-RU" sz="1600" kern="1200" dirty="0"/>
        </a:p>
      </dsp:txBody>
      <dsp:txXfrm>
        <a:off x="2657326" y="542531"/>
        <a:ext cx="4841998" cy="2139255"/>
      </dsp:txXfrm>
    </dsp:sp>
    <dsp:sp modelId="{18DDA56A-C397-4C57-915C-1E652840F969}">
      <dsp:nvSpPr>
        <dsp:cNvPr id="0" name=""/>
        <dsp:cNvSpPr/>
      </dsp:nvSpPr>
      <dsp:spPr>
        <a:xfrm>
          <a:off x="0" y="516909"/>
          <a:ext cx="2652097" cy="1920688"/>
        </a:xfrm>
        <a:prstGeom prst="roundRect">
          <a:avLst/>
        </a:prstGeom>
        <a:solidFill>
          <a:srgbClr val="FFFFCC"/>
        </a:solidFill>
        <a:ln w="15875" cap="rnd" cmpd="sng" algn="ctr">
          <a:solidFill>
            <a:schemeClr val="dk1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400" b="1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Змістовий модуль 1.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i="1" kern="1200" dirty="0" smtClean="0">
              <a:solidFill>
                <a:srgbClr val="00B050"/>
              </a:solidFill>
              <a:effectLst/>
              <a:latin typeface="Times New Roman" panose="02020603050405020304" pitchFamily="18" charset="0"/>
            </a:rPr>
            <a:t>Загальні засади організації наукового досліджень</a:t>
          </a:r>
          <a:endParaRPr lang="ru-RU" sz="2400" b="1" i="1" kern="1200" dirty="0" smtClean="0">
            <a:solidFill>
              <a:srgbClr val="00B050"/>
            </a:solidFill>
            <a:effectLst/>
            <a:latin typeface="Arial" panose="020B0604020202020204" pitchFamily="34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i="1" kern="1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endParaRPr lang="uk-UA" sz="2400" b="1" i="1" kern="1200" dirty="0" smtClean="0">
            <a:effectLst/>
            <a:latin typeface="Times New Roman" panose="02020603050405020304" pitchFamily="18" charset="0"/>
            <a:ea typeface="Times New Roman" panose="02020603050405020304" pitchFamily="18" charset="0"/>
          </a:endParaRPr>
        </a:p>
      </dsp:txBody>
      <dsp:txXfrm>
        <a:off x="93760" y="610669"/>
        <a:ext cx="2464577" cy="1733168"/>
      </dsp:txXfrm>
    </dsp:sp>
    <dsp:sp modelId="{CD69D248-B1C6-42D5-A272-42368BD2FBA0}">
      <dsp:nvSpPr>
        <dsp:cNvPr id="0" name=""/>
        <dsp:cNvSpPr/>
      </dsp:nvSpPr>
      <dsp:spPr>
        <a:xfrm>
          <a:off x="2876396" y="3014156"/>
          <a:ext cx="5656559" cy="2746483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b="1" i="1" kern="1200" dirty="0" smtClean="0"/>
            <a:t>Тема 5. Методологія та методи наукових досліджень</a:t>
          </a:r>
          <a:endParaRPr lang="ru-RU" sz="1600" b="1" i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b="1" i="1" kern="1200" dirty="0" smtClean="0"/>
            <a:t>Тема 6. Оформлення результатів наукових досліджень</a:t>
          </a:r>
          <a:endParaRPr lang="ru-RU" sz="1600" b="1" i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i="1" kern="1200" dirty="0" smtClean="0"/>
            <a:t>Тема 7. </a:t>
          </a:r>
          <a:r>
            <a:rPr lang="uk-UA" sz="1600" b="1" i="1" kern="1200" dirty="0" smtClean="0"/>
            <a:t>Академічна доброчесність у наукових дослідженнях з обліку, аналізу та аудиту</a:t>
          </a:r>
          <a:endParaRPr lang="ru-RU" sz="1600" b="1" i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i="1" kern="1200" dirty="0" smtClean="0"/>
            <a:t>Тема 8. </a:t>
          </a:r>
          <a:r>
            <a:rPr lang="ru-RU" sz="1600" b="1" i="1" kern="1200" dirty="0" err="1" smtClean="0"/>
            <a:t>Запобігання</a:t>
          </a:r>
          <a:r>
            <a:rPr lang="ru-RU" sz="1600" b="1" i="1" kern="1200" dirty="0" smtClean="0"/>
            <a:t> </a:t>
          </a:r>
          <a:r>
            <a:rPr lang="ru-RU" sz="1600" b="1" i="1" kern="1200" dirty="0" err="1" smtClean="0"/>
            <a:t>академічній</a:t>
          </a:r>
          <a:r>
            <a:rPr lang="ru-RU" sz="1600" b="1" i="1" kern="1200" dirty="0" smtClean="0"/>
            <a:t> </a:t>
          </a:r>
          <a:r>
            <a:rPr lang="ru-RU" sz="1600" b="1" i="1" kern="1200" dirty="0" err="1" smtClean="0"/>
            <a:t>недоброчесності</a:t>
          </a:r>
          <a:r>
            <a:rPr lang="ru-RU" sz="1600" b="1" i="1" kern="1200" dirty="0" smtClean="0"/>
            <a:t> у </a:t>
          </a:r>
          <a:r>
            <a:rPr lang="ru-RU" sz="1600" b="1" i="1" kern="1200" dirty="0" err="1" smtClean="0"/>
            <a:t>професійній</a:t>
          </a:r>
          <a:r>
            <a:rPr lang="ru-RU" sz="1600" b="1" i="1" kern="1200" dirty="0" smtClean="0"/>
            <a:t> </a:t>
          </a:r>
          <a:r>
            <a:rPr lang="ru-RU" sz="1600" b="1" i="1" kern="1200" dirty="0" err="1" smtClean="0"/>
            <a:t>діяльності</a:t>
          </a:r>
          <a:r>
            <a:rPr lang="ru-RU" sz="1600" b="1" i="1" kern="1200" dirty="0" smtClean="0"/>
            <a:t> бухгалтера, </a:t>
          </a:r>
          <a:r>
            <a:rPr lang="ru-RU" sz="1600" b="1" i="1" kern="1200" dirty="0" err="1" smtClean="0"/>
            <a:t>аналітика</a:t>
          </a:r>
          <a:r>
            <a:rPr lang="ru-RU" sz="1600" b="1" i="1" kern="1200" dirty="0" smtClean="0"/>
            <a:t> та аудитора</a:t>
          </a:r>
          <a:endParaRPr lang="ru-RU" sz="1600" b="1" i="1" kern="1200" dirty="0"/>
        </a:p>
      </dsp:txBody>
      <dsp:txXfrm>
        <a:off x="2876396" y="3357466"/>
        <a:ext cx="4626628" cy="2059863"/>
      </dsp:txXfrm>
    </dsp:sp>
    <dsp:sp modelId="{C1173C25-268E-466C-B022-B0505E0AD08B}">
      <dsp:nvSpPr>
        <dsp:cNvPr id="0" name=""/>
        <dsp:cNvSpPr/>
      </dsp:nvSpPr>
      <dsp:spPr>
        <a:xfrm>
          <a:off x="0" y="3425388"/>
          <a:ext cx="2784449" cy="1903204"/>
        </a:xfrm>
        <a:prstGeom prst="roundRect">
          <a:avLst/>
        </a:prstGeom>
        <a:solidFill>
          <a:srgbClr val="FFFFCC"/>
        </a:solidFill>
        <a:ln w="15875" cap="rnd" cmpd="sng" algn="ctr">
          <a:solidFill>
            <a:schemeClr val="dk1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Змістовий модуль 2. </a:t>
          </a:r>
          <a:r>
            <a:rPr lang="uk-UA" sz="2400" b="1" i="1" kern="1200" noProof="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Методологія, оформлення та етика наукового дослідження</a:t>
          </a:r>
          <a:endParaRPr lang="uk-UA" sz="2000" b="1" i="1" kern="1200" noProof="0" dirty="0">
            <a:solidFill>
              <a:srgbClr val="00B050"/>
            </a:solidFill>
            <a:effectLst/>
            <a:latin typeface="Times New Roman" panose="02020603050405020304" pitchFamily="18" charset="0"/>
            <a:ea typeface="Times New Roman" panose="02020603050405020304" pitchFamily="18" charset="0"/>
          </a:endParaRPr>
        </a:p>
      </dsp:txBody>
      <dsp:txXfrm>
        <a:off x="92907" y="3518295"/>
        <a:ext cx="2598635" cy="171739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066F30-A785-4219-B0A7-921B2E4E0206}">
      <dsp:nvSpPr>
        <dsp:cNvPr id="0" name=""/>
        <dsp:cNvSpPr/>
      </dsp:nvSpPr>
      <dsp:spPr>
        <a:xfrm>
          <a:off x="0" y="275555"/>
          <a:ext cx="828092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8236BB-D8FF-48C8-8C9D-9507F4225D50}">
      <dsp:nvSpPr>
        <dsp:cNvPr id="0" name=""/>
        <dsp:cNvSpPr/>
      </dsp:nvSpPr>
      <dsp:spPr>
        <a:xfrm>
          <a:off x="414046" y="24635"/>
          <a:ext cx="5796644" cy="501840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lvl="0" algn="just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Конспект лекцій з дисципліни</a:t>
          </a:r>
          <a:endParaRPr lang="uk-UA" sz="14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8544" y="49133"/>
        <a:ext cx="5747648" cy="452844"/>
      </dsp:txXfrm>
    </dsp:sp>
    <dsp:sp modelId="{14235ED0-FF66-41F9-ACEC-B3FF1726DA23}">
      <dsp:nvSpPr>
        <dsp:cNvPr id="0" name=""/>
        <dsp:cNvSpPr/>
      </dsp:nvSpPr>
      <dsp:spPr>
        <a:xfrm>
          <a:off x="0" y="1046675"/>
          <a:ext cx="828092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D8B36C-3DCD-420A-A83E-18F1B59371CE}">
      <dsp:nvSpPr>
        <dsp:cNvPr id="0" name=""/>
        <dsp:cNvSpPr/>
      </dsp:nvSpPr>
      <dsp:spPr>
        <a:xfrm>
          <a:off x="414046" y="795755"/>
          <a:ext cx="5796644" cy="501840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Методичні вказівки для семінарських і практичних занять з дисципліни</a:t>
          </a:r>
          <a:endParaRPr lang="uk-UA" sz="14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8544" y="820253"/>
        <a:ext cx="5747648" cy="452844"/>
      </dsp:txXfrm>
    </dsp:sp>
    <dsp:sp modelId="{076EAFA0-ADB9-4DC8-BF46-6FE0785DC352}">
      <dsp:nvSpPr>
        <dsp:cNvPr id="0" name=""/>
        <dsp:cNvSpPr/>
      </dsp:nvSpPr>
      <dsp:spPr>
        <a:xfrm>
          <a:off x="0" y="1817796"/>
          <a:ext cx="828092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6CD750-1C51-473D-A9BC-BAD54EB1E266}">
      <dsp:nvSpPr>
        <dsp:cNvPr id="0" name=""/>
        <dsp:cNvSpPr/>
      </dsp:nvSpPr>
      <dsp:spPr>
        <a:xfrm>
          <a:off x="414046" y="1566875"/>
          <a:ext cx="5796644" cy="501840"/>
        </a:xfrm>
        <a:prstGeom prst="roundRect">
          <a:avLst/>
        </a:prstGeom>
        <a:solidFill>
          <a:schemeClr val="accent4">
            <a:hueOff val="445005"/>
            <a:satOff val="5948"/>
            <a:lumOff val="2876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Ситуаційні завдання і методичні вказівки для самостійної роботи студентів з дисципліни</a:t>
          </a:r>
          <a:endParaRPr lang="uk-UA" sz="14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8544" y="1591373"/>
        <a:ext cx="5747648" cy="452844"/>
      </dsp:txXfrm>
    </dsp:sp>
    <dsp:sp modelId="{E5F26159-3CE0-457A-ADBC-743373F12072}">
      <dsp:nvSpPr>
        <dsp:cNvPr id="0" name=""/>
        <dsp:cNvSpPr/>
      </dsp:nvSpPr>
      <dsp:spPr>
        <a:xfrm>
          <a:off x="0" y="2588916"/>
          <a:ext cx="828092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945C87-FDE0-457C-8AD5-DF574FDF7498}">
      <dsp:nvSpPr>
        <dsp:cNvPr id="0" name=""/>
        <dsp:cNvSpPr/>
      </dsp:nvSpPr>
      <dsp:spPr>
        <a:xfrm>
          <a:off x="414046" y="2337996"/>
          <a:ext cx="5796644" cy="501840"/>
        </a:xfrm>
        <a:prstGeom prst="roundRect">
          <a:avLst/>
        </a:prstGeom>
        <a:solidFill>
          <a:schemeClr val="accent4">
            <a:hueOff val="667507"/>
            <a:satOff val="8922"/>
            <a:lumOff val="4314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Методичні рекомендації та варіанти для виконання індивідуальної роботи з дисципліни</a:t>
          </a:r>
          <a:endParaRPr lang="uk-UA" sz="14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8544" y="2362494"/>
        <a:ext cx="5747648" cy="452844"/>
      </dsp:txXfrm>
    </dsp:sp>
    <dsp:sp modelId="{EDAE407C-824B-4069-A426-46FED6140A4D}">
      <dsp:nvSpPr>
        <dsp:cNvPr id="0" name=""/>
        <dsp:cNvSpPr/>
      </dsp:nvSpPr>
      <dsp:spPr>
        <a:xfrm>
          <a:off x="0" y="3360036"/>
          <a:ext cx="828092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B17293-17FE-4179-A553-3F0A4A345B20}">
      <dsp:nvSpPr>
        <dsp:cNvPr id="0" name=""/>
        <dsp:cNvSpPr/>
      </dsp:nvSpPr>
      <dsp:spPr>
        <a:xfrm>
          <a:off x="414046" y="3109116"/>
          <a:ext cx="5796644" cy="501840"/>
        </a:xfrm>
        <a:prstGeom prst="roundRect">
          <a:avLst/>
        </a:prstGeom>
        <a:solidFill>
          <a:schemeClr val="accent4">
            <a:hueOff val="890010"/>
            <a:satOff val="11896"/>
            <a:lumOff val="5752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Тести з  дисципліни</a:t>
          </a:r>
          <a:endParaRPr lang="uk-UA" sz="14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8544" y="3133614"/>
        <a:ext cx="5747648" cy="452844"/>
      </dsp:txXfrm>
    </dsp:sp>
    <dsp:sp modelId="{A7A2922A-316A-4F4B-9EC9-EC766BA69030}">
      <dsp:nvSpPr>
        <dsp:cNvPr id="0" name=""/>
        <dsp:cNvSpPr/>
      </dsp:nvSpPr>
      <dsp:spPr>
        <a:xfrm>
          <a:off x="0" y="4131156"/>
          <a:ext cx="828092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12FCE7-1B13-4F7F-A497-08D6156D1975}">
      <dsp:nvSpPr>
        <dsp:cNvPr id="0" name=""/>
        <dsp:cNvSpPr/>
      </dsp:nvSpPr>
      <dsp:spPr>
        <a:xfrm>
          <a:off x="414046" y="3880236"/>
          <a:ext cx="5796644" cy="501840"/>
        </a:xfrm>
        <a:prstGeom prst="roundRect">
          <a:avLst/>
        </a:prstGeom>
        <a:solidFill>
          <a:schemeClr val="accent4">
            <a:hueOff val="1112512"/>
            <a:satOff val="14870"/>
            <a:lumOff val="719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Презентаційні матеріали до лекцій.</a:t>
          </a:r>
          <a:endParaRPr lang="uk-UA" sz="14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8544" y="3904734"/>
        <a:ext cx="5747648" cy="452844"/>
      </dsp:txXfrm>
    </dsp:sp>
    <dsp:sp modelId="{D77C0C4A-4DCC-413F-ABD6-907F94F8D28C}">
      <dsp:nvSpPr>
        <dsp:cNvPr id="0" name=""/>
        <dsp:cNvSpPr/>
      </dsp:nvSpPr>
      <dsp:spPr>
        <a:xfrm>
          <a:off x="0" y="4902275"/>
          <a:ext cx="828092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0460CC-95F5-4E12-8CEF-38352FA80FB4}">
      <dsp:nvSpPr>
        <dsp:cNvPr id="0" name=""/>
        <dsp:cNvSpPr/>
      </dsp:nvSpPr>
      <dsp:spPr>
        <a:xfrm>
          <a:off x="414046" y="4651356"/>
          <a:ext cx="5796644" cy="501840"/>
        </a:xfrm>
        <a:prstGeom prst="roundRect">
          <a:avLst/>
        </a:prstGeom>
        <a:solidFill>
          <a:schemeClr val="accent4">
            <a:hueOff val="1335015"/>
            <a:satOff val="17844"/>
            <a:lumOff val="8628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sz="14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Перелік завдань для модульного контролю з дисципліни</a:t>
          </a:r>
          <a:endParaRPr lang="uk-UA" sz="14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8544" y="4675854"/>
        <a:ext cx="5747648" cy="45284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ECC01A-CF03-4E00-B0F6-65CD0033B517}">
      <dsp:nvSpPr>
        <dsp:cNvPr id="0" name=""/>
        <dsp:cNvSpPr/>
      </dsp:nvSpPr>
      <dsp:spPr>
        <a:xfrm>
          <a:off x="3892977" y="835711"/>
          <a:ext cx="1119607" cy="1119607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CE9836C1-6963-482F-87C8-638608664367}">
      <dsp:nvSpPr>
        <dsp:cNvPr id="0" name=""/>
        <dsp:cNvSpPr/>
      </dsp:nvSpPr>
      <dsp:spPr>
        <a:xfrm>
          <a:off x="3281112" y="0"/>
          <a:ext cx="2343337" cy="762378"/>
        </a:xfrm>
        <a:prstGeom prst="rect">
          <a:avLst/>
        </a:prstGeom>
        <a:noFill/>
        <a:ln w="9525" cap="rnd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електронних</a:t>
          </a:r>
          <a:r>
            <a:rPr lang="ru-RU" sz="14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версій</a:t>
          </a:r>
          <a:r>
            <a:rPr lang="ru-RU" sz="14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навчально</a:t>
          </a:r>
          <a:r>
            <a:rPr lang="ru-RU" sz="14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-методичного </a:t>
          </a:r>
          <a:r>
            <a:rPr lang="ru-RU" sz="1400" b="1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забезпечення</a:t>
          </a:r>
          <a:endParaRPr lang="uk-UA" sz="14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81112" y="0"/>
        <a:ext cx="2343337" cy="762378"/>
      </dsp:txXfrm>
    </dsp:sp>
    <dsp:sp modelId="{39D79783-96F5-44A6-BDF1-00E95193D7DF}">
      <dsp:nvSpPr>
        <dsp:cNvPr id="0" name=""/>
        <dsp:cNvSpPr/>
      </dsp:nvSpPr>
      <dsp:spPr>
        <a:xfrm>
          <a:off x="4256383" y="1045547"/>
          <a:ext cx="1119607" cy="1119607"/>
        </a:xfrm>
        <a:prstGeom prst="ellipse">
          <a:avLst/>
        </a:prstGeom>
        <a:solidFill>
          <a:schemeClr val="accent4">
            <a:alpha val="50000"/>
            <a:hueOff val="267003"/>
            <a:satOff val="3569"/>
            <a:lumOff val="172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95CE0CDB-B947-4588-935F-0320A1AB56DB}">
      <dsp:nvSpPr>
        <dsp:cNvPr id="0" name=""/>
        <dsp:cNvSpPr/>
      </dsp:nvSpPr>
      <dsp:spPr>
        <a:xfrm>
          <a:off x="5166386" y="769376"/>
          <a:ext cx="3229382" cy="834985"/>
        </a:xfrm>
        <a:prstGeom prst="rect">
          <a:avLst/>
        </a:prstGeom>
        <a:noFill/>
        <a:ln w="9525" cap="rnd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візуального</a:t>
          </a:r>
          <a:r>
            <a:rPr lang="ru-RU" sz="14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супроводу</a:t>
          </a:r>
          <a:r>
            <a:rPr lang="ru-RU" sz="14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дисципліни</a:t>
          </a:r>
          <a:r>
            <a:rPr lang="ru-RU" sz="14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ru-RU" sz="1400" b="1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електронні</a:t>
          </a:r>
          <a:r>
            <a:rPr lang="ru-RU" sz="14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презентації</a:t>
          </a:r>
          <a:r>
            <a:rPr lang="ru-RU" sz="14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тем)</a:t>
          </a:r>
          <a:endParaRPr lang="uk-UA" sz="14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166386" y="769376"/>
        <a:ext cx="3229382" cy="834985"/>
      </dsp:txXfrm>
    </dsp:sp>
    <dsp:sp modelId="{BFFDD77D-E34F-4338-8AC2-D79BD14A64EB}">
      <dsp:nvSpPr>
        <dsp:cNvPr id="0" name=""/>
        <dsp:cNvSpPr/>
      </dsp:nvSpPr>
      <dsp:spPr>
        <a:xfrm>
          <a:off x="4450601" y="1398870"/>
          <a:ext cx="1119607" cy="1119607"/>
        </a:xfrm>
        <a:prstGeom prst="ellipse">
          <a:avLst/>
        </a:prstGeom>
        <a:solidFill>
          <a:schemeClr val="accent4">
            <a:alpha val="50000"/>
            <a:hueOff val="534006"/>
            <a:satOff val="7138"/>
            <a:lumOff val="345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33E8445D-949E-4392-906E-7D465937C232}">
      <dsp:nvSpPr>
        <dsp:cNvPr id="0" name=""/>
        <dsp:cNvSpPr/>
      </dsp:nvSpPr>
      <dsp:spPr>
        <a:xfrm>
          <a:off x="5228953" y="1678645"/>
          <a:ext cx="3173533" cy="933005"/>
        </a:xfrm>
        <a:prstGeom prst="rect">
          <a:avLst/>
        </a:prstGeom>
        <a:noFill/>
        <a:ln w="9525" cap="rnd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роздаткового</a:t>
          </a:r>
          <a:r>
            <a:rPr lang="ru-RU" sz="14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матеріалу</a:t>
          </a:r>
          <a:r>
            <a:rPr lang="ru-RU" sz="14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pPr lvl="0" algn="ctr" defTabSz="6223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(бланки </a:t>
          </a:r>
          <a:r>
            <a:rPr lang="ru-RU" sz="1400" b="1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робочих</a:t>
          </a:r>
          <a:r>
            <a:rPr lang="ru-RU" sz="14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документів</a:t>
          </a:r>
          <a:r>
            <a:rPr lang="ru-RU" sz="14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pPr lvl="0" algn="ctr" defTabSz="6223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аудиторів</a:t>
          </a:r>
          <a:r>
            <a:rPr lang="ru-RU" sz="14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форм </a:t>
          </a:r>
          <a:r>
            <a:rPr lang="ru-RU" sz="1400" b="1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звітності</a:t>
          </a:r>
          <a:r>
            <a:rPr lang="ru-RU" sz="14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</a:p>
        <a:p>
          <a:pPr lvl="0" algn="ctr" defTabSz="6223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аудиторської </a:t>
          </a:r>
          <a:r>
            <a:rPr lang="ru-RU" sz="1400" b="1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фірми</a:t>
          </a:r>
          <a:r>
            <a:rPr lang="ru-RU" sz="14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uk-UA" sz="14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228953" y="1678645"/>
        <a:ext cx="3173533" cy="933005"/>
      </dsp:txXfrm>
    </dsp:sp>
    <dsp:sp modelId="{0E93216B-731F-4119-8064-8F3C2FB37A55}">
      <dsp:nvSpPr>
        <dsp:cNvPr id="0" name=""/>
        <dsp:cNvSpPr/>
      </dsp:nvSpPr>
      <dsp:spPr>
        <a:xfrm>
          <a:off x="3892977" y="1675417"/>
          <a:ext cx="1119607" cy="1119607"/>
        </a:xfrm>
        <a:prstGeom prst="ellipse">
          <a:avLst/>
        </a:prstGeom>
        <a:solidFill>
          <a:schemeClr val="accent4">
            <a:alpha val="50000"/>
            <a:hueOff val="801009"/>
            <a:satOff val="10706"/>
            <a:lumOff val="517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73C9D587-0883-4E27-9194-569F0467E02D}">
      <dsp:nvSpPr>
        <dsp:cNvPr id="0" name=""/>
        <dsp:cNvSpPr/>
      </dsp:nvSpPr>
      <dsp:spPr>
        <a:xfrm>
          <a:off x="2911837" y="2638251"/>
          <a:ext cx="3854443" cy="762378"/>
        </a:xfrm>
        <a:prstGeom prst="rect">
          <a:avLst/>
        </a:prstGeom>
        <a:noFill/>
        <a:ln w="9525" cap="rnd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мережі</a:t>
          </a:r>
          <a:r>
            <a:rPr lang="ru-RU" sz="14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Internet</a:t>
          </a:r>
          <a:r>
            <a:rPr lang="ru-RU" sz="14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для </a:t>
          </a:r>
          <a:r>
            <a:rPr lang="ru-RU" sz="1400" b="1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роботи</a:t>
          </a:r>
          <a:r>
            <a:rPr lang="ru-RU" sz="14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з </a:t>
          </a:r>
          <a:r>
            <a:rPr lang="ru-RU" sz="1400" b="1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законодавчо</a:t>
          </a:r>
          <a:r>
            <a:rPr lang="ru-RU" sz="14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-нормативною базою</a:t>
          </a:r>
          <a:endParaRPr lang="uk-UA" sz="14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11837" y="2638251"/>
        <a:ext cx="3854443" cy="762378"/>
      </dsp:txXfrm>
    </dsp:sp>
    <dsp:sp modelId="{1B256F38-FB48-4581-BD23-CB41F866D1BF}">
      <dsp:nvSpPr>
        <dsp:cNvPr id="0" name=""/>
        <dsp:cNvSpPr/>
      </dsp:nvSpPr>
      <dsp:spPr>
        <a:xfrm>
          <a:off x="3529571" y="1465218"/>
          <a:ext cx="1119607" cy="1119607"/>
        </a:xfrm>
        <a:prstGeom prst="ellipse">
          <a:avLst/>
        </a:prstGeom>
        <a:solidFill>
          <a:schemeClr val="accent4">
            <a:alpha val="50000"/>
            <a:hueOff val="1068012"/>
            <a:satOff val="14275"/>
            <a:lumOff val="690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0D62F022-4219-4F81-B106-FA5B67164073}">
      <dsp:nvSpPr>
        <dsp:cNvPr id="0" name=""/>
        <dsp:cNvSpPr/>
      </dsp:nvSpPr>
      <dsp:spPr>
        <a:xfrm>
          <a:off x="1114504" y="1678645"/>
          <a:ext cx="2846489" cy="933005"/>
        </a:xfrm>
        <a:prstGeom prst="rect">
          <a:avLst/>
        </a:prstGeom>
        <a:noFill/>
        <a:ln w="9525" cap="rnd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програмних</a:t>
          </a:r>
          <a:r>
            <a:rPr lang="ru-RU" sz="14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продуктів</a:t>
          </a:r>
          <a:r>
            <a:rPr lang="ru-RU" sz="14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для </a:t>
          </a:r>
          <a:r>
            <a:rPr lang="ru-RU" sz="1400" b="1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формування</a:t>
          </a:r>
          <a:r>
            <a:rPr lang="ru-RU" sz="14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звітності</a:t>
          </a:r>
          <a:endParaRPr lang="uk-UA" sz="14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14504" y="1678645"/>
        <a:ext cx="2846489" cy="933005"/>
      </dsp:txXfrm>
    </dsp:sp>
    <dsp:sp modelId="{DB33766A-9BF6-4F48-B67A-634333D5EFE7}">
      <dsp:nvSpPr>
        <dsp:cNvPr id="0" name=""/>
        <dsp:cNvSpPr/>
      </dsp:nvSpPr>
      <dsp:spPr>
        <a:xfrm>
          <a:off x="3529571" y="1045547"/>
          <a:ext cx="1119607" cy="1119607"/>
        </a:xfrm>
        <a:prstGeom prst="ellipse">
          <a:avLst/>
        </a:prstGeom>
        <a:solidFill>
          <a:schemeClr val="accent4">
            <a:alpha val="50000"/>
            <a:hueOff val="1335015"/>
            <a:satOff val="17844"/>
            <a:lumOff val="862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8C4035DB-DDC3-4D13-BAE6-F60039ED9B1E}">
      <dsp:nvSpPr>
        <dsp:cNvPr id="0" name=""/>
        <dsp:cNvSpPr/>
      </dsp:nvSpPr>
      <dsp:spPr>
        <a:xfrm>
          <a:off x="114100" y="629489"/>
          <a:ext cx="3614000" cy="933005"/>
        </a:xfrm>
        <a:prstGeom prst="rect">
          <a:avLst/>
        </a:prstGeom>
        <a:noFill/>
        <a:ln w="9525" cap="rnd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організація</a:t>
          </a:r>
          <a:r>
            <a:rPr lang="ru-RU" sz="14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ru-RU" sz="1400" b="1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супровід</a:t>
          </a:r>
          <a:r>
            <a:rPr lang="ru-RU" sz="14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навчального</a:t>
          </a:r>
          <a:r>
            <a:rPr lang="ru-RU" sz="14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процесу</a:t>
          </a:r>
          <a:r>
            <a:rPr lang="ru-RU" sz="14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</a:p>
        <a:p>
          <a:pPr lvl="0" algn="ctr" defTabSz="6223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</a:t>
          </a:r>
          <a:r>
            <a:rPr lang="ru-RU" sz="1400" b="1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т.ч</a:t>
          </a:r>
          <a:r>
            <a:rPr lang="ru-RU" sz="14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ru-RU" sz="1400" b="1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дистанційного</a:t>
          </a:r>
          <a:r>
            <a:rPr lang="ru-RU" sz="14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за </a:t>
          </a:r>
          <a:r>
            <a:rPr lang="ru-RU" sz="1400" b="1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допомогою</a:t>
          </a:r>
          <a:r>
            <a:rPr lang="ru-RU" sz="14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телекомунікаційного</a:t>
          </a:r>
          <a:r>
            <a:rPr lang="ru-RU" sz="14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зв’язку</a:t>
          </a:r>
          <a:r>
            <a:rPr lang="ru-RU" sz="14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pPr lvl="0" algn="ctr" defTabSz="6223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та </a:t>
          </a:r>
          <a:r>
            <a:rPr lang="ru-RU" sz="1400" b="1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комп'ютерних</a:t>
          </a:r>
          <a:r>
            <a:rPr lang="ru-RU" sz="14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мереж</a:t>
          </a:r>
          <a:endParaRPr lang="uk-UA" sz="14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4100" y="629489"/>
        <a:ext cx="3614000" cy="9330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784870F-BA22-4106-A51C-7D945E796543}" type="datetimeFigureOut">
              <a:rPr lang="uk-UA"/>
              <a:pPr>
                <a:defRPr/>
              </a:pPr>
              <a:t>28.07.2025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uk-UA" noProof="0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noProof="0" smtClean="0"/>
              <a:t>Зразок тексту</a:t>
            </a:r>
          </a:p>
          <a:p>
            <a:pPr lvl="1"/>
            <a:r>
              <a:rPr lang="uk-UA" noProof="0" smtClean="0"/>
              <a:t>Другий рівень</a:t>
            </a:r>
          </a:p>
          <a:p>
            <a:pPr lvl="2"/>
            <a:r>
              <a:rPr lang="uk-UA" noProof="0" smtClean="0"/>
              <a:t>Третій рівень</a:t>
            </a:r>
          </a:p>
          <a:p>
            <a:pPr lvl="3"/>
            <a:r>
              <a:rPr lang="uk-UA" noProof="0" smtClean="0"/>
              <a:t>Четвертий рівень</a:t>
            </a:r>
          </a:p>
          <a:p>
            <a:pPr lvl="4"/>
            <a:r>
              <a:rPr lang="uk-UA" noProof="0" smtClean="0"/>
              <a:t>П'ятий рівень</a:t>
            </a:r>
            <a:endParaRPr lang="uk-UA" noProof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25A3F74-5EC5-4B08-A484-6EF739CE67B0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86619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Місце для зображення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Місце для нотаток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uk-UA" smtClean="0"/>
          </a:p>
        </p:txBody>
      </p:sp>
      <p:sp>
        <p:nvSpPr>
          <p:cNvPr id="17411" name="Місце для номера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0CA3E9B-FC46-43A3-8012-9D10EE82A42E}" type="slidenum">
              <a:rPr lang="uk-UA" altLang="uk-UA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uk-UA" altLang="uk-UA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07669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Місце для зображення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Місце для нотаток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uk-UA" smtClean="0"/>
          </a:p>
        </p:txBody>
      </p:sp>
      <p:sp>
        <p:nvSpPr>
          <p:cNvPr id="19459" name="Місце для номера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80C24E7-C5E7-43D9-8D97-8198B3E34448}" type="slidenum">
              <a:rPr lang="uk-UA" altLang="uk-UA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uk-UA" altLang="uk-UA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59868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pPr>
              <a:defRPr/>
            </a:pPr>
            <a:fld id="{19F13DC8-12BF-4E07-A694-6F2A1D643327}" type="datetimeFigureOut">
              <a:rPr lang="uk-UA" smtClean="0"/>
              <a:pPr>
                <a:defRPr/>
              </a:pPr>
              <a:t>28.07.2025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pPr>
              <a:defRPr/>
            </a:pPr>
            <a:fld id="{F10AA110-9666-4147-88C3-3419A9F65303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3051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F13DC8-12BF-4E07-A694-6F2A1D643327}" type="datetimeFigureOut">
              <a:rPr lang="uk-UA" smtClean="0"/>
              <a:pPr>
                <a:defRPr/>
              </a:pPr>
              <a:t>28.07.2025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0AA110-9666-4147-88C3-3419A9F65303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02993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F13DC8-12BF-4E07-A694-6F2A1D643327}" type="datetimeFigureOut">
              <a:rPr lang="uk-UA" smtClean="0"/>
              <a:pPr>
                <a:defRPr/>
              </a:pPr>
              <a:t>28.07.2025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0AA110-9666-4147-88C3-3419A9F65303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9192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F13DC8-12BF-4E07-A694-6F2A1D643327}" type="datetimeFigureOut">
              <a:rPr lang="uk-UA" smtClean="0"/>
              <a:pPr>
                <a:defRPr/>
              </a:pPr>
              <a:t>28.07.2025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0AA110-9666-4147-88C3-3419A9F65303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22583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F13DC8-12BF-4E07-A694-6F2A1D643327}" type="datetimeFigureOut">
              <a:rPr lang="uk-UA" smtClean="0"/>
              <a:pPr>
                <a:defRPr/>
              </a:pPr>
              <a:t>28.07.2025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0AA110-9666-4147-88C3-3419A9F65303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31246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F13DC8-12BF-4E07-A694-6F2A1D643327}" type="datetimeFigureOut">
              <a:rPr lang="uk-UA" smtClean="0"/>
              <a:pPr>
                <a:defRPr/>
              </a:pPr>
              <a:t>28.07.2025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0AA110-9666-4147-88C3-3419A9F65303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1172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F13DC8-12BF-4E07-A694-6F2A1D643327}" type="datetimeFigureOut">
              <a:rPr lang="uk-UA" smtClean="0"/>
              <a:pPr>
                <a:defRPr/>
              </a:pPr>
              <a:t>28.07.2025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0AA110-9666-4147-88C3-3419A9F65303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4305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F13DC8-12BF-4E07-A694-6F2A1D643327}" type="datetimeFigureOut">
              <a:rPr lang="uk-UA" smtClean="0"/>
              <a:pPr>
                <a:defRPr/>
              </a:pPr>
              <a:t>28.07.2025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0AA110-9666-4147-88C3-3419A9F65303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32508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F13DC8-12BF-4E07-A694-6F2A1D643327}" type="datetimeFigureOut">
              <a:rPr lang="uk-UA" smtClean="0"/>
              <a:pPr>
                <a:defRPr/>
              </a:pPr>
              <a:t>28.07.2025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0AA110-9666-4147-88C3-3419A9F65303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8643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F13DC8-12BF-4E07-A694-6F2A1D643327}" type="datetimeFigureOut">
              <a:rPr lang="uk-UA" smtClean="0"/>
              <a:pPr>
                <a:defRPr/>
              </a:pPr>
              <a:t>28.07.2025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0AA110-9666-4147-88C3-3419A9F65303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96468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F13DC8-12BF-4E07-A694-6F2A1D643327}" type="datetimeFigureOut">
              <a:rPr lang="uk-UA" smtClean="0"/>
              <a:pPr>
                <a:defRPr/>
              </a:pPr>
              <a:t>28.07.2025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0AA110-9666-4147-88C3-3419A9F65303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1026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F13DC8-12BF-4E07-A694-6F2A1D643327}" type="datetimeFigureOut">
              <a:rPr lang="uk-UA" smtClean="0"/>
              <a:pPr>
                <a:defRPr/>
              </a:pPr>
              <a:t>28.07.2025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0AA110-9666-4147-88C3-3419A9F65303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2973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F13DC8-12BF-4E07-A694-6F2A1D643327}" type="datetimeFigureOut">
              <a:rPr lang="uk-UA" smtClean="0"/>
              <a:pPr>
                <a:defRPr/>
              </a:pPr>
              <a:t>28.07.2025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0AA110-9666-4147-88C3-3419A9F65303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6057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F13DC8-12BF-4E07-A694-6F2A1D643327}" type="datetimeFigureOut">
              <a:rPr lang="uk-UA" smtClean="0"/>
              <a:pPr>
                <a:defRPr/>
              </a:pPr>
              <a:t>28.07.2025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0AA110-9666-4147-88C3-3419A9F65303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2131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F13DC8-12BF-4E07-A694-6F2A1D643327}" type="datetimeFigureOut">
              <a:rPr lang="uk-UA" smtClean="0"/>
              <a:pPr>
                <a:defRPr/>
              </a:pPr>
              <a:t>28.07.2025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0AA110-9666-4147-88C3-3419A9F65303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18883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F13DC8-12BF-4E07-A694-6F2A1D643327}" type="datetimeFigureOut">
              <a:rPr lang="uk-UA" smtClean="0"/>
              <a:pPr>
                <a:defRPr/>
              </a:pPr>
              <a:t>28.07.2025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0AA110-9666-4147-88C3-3419A9F65303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3638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F13DC8-12BF-4E07-A694-6F2A1D643327}" type="datetimeFigureOut">
              <a:rPr lang="uk-UA" smtClean="0"/>
              <a:pPr>
                <a:defRPr/>
              </a:pPr>
              <a:t>28.07.2025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0AA110-9666-4147-88C3-3419A9F65303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51115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19F13DC8-12BF-4E07-A694-6F2A1D643327}" type="datetimeFigureOut">
              <a:rPr lang="uk-UA" smtClean="0"/>
              <a:pPr>
                <a:defRPr/>
              </a:pPr>
              <a:t>28.07.2025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F10AA110-9666-4147-88C3-3419A9F65303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57463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  <p:sldLayoutId id="2147483788" r:id="rId13"/>
    <p:sldLayoutId id="2147483789" r:id="rId14"/>
    <p:sldLayoutId id="2147483790" r:id="rId15"/>
    <p:sldLayoutId id="2147483791" r:id="rId16"/>
    <p:sldLayoutId id="2147483792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diagramLayout" Target="../diagrams/layout1.xml"/><Relationship Id="rId7" Type="http://schemas.openxmlformats.org/officeDocument/2006/relationships/image" Target="../media/image13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diagramLayout" Target="../diagrams/layout3.xml"/><Relationship Id="rId7" Type="http://schemas.openxmlformats.org/officeDocument/2006/relationships/image" Target="../media/image22.jp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29.jp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1979712" y="332656"/>
            <a:ext cx="6912768" cy="267765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Презентація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Навчальної дисципліни</a:t>
            </a:r>
          </a:p>
          <a:p>
            <a:pPr algn="ctr">
              <a:spcAft>
                <a:spcPts val="0"/>
              </a:spcAft>
            </a:pPr>
            <a:r>
              <a:rPr lang="uk-UA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«</a:t>
            </a:r>
            <a:r>
              <a:rPr lang="uk-UA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Методологія наукових досліджень та академічна доброчесність в обліку, аналізі та аудиті</a:t>
            </a:r>
            <a:r>
              <a:rPr lang="uk-UA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»</a:t>
            </a:r>
            <a:endParaRPr lang="uk-UA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53445"/>
            <a:ext cx="1656184" cy="157430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3056635"/>
            <a:ext cx="5040560" cy="371849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429000"/>
            <a:ext cx="2808312" cy="2708163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611205160"/>
              </p:ext>
            </p:extLst>
          </p:nvPr>
        </p:nvGraphicFramePr>
        <p:xfrm>
          <a:off x="251520" y="188640"/>
          <a:ext cx="8640960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160" y="4509120"/>
            <a:ext cx="1981200" cy="23145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293096"/>
            <a:ext cx="2038350" cy="22479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002" y="4725144"/>
            <a:ext cx="2781300" cy="1638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2873E05-8889-4C7E-9180-BD5E7BAF5E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02873E05-8889-4C7E-9180-BD5E7BAF5E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EDC228A-332C-4A9F-A88F-3443012105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4EDC228A-332C-4A9F-A88F-3443012105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83987F5-C1D2-412F-8A34-21675E8BBC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583987F5-C1D2-412F-8A34-21675E8BBC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A8A8ECE-4FC2-4BE5-928D-974E04C6FC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dgm id="{BA8A8ECE-4FC2-4BE5-928D-974E04C6FC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6F640C2-EC36-4665-AC17-E63F293E42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dgm id="{06F640C2-EC36-4665-AC17-E63F293E42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09DF400-3DBF-4445-927B-43B355BF05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graphicEl>
                                              <a:dgm id="{909DF400-3DBF-4445-927B-43B355BF05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кутник 5"/>
          <p:cNvSpPr/>
          <p:nvPr/>
        </p:nvSpPr>
        <p:spPr>
          <a:xfrm>
            <a:off x="4427984" y="119507"/>
            <a:ext cx="3121536" cy="707886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Завдання навчальної дисципліни</a:t>
            </a:r>
            <a:endParaRPr lang="ru-RU" sz="2000" b="1" dirty="0"/>
          </a:p>
        </p:txBody>
      </p:sp>
      <p:sp>
        <p:nvSpPr>
          <p:cNvPr id="4" name="Выноска со стрелкой вниз 3"/>
          <p:cNvSpPr/>
          <p:nvPr/>
        </p:nvSpPr>
        <p:spPr>
          <a:xfrm>
            <a:off x="539552" y="332656"/>
            <a:ext cx="3312368" cy="1152128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b="1" dirty="0" smtClean="0">
                <a:solidFill>
                  <a:prstClr val="white"/>
                </a:solidFill>
              </a:rPr>
              <a:t>МЕТА ДИСЦИПЛІНИ</a:t>
            </a:r>
            <a:endParaRPr lang="uk-UA" b="1" dirty="0">
              <a:solidFill>
                <a:prstClr val="white"/>
              </a:solidFill>
            </a:endParaRPr>
          </a:p>
        </p:txBody>
      </p:sp>
      <p:sp>
        <p:nvSpPr>
          <p:cNvPr id="8" name="Блок-схема: память с посл. доступом 7"/>
          <p:cNvSpPr/>
          <p:nvPr/>
        </p:nvSpPr>
        <p:spPr>
          <a:xfrm>
            <a:off x="35496" y="1556792"/>
            <a:ext cx="4392488" cy="2952328"/>
          </a:xfrm>
          <a:prstGeom prst="flowChartMagnetic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42900" algn="ctr">
              <a:spcAft>
                <a:spcPts val="0"/>
              </a:spcAft>
            </a:pPr>
            <a:r>
              <a:rPr lang="uk-UA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формування у здобувачів вищої освіти системи знань і навичок з методології та організації наукових досліджень, включно з етичними стандартами академічної доброчесності, які застосовуються в обліку, аналізі та аудиті</a:t>
            </a:r>
            <a:endParaRPr lang="ru-RU" b="1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Блок-схема: перфолента 1"/>
          <p:cNvSpPr/>
          <p:nvPr/>
        </p:nvSpPr>
        <p:spPr>
          <a:xfrm>
            <a:off x="4571960" y="764704"/>
            <a:ext cx="4572040" cy="6093296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uk-UA" sz="16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uk-UA" sz="1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надати </a:t>
            </a:r>
            <a:r>
              <a:rPr lang="uk-UA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теоретичну підготовку з питань методологічного забезпечення наукових досліджень;</a:t>
            </a: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uk-UA" sz="1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ознайомити </a:t>
            </a:r>
            <a:r>
              <a:rPr lang="uk-UA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 етапами наукового пізнання та логікою наукового пошуку;</a:t>
            </a: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uk-UA" sz="1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формувати </a:t>
            </a:r>
            <a:r>
              <a:rPr lang="uk-UA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навички вибору, обґрунтування й застосування загальнонаукових та спеціальних методів дослідження;</a:t>
            </a: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uk-UA" sz="1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забезпечити </a:t>
            </a:r>
            <a:r>
              <a:rPr lang="uk-UA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знання щодо побудови програми наукового дослідження, оформлення його результатів;</a:t>
            </a: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uk-UA" sz="1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вивчити </a:t>
            </a:r>
            <a:r>
              <a:rPr lang="uk-UA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принципи академічної доброчесності та види її порушень;</a:t>
            </a: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uk-UA" sz="1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навчити </a:t>
            </a:r>
            <a:r>
              <a:rPr lang="uk-UA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користуванню інструментами перевірки наукових праць на доброчесність;</a:t>
            </a: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uk-UA" sz="1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сприяти </a:t>
            </a:r>
            <a:r>
              <a:rPr lang="uk-UA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усвідомленню відповідальності дослідника та бухгалтера/аудитора за дотримання етичних норм у науковій і професійній діяльності.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772" y="4810150"/>
            <a:ext cx="2664296" cy="215265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504" y="4581128"/>
            <a:ext cx="2664296" cy="20882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2022365" y="188640"/>
            <a:ext cx="6078027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Основні змістовні модулі </a:t>
            </a:r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дисципліни</a:t>
            </a:r>
            <a:endParaRPr lang="uk-UA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63168597"/>
              </p:ext>
            </p:extLst>
          </p:nvPr>
        </p:nvGraphicFramePr>
        <p:xfrm>
          <a:off x="287523" y="908720"/>
          <a:ext cx="8568952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09984"/>
            <a:ext cx="1374800" cy="7987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8DDA56A-C397-4C57-915C-1E652840F9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18DDA56A-C397-4C57-915C-1E652840F9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18DDA56A-C397-4C57-915C-1E652840F9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graphicEl>
                                              <a:dgm id="{18DDA56A-C397-4C57-915C-1E652840F9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EE0F127-39A7-4738-9C31-6851362011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graphicEl>
                                              <a:dgm id="{5EE0F127-39A7-4738-9C31-6851362011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graphicEl>
                                              <a:dgm id="{5EE0F127-39A7-4738-9C31-6851362011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graphicEl>
                                              <a:dgm id="{5EE0F127-39A7-4738-9C31-6851362011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1173C25-268E-466C-B022-B0505E0AD0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graphicEl>
                                              <a:dgm id="{C1173C25-268E-466C-B022-B0505E0AD0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graphicEl>
                                              <a:dgm id="{C1173C25-268E-466C-B022-B0505E0AD0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dgm id="{C1173C25-268E-466C-B022-B0505E0AD0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D69D248-B1C6-42D5-A272-42368BD2FB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graphicEl>
                                              <a:dgm id="{CD69D248-B1C6-42D5-A272-42368BD2FB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graphicEl>
                                              <a:dgm id="{CD69D248-B1C6-42D5-A272-42368BD2FB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graphicEl>
                                              <a:dgm id="{CD69D248-B1C6-42D5-A272-42368BD2FB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4499992" y="278636"/>
            <a:ext cx="4392488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фахові компетентності, які формує дисципліна </a:t>
            </a:r>
            <a:r>
              <a:rPr lang="uk-UA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uk-UA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конкурентні переваги, </a:t>
            </a:r>
            <a:r>
              <a:rPr lang="uk-UA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 </a:t>
            </a:r>
            <a:r>
              <a:rPr lang="uk-UA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можуть забезпечувати набуті компетентності : </a:t>
            </a:r>
          </a:p>
        </p:txBody>
      </p:sp>
      <p:graphicFrame>
        <p:nvGraphicFramePr>
          <p:cNvPr id="27690" name="Group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8080850"/>
              </p:ext>
            </p:extLst>
          </p:nvPr>
        </p:nvGraphicFramePr>
        <p:xfrm>
          <a:off x="213617" y="1740456"/>
          <a:ext cx="8678863" cy="4968240"/>
        </p:xfrm>
        <a:graphic>
          <a:graphicData uri="http://schemas.openxmlformats.org/drawingml/2006/table">
            <a:tbl>
              <a:tblPr/>
              <a:tblGrid>
                <a:gridCol w="21442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345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318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2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Назва ключової компетенції</a:t>
                      </a:r>
                    </a:p>
                  </a:txBody>
                  <a:tcPr marL="42218" marR="4221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2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Практичне значення у професійний діяльності випускника</a:t>
                      </a:r>
                    </a:p>
                  </a:txBody>
                  <a:tcPr marL="42218" marR="4221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7131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2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600" b="0" i="0" u="none" strike="noStrike" kern="1200" cap="none" spc="-1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600" b="0" i="0" u="none" strike="noStrike" kern="1200" cap="none" spc="-1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kern="1200" cap="none" spc="-1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с</a:t>
                      </a:r>
                      <a:r>
                        <a:rPr kumimoji="0" lang="ru-RU" sz="1600" b="1" i="0" u="none" strike="noStrike" kern="1200" cap="none" spc="-1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пеціалізовано-професійні</a:t>
                      </a:r>
                      <a:r>
                        <a:rPr kumimoji="0" lang="ru-RU" sz="1600" b="1" i="0" u="none" strike="noStrike" kern="1200" cap="none" spc="-1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</a:t>
                      </a:r>
                      <a:r>
                        <a:rPr kumimoji="0" lang="ru-RU" sz="1600" b="1" i="0" u="none" strike="noStrike" kern="1200" cap="none" spc="-1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компетентності</a:t>
                      </a:r>
                      <a:r>
                        <a:rPr kumimoji="0" lang="uk-UA" sz="1600" b="1" i="0" u="none" strike="noStrike" kern="1200" cap="none" spc="-1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</a:t>
                      </a:r>
                      <a:endParaRPr kumimoji="0" lang="uk-UA" altLang="uk-UA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218" marR="4221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2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uk-UA" altLang="uk-UA" sz="1400" kern="1200" dirty="0" smtClean="0">
                        <a:solidFill>
                          <a:schemeClr val="bg1"/>
                        </a:solidFill>
                        <a:latin typeface="Verdana" pitchFamily="34" charset="0"/>
                        <a:ea typeface="+mn-ea"/>
                        <a:cs typeface="+mn-cs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uk-UA" sz="20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вміти розвивати та підвищувати свій загальнокультурний і професійний рівень, самостійно освоювати нові методи роботи та знання щодо комплексного бачення сучасних проблем економіки та управління.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uk-UA" sz="20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застосовувати наукові методи досліджень у сфері обліку, аудиту, аналізу, контролю та оподаткування та </a:t>
                      </a:r>
                      <a:r>
                        <a:rPr lang="uk-UA" sz="2000" b="1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імплементувати</a:t>
                      </a:r>
                      <a:r>
                        <a:rPr lang="uk-UA" sz="20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їх у професійну діяльність та господарську практику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uk-UA" sz="20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дотримуватися норм професійної та академічної етики, підтримувати врівноважені стосунки з членами колективу (команди), споживачами, контрагентами, контактними аудиторіями.</a:t>
                      </a:r>
                    </a:p>
                  </a:txBody>
                  <a:tcPr marL="42218" marR="4221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0256"/>
            <a:ext cx="3960440" cy="16002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725144"/>
            <a:ext cx="1944216" cy="13681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2699792" y="158160"/>
            <a:ext cx="6264696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Навчально-методичне, наукове </a:t>
            </a:r>
            <a:endParaRPr lang="uk-UA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та Інформаційне </a:t>
            </a:r>
            <a:r>
              <a:rPr lang="uk-UA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забезпечення </a:t>
            </a:r>
            <a:r>
              <a:rPr lang="uk-UA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 </a:t>
            </a:r>
            <a:endParaRPr lang="uk-UA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008082060"/>
              </p:ext>
            </p:extLst>
          </p:nvPr>
        </p:nvGraphicFramePr>
        <p:xfrm>
          <a:off x="467544" y="1022481"/>
          <a:ext cx="8280920" cy="5355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Стрелка углом вверх 1"/>
          <p:cNvSpPr/>
          <p:nvPr/>
        </p:nvSpPr>
        <p:spPr>
          <a:xfrm flipH="1" flipV="1">
            <a:off x="899592" y="471457"/>
            <a:ext cx="1584176" cy="504052"/>
          </a:xfrm>
          <a:prstGeom prst="bentUp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2852936"/>
            <a:ext cx="2088232" cy="194421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1124743"/>
            <a:ext cx="1924000" cy="136815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4395" y="5157192"/>
            <a:ext cx="2059877" cy="15037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28236BB-D8FF-48C8-8C9D-9507F4225D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28236BB-D8FF-48C8-8C9D-9507F4225D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28236BB-D8FF-48C8-8C9D-9507F4225D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28236BB-D8FF-48C8-8C9D-9507F4225D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28236BB-D8FF-48C8-8C9D-9507F4225D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28236BB-D8FF-48C8-8C9D-9507F4225D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28236BB-D8FF-48C8-8C9D-9507F4225D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28236BB-D8FF-48C8-8C9D-9507F4225D50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28236BB-D8FF-48C8-8C9D-9507F4225D5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28236BB-D8FF-48C8-8C9D-9507F4225D50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28236BB-D8FF-48C8-8C9D-9507F4225D5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28236BB-D8FF-48C8-8C9D-9507F4225D50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28236BB-D8FF-48C8-8C9D-9507F4225D5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28236BB-D8FF-48C8-8C9D-9507F4225D50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28236BB-D8FF-48C8-8C9D-9507F4225D5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5066F30-A785-4219-B0A7-921B2E4E02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5066F30-A785-4219-B0A7-921B2E4E02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5066F30-A785-4219-B0A7-921B2E4E02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5066F30-A785-4219-B0A7-921B2E4E02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5066F30-A785-4219-B0A7-921B2E4E02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5066F30-A785-4219-B0A7-921B2E4E02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5066F30-A785-4219-B0A7-921B2E4E02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5066F30-A785-4219-B0A7-921B2E4E0206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5066F30-A785-4219-B0A7-921B2E4E020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5066F30-A785-4219-B0A7-921B2E4E0206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5066F30-A785-4219-B0A7-921B2E4E020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5066F30-A785-4219-B0A7-921B2E4E0206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5066F30-A785-4219-B0A7-921B2E4E020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5066F30-A785-4219-B0A7-921B2E4E0206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5066F30-A785-4219-B0A7-921B2E4E020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DD8B36C-3DCD-420A-A83E-18F1B59371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DD8B36C-3DCD-420A-A83E-18F1B59371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DD8B36C-3DCD-420A-A83E-18F1B59371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DD8B36C-3DCD-420A-A83E-18F1B59371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DD8B36C-3DCD-420A-A83E-18F1B59371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DD8B36C-3DCD-420A-A83E-18F1B59371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DD8B36C-3DCD-420A-A83E-18F1B59371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DD8B36C-3DCD-420A-A83E-18F1B59371CE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DD8B36C-3DCD-420A-A83E-18F1B59371C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DD8B36C-3DCD-420A-A83E-18F1B59371CE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DD8B36C-3DCD-420A-A83E-18F1B59371C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DD8B36C-3DCD-420A-A83E-18F1B59371CE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DD8B36C-3DCD-420A-A83E-18F1B59371C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DD8B36C-3DCD-420A-A83E-18F1B59371CE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DD8B36C-3DCD-420A-A83E-18F1B59371C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4235ED0-FF66-41F9-ACEC-B3FF1726DA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4235ED0-FF66-41F9-ACEC-B3FF1726DA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4235ED0-FF66-41F9-ACEC-B3FF1726DA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4235ED0-FF66-41F9-ACEC-B3FF1726DA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4235ED0-FF66-41F9-ACEC-B3FF1726DA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4235ED0-FF66-41F9-ACEC-B3FF1726DA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4235ED0-FF66-41F9-ACEC-B3FF1726DA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4235ED0-FF66-41F9-ACEC-B3FF1726DA23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4235ED0-FF66-41F9-ACEC-B3FF1726DA2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4235ED0-FF66-41F9-ACEC-B3FF1726DA23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4235ED0-FF66-41F9-ACEC-B3FF1726DA2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4235ED0-FF66-41F9-ACEC-B3FF1726DA23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4235ED0-FF66-41F9-ACEC-B3FF1726DA2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4235ED0-FF66-41F9-ACEC-B3FF1726DA23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4235ED0-FF66-41F9-ACEC-B3FF1726DA2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96CD750-1C51-473D-A9BC-BAD54EB1E2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96CD750-1C51-473D-A9BC-BAD54EB1E2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96CD750-1C51-473D-A9BC-BAD54EB1E2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96CD750-1C51-473D-A9BC-BAD54EB1E2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96CD750-1C51-473D-A9BC-BAD54EB1E2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96CD750-1C51-473D-A9BC-BAD54EB1E2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96CD750-1C51-473D-A9BC-BAD54EB1E2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96CD750-1C51-473D-A9BC-BAD54EB1E266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96CD750-1C51-473D-A9BC-BAD54EB1E26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96CD750-1C51-473D-A9BC-BAD54EB1E266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96CD750-1C51-473D-A9BC-BAD54EB1E26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96CD750-1C51-473D-A9BC-BAD54EB1E266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96CD750-1C51-473D-A9BC-BAD54EB1E26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96CD750-1C51-473D-A9BC-BAD54EB1E266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96CD750-1C51-473D-A9BC-BAD54EB1E26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76EAFA0-ADB9-4DC8-BF46-6FE0785DC3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76EAFA0-ADB9-4DC8-BF46-6FE0785DC3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76EAFA0-ADB9-4DC8-BF46-6FE0785DC3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76EAFA0-ADB9-4DC8-BF46-6FE0785DC3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76EAFA0-ADB9-4DC8-BF46-6FE0785DC3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76EAFA0-ADB9-4DC8-BF46-6FE0785DC3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76EAFA0-ADB9-4DC8-BF46-6FE0785DC3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76EAFA0-ADB9-4DC8-BF46-6FE0785DC352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76EAFA0-ADB9-4DC8-BF46-6FE0785DC35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76EAFA0-ADB9-4DC8-BF46-6FE0785DC352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76EAFA0-ADB9-4DC8-BF46-6FE0785DC35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76EAFA0-ADB9-4DC8-BF46-6FE0785DC352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76EAFA0-ADB9-4DC8-BF46-6FE0785DC35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76EAFA0-ADB9-4DC8-BF46-6FE0785DC352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76EAFA0-ADB9-4DC8-BF46-6FE0785DC35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1945C87-FDE0-457C-8AD5-DF574FDF74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1945C87-FDE0-457C-8AD5-DF574FDF74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1945C87-FDE0-457C-8AD5-DF574FDF74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1945C87-FDE0-457C-8AD5-DF574FDF74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1945C87-FDE0-457C-8AD5-DF574FDF74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1945C87-FDE0-457C-8AD5-DF574FDF74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1945C87-FDE0-457C-8AD5-DF574FDF74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1945C87-FDE0-457C-8AD5-DF574FDF7498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1945C87-FDE0-457C-8AD5-DF574FDF749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1945C87-FDE0-457C-8AD5-DF574FDF7498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1945C87-FDE0-457C-8AD5-DF574FDF749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1945C87-FDE0-457C-8AD5-DF574FDF7498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1945C87-FDE0-457C-8AD5-DF574FDF749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1945C87-FDE0-457C-8AD5-DF574FDF7498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1945C87-FDE0-457C-8AD5-DF574FDF749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5F26159-3CE0-457A-ADBC-743373F120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5F26159-3CE0-457A-ADBC-743373F120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5F26159-3CE0-457A-ADBC-743373F120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5F26159-3CE0-457A-ADBC-743373F120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5F26159-3CE0-457A-ADBC-743373F120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5F26159-3CE0-457A-ADBC-743373F120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5F26159-3CE0-457A-ADBC-743373F120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5F26159-3CE0-457A-ADBC-743373F12072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5F26159-3CE0-457A-ADBC-743373F1207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5F26159-3CE0-457A-ADBC-743373F12072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5F26159-3CE0-457A-ADBC-743373F1207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5F26159-3CE0-457A-ADBC-743373F12072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5F26159-3CE0-457A-ADBC-743373F1207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5F26159-3CE0-457A-ADBC-743373F12072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5F26159-3CE0-457A-ADBC-743373F1207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DB17293-17FE-4179-A553-3F0A4A345B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DB17293-17FE-4179-A553-3F0A4A345B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DB17293-17FE-4179-A553-3F0A4A345B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DB17293-17FE-4179-A553-3F0A4A345B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DB17293-17FE-4179-A553-3F0A4A345B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DB17293-17FE-4179-A553-3F0A4A345B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DB17293-17FE-4179-A553-3F0A4A345B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DB17293-17FE-4179-A553-3F0A4A345B20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DB17293-17FE-4179-A553-3F0A4A345B2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DB17293-17FE-4179-A553-3F0A4A345B20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DB17293-17FE-4179-A553-3F0A4A345B2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DB17293-17FE-4179-A553-3F0A4A345B20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DB17293-17FE-4179-A553-3F0A4A345B2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DB17293-17FE-4179-A553-3F0A4A345B20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DB17293-17FE-4179-A553-3F0A4A345B2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DAE407C-824B-4069-A426-46FED6140A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DAE407C-824B-4069-A426-46FED6140A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DAE407C-824B-4069-A426-46FED6140A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DAE407C-824B-4069-A426-46FED6140A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DAE407C-824B-4069-A426-46FED6140A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DAE407C-824B-4069-A426-46FED6140A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DAE407C-824B-4069-A426-46FED6140A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DAE407C-824B-4069-A426-46FED6140A4D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DAE407C-824B-4069-A426-46FED6140A4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DAE407C-824B-4069-A426-46FED6140A4D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DAE407C-824B-4069-A426-46FED6140A4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DAE407C-824B-4069-A426-46FED6140A4D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DAE407C-824B-4069-A426-46FED6140A4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DAE407C-824B-4069-A426-46FED6140A4D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DAE407C-824B-4069-A426-46FED6140A4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E12FCE7-1B13-4F7F-A497-08D6156D19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E12FCE7-1B13-4F7F-A497-08D6156D19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E12FCE7-1B13-4F7F-A497-08D6156D19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E12FCE7-1B13-4F7F-A497-08D6156D19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E12FCE7-1B13-4F7F-A497-08D6156D19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E12FCE7-1B13-4F7F-A497-08D6156D19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E12FCE7-1B13-4F7F-A497-08D6156D19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E12FCE7-1B13-4F7F-A497-08D6156D1975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E12FCE7-1B13-4F7F-A497-08D6156D197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E12FCE7-1B13-4F7F-A497-08D6156D1975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E12FCE7-1B13-4F7F-A497-08D6156D197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E12FCE7-1B13-4F7F-A497-08D6156D1975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E12FCE7-1B13-4F7F-A497-08D6156D197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E12FCE7-1B13-4F7F-A497-08D6156D1975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E12FCE7-1B13-4F7F-A497-08D6156D197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7A2922A-316A-4F4B-9EC9-EC766BA690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7A2922A-316A-4F4B-9EC9-EC766BA690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7A2922A-316A-4F4B-9EC9-EC766BA690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7A2922A-316A-4F4B-9EC9-EC766BA690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7A2922A-316A-4F4B-9EC9-EC766BA690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7A2922A-316A-4F4B-9EC9-EC766BA690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7A2922A-316A-4F4B-9EC9-EC766BA690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7A2922A-316A-4F4B-9EC9-EC766BA69030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7A2922A-316A-4F4B-9EC9-EC766BA6903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7A2922A-316A-4F4B-9EC9-EC766BA69030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7A2922A-316A-4F4B-9EC9-EC766BA6903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7A2922A-316A-4F4B-9EC9-EC766BA69030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7A2922A-316A-4F4B-9EC9-EC766BA6903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7A2922A-316A-4F4B-9EC9-EC766BA69030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7A2922A-316A-4F4B-9EC9-EC766BA6903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30460CC-95F5-4E12-8CEF-38352FA80F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30460CC-95F5-4E12-8CEF-38352FA80F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30460CC-95F5-4E12-8CEF-38352FA80F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30460CC-95F5-4E12-8CEF-38352FA80F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30460CC-95F5-4E12-8CEF-38352FA80F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30460CC-95F5-4E12-8CEF-38352FA80F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30460CC-95F5-4E12-8CEF-38352FA80F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30460CC-95F5-4E12-8CEF-38352FA80FB4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30460CC-95F5-4E12-8CEF-38352FA80FB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30460CC-95F5-4E12-8CEF-38352FA80FB4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30460CC-95F5-4E12-8CEF-38352FA80FB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30460CC-95F5-4E12-8CEF-38352FA80FB4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30460CC-95F5-4E12-8CEF-38352FA80FB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30460CC-95F5-4E12-8CEF-38352FA80FB4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30460CC-95F5-4E12-8CEF-38352FA80FB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77C0C4A-4DCC-413F-ABD6-907F94F8D2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77C0C4A-4DCC-413F-ABD6-907F94F8D2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77C0C4A-4DCC-413F-ABD6-907F94F8D2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77C0C4A-4DCC-413F-ABD6-907F94F8D2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77C0C4A-4DCC-413F-ABD6-907F94F8D2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77C0C4A-4DCC-413F-ABD6-907F94F8D2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77C0C4A-4DCC-413F-ABD6-907F94F8D2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77C0C4A-4DCC-413F-ABD6-907F94F8D28C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77C0C4A-4DCC-413F-ABD6-907F94F8D28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77C0C4A-4DCC-413F-ABD6-907F94F8D28C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77C0C4A-4DCC-413F-ABD6-907F94F8D28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77C0C4A-4DCC-413F-ABD6-907F94F8D28C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77C0C4A-4DCC-413F-ABD6-907F94F8D28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77C0C4A-4DCC-413F-ABD6-907F94F8D28C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77C0C4A-4DCC-413F-ABD6-907F94F8D28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395536" y="248152"/>
            <a:ext cx="7563032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uk-UA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Інформація про  Викладача  </a:t>
            </a:r>
            <a:endParaRPr lang="uk-UA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кутник 6"/>
          <p:cNvSpPr/>
          <p:nvPr/>
        </p:nvSpPr>
        <p:spPr>
          <a:xfrm>
            <a:off x="335727" y="1150282"/>
            <a:ext cx="8496944" cy="2420442"/>
          </a:xfrm>
          <a:prstGeom prst="rect">
            <a:avLst/>
          </a:prstGeom>
          <a:solidFill>
            <a:schemeClr val="bg2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uk-UA" altLang="uk-UA" b="1" dirty="0" smtClean="0"/>
              <a:t>СЬОМЧЕНКО ВІКТОРІЯ ВІКТОРІВНА</a:t>
            </a:r>
          </a:p>
          <a:p>
            <a:r>
              <a:rPr lang="uk-UA" altLang="uk-UA" dirty="0" smtClean="0"/>
              <a:t>кандидат</a:t>
            </a:r>
            <a:r>
              <a:rPr lang="uk-UA" altLang="uk-UA" dirty="0" smtClean="0"/>
              <a:t> економічних наук, доцент,</a:t>
            </a:r>
          </a:p>
          <a:p>
            <a:r>
              <a:rPr lang="uk-UA" altLang="uk-UA" dirty="0" smtClean="0"/>
              <a:t>професор кафедри обліку та оподаткування</a:t>
            </a:r>
          </a:p>
          <a:p>
            <a:endParaRPr lang="uk-UA" altLang="uk-UA" dirty="0" smtClean="0"/>
          </a:p>
          <a:p>
            <a:r>
              <a:rPr lang="uk-UA" altLang="uk-UA" dirty="0" smtClean="0"/>
              <a:t>Контакти:</a:t>
            </a:r>
          </a:p>
          <a:p>
            <a:r>
              <a:rPr lang="uk-UA" altLang="uk-UA" dirty="0" smtClean="0"/>
              <a:t>E-</a:t>
            </a:r>
            <a:r>
              <a:rPr lang="uk-UA" altLang="uk-UA" dirty="0" err="1" smtClean="0"/>
              <a:t>mail</a:t>
            </a:r>
            <a:r>
              <a:rPr lang="uk-UA" altLang="uk-UA" dirty="0" smtClean="0"/>
              <a:t>: vika-znu72@urk.net</a:t>
            </a:r>
          </a:p>
          <a:p>
            <a:r>
              <a:rPr lang="uk-UA" altLang="uk-UA" dirty="0" err="1" smtClean="0"/>
              <a:t>Тел</a:t>
            </a:r>
            <a:r>
              <a:rPr lang="uk-UA" altLang="uk-UA" dirty="0" smtClean="0"/>
              <a:t>. </a:t>
            </a:r>
            <a:r>
              <a:rPr lang="uk-UA" altLang="uk-UA" dirty="0" err="1" smtClean="0"/>
              <a:t>моб</a:t>
            </a:r>
            <a:r>
              <a:rPr lang="uk-UA" altLang="uk-UA" dirty="0" smtClean="0"/>
              <a:t>. 066 577 91 51</a:t>
            </a:r>
            <a:endParaRPr lang="uk-UA" altLang="uk-UA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693" y="4509120"/>
            <a:ext cx="2614737" cy="213285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167" y="3888080"/>
            <a:ext cx="2357297" cy="213285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631" y="4077072"/>
            <a:ext cx="3105135" cy="223224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/>
          <a:srcRect l="10574" t="15696" r="10116" b="27920"/>
          <a:stretch/>
        </p:blipFill>
        <p:spPr>
          <a:xfrm>
            <a:off x="6300192" y="1340200"/>
            <a:ext cx="2160241" cy="2040605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250825" y="260350"/>
            <a:ext cx="8713788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«Педагогіка – наука і мистецтво одночасно, </a:t>
            </a:r>
            <a:r>
              <a:rPr lang="uk-UA" sz="1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 </a:t>
            </a:r>
            <a:r>
              <a:rPr lang="uk-UA" sz="1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 підхід до вибору методів навчання </a:t>
            </a:r>
            <a:endParaRPr lang="uk-UA" sz="14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має ґрунтуватися </a:t>
            </a:r>
            <a:r>
              <a:rPr lang="uk-UA" sz="1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творчості педагога, з одного боку</a:t>
            </a:r>
            <a:r>
              <a:rPr lang="uk-UA" sz="1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1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відповідати </a:t>
            </a:r>
            <a:r>
              <a:rPr lang="uk-UA" sz="1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вимогам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принципу системності </a:t>
            </a:r>
            <a:r>
              <a:rPr lang="uk-UA" sz="1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з іншого»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Кузьмінський</a:t>
            </a:r>
            <a:r>
              <a:rPr lang="uk-UA" sz="1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А.І.</a:t>
            </a:r>
          </a:p>
        </p:txBody>
      </p:sp>
      <p:sp>
        <p:nvSpPr>
          <p:cNvPr id="4" name="Прямокутник 3"/>
          <p:cNvSpPr/>
          <p:nvPr/>
        </p:nvSpPr>
        <p:spPr>
          <a:xfrm>
            <a:off x="287159" y="1716599"/>
            <a:ext cx="8641120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 інноваційних технологій навчання : </a:t>
            </a:r>
          </a:p>
        </p:txBody>
      </p:sp>
      <p:sp>
        <p:nvSpPr>
          <p:cNvPr id="5" name="Прямокутник 4"/>
          <p:cNvSpPr/>
          <p:nvPr/>
        </p:nvSpPr>
        <p:spPr>
          <a:xfrm>
            <a:off x="250825" y="2187070"/>
            <a:ext cx="8713788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процесі викладання навчальної дисципліни для активізації навчально-пізнавальної діяльності студентів передбачене застосування інноваційних навчальних технологій, що досягається за допомогою застосування наочності:</a:t>
            </a: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360930304"/>
              </p:ext>
            </p:extLst>
          </p:nvPr>
        </p:nvGraphicFramePr>
        <p:xfrm>
          <a:off x="287159" y="3110995"/>
          <a:ext cx="8713253" cy="36303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24" y="260350"/>
            <a:ext cx="1800895" cy="95410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197" y="3101828"/>
            <a:ext cx="1812032" cy="86409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12" y="5877272"/>
            <a:ext cx="1901224" cy="8640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349</TotalTime>
  <Words>583</Words>
  <Application>Microsoft Office PowerPoint</Application>
  <PresentationFormat>Экран (4:3)</PresentationFormat>
  <Paragraphs>88</Paragraphs>
  <Slides>8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6" baseType="lpstr">
      <vt:lpstr>Andalus</vt:lpstr>
      <vt:lpstr>Arial</vt:lpstr>
      <vt:lpstr>Calibri</vt:lpstr>
      <vt:lpstr>Garamond</vt:lpstr>
      <vt:lpstr>Times New Roman</vt:lpstr>
      <vt:lpstr>Verdana</vt:lpstr>
      <vt:lpstr>Wingdings</vt:lpstr>
      <vt:lpstr>Натуральные материалы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Sara Yasmeen (Wipro Technologies)</dc:creator>
  <cp:lastModifiedBy>RePack by Diakov</cp:lastModifiedBy>
  <cp:revision>45</cp:revision>
  <dcterms:created xsi:type="dcterms:W3CDTF">2010-02-23T11:30:32Z</dcterms:created>
  <dcterms:modified xsi:type="dcterms:W3CDTF">2025-07-28T13:36:09Z</dcterms:modified>
</cp:coreProperties>
</file>