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85" r:id="rId3"/>
    <p:sldId id="300" r:id="rId4"/>
    <p:sldId id="284" r:id="rId5"/>
    <p:sldId id="280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9" r:id="rId16"/>
    <p:sldId id="295" r:id="rId17"/>
    <p:sldId id="297" r:id="rId18"/>
    <p:sldId id="278" r:id="rId19"/>
    <p:sldId id="281" r:id="rId20"/>
    <p:sldId id="283" r:id="rId21"/>
    <p:sldId id="273" r:id="rId22"/>
  </p:sldIdLst>
  <p:sldSz cx="11522075" cy="72009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00"/>
    <a:srgbClr val="0000FF"/>
    <a:srgbClr val="FF0066"/>
    <a:srgbClr val="33CC33"/>
    <a:srgbClr val="FF6600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780" y="108"/>
      </p:cViewPr>
      <p:guideLst>
        <p:guide orient="horz" pos="2268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662EC-4B61-4CBD-9712-D619E53F46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A85459-12CA-4125-8A6B-7D564EC6C7A6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Bookman Old Style" pitchFamily="18" charset="0"/>
            </a:rPr>
            <a:t>Розробив у 60-ті роки 20 століття  </a:t>
          </a:r>
          <a:r>
            <a:rPr lang="uk-UA" sz="1800" b="1" dirty="0" err="1" smtClean="0">
              <a:solidFill>
                <a:srgbClr val="C00000"/>
              </a:solidFill>
              <a:latin typeface="Bookman Old Style" pitchFamily="18" charset="0"/>
            </a:rPr>
            <a:t>Ен</a:t>
          </a:r>
          <a:r>
            <a:rPr lang="uk-UA" sz="1800" b="1" dirty="0" smtClean="0">
              <a:solidFill>
                <a:srgbClr val="C00000"/>
              </a:solidFill>
              <a:latin typeface="Bookman Old Style" pitchFamily="18" charset="0"/>
            </a:rPr>
            <a:t> </a:t>
          </a:r>
          <a:r>
            <a:rPr lang="uk-UA" sz="1800" b="1" dirty="0" err="1" smtClean="0">
              <a:solidFill>
                <a:srgbClr val="C00000"/>
              </a:solidFill>
              <a:latin typeface="Bookman Old Style" pitchFamily="18" charset="0"/>
            </a:rPr>
            <a:t>Дженберг</a:t>
          </a:r>
          <a:endParaRPr lang="ru-RU" sz="1800" b="1" dirty="0">
            <a:solidFill>
              <a:srgbClr val="C00000"/>
            </a:solidFill>
            <a:latin typeface="Bookman Old Style" pitchFamily="18" charset="0"/>
          </a:endParaRPr>
        </a:p>
      </dgm:t>
    </dgm:pt>
    <dgm:pt modelId="{3D6B6473-2D66-4C72-8C55-081B3696EF77}" type="parTrans" cxnId="{06ED1C68-CE60-4098-9DB9-AEC1AE4C41FC}">
      <dgm:prSet/>
      <dgm:spPr/>
      <dgm:t>
        <a:bodyPr/>
        <a:lstStyle/>
        <a:p>
          <a:endParaRPr lang="ru-RU"/>
        </a:p>
      </dgm:t>
    </dgm:pt>
    <dgm:pt modelId="{7FDA50E1-11E8-42D7-850E-7D1B7D9CCCE0}" type="sibTrans" cxnId="{06ED1C68-CE60-4098-9DB9-AEC1AE4C41FC}">
      <dgm:prSet/>
      <dgm:spPr/>
      <dgm:t>
        <a:bodyPr/>
        <a:lstStyle/>
        <a:p>
          <a:endParaRPr lang="ru-RU"/>
        </a:p>
      </dgm:t>
    </dgm:pt>
    <dgm:pt modelId="{D02BD95A-1673-4CDD-9409-65CFA0B5E44B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uk-UA" sz="1800" b="1" i="0" dirty="0" smtClean="0">
              <a:solidFill>
                <a:schemeClr val="tx1"/>
              </a:solidFill>
              <a:latin typeface="Bookman Old Style" pitchFamily="18" charset="0"/>
            </a:rPr>
            <a:t>Основа метода –</a:t>
          </a:r>
          <a:r>
            <a:rPr lang="uk-UA" sz="1800" b="1" i="0" dirty="0" smtClean="0">
              <a:solidFill>
                <a:srgbClr val="0000FF"/>
              </a:solidFill>
              <a:latin typeface="Bookman Old Style" pitchFamily="18" charset="0"/>
            </a:rPr>
            <a:t> </a:t>
          </a:r>
          <a:r>
            <a:rPr lang="ru-RU" sz="1800" b="1" i="0" dirty="0" err="1" smtClean="0">
              <a:solidFill>
                <a:srgbClr val="C00000"/>
              </a:solidFill>
              <a:latin typeface="Bookman Old Style" pitchFamily="18" charset="0"/>
            </a:rPr>
            <a:t>теорія</a:t>
          </a:r>
          <a:r>
            <a:rPr lang="ru-RU" sz="1800" b="1" i="0" dirty="0" smtClean="0">
              <a:solidFill>
                <a:srgbClr val="C00000"/>
              </a:solidFill>
              <a:latin typeface="Bookman Old Style" pitchFamily="18" charset="0"/>
            </a:rPr>
            <a:t> </a:t>
          </a:r>
          <a:r>
            <a:rPr lang="ru-RU" sz="1800" b="1" i="0" dirty="0" err="1" smtClean="0">
              <a:solidFill>
                <a:srgbClr val="C00000"/>
              </a:solidFill>
              <a:latin typeface="Bookman Old Style" pitchFamily="18" charset="0"/>
            </a:rPr>
            <a:t>прив</a:t>
          </a:r>
          <a:r>
            <a:rPr lang="en-US" sz="1800" b="1" i="0" dirty="0" smtClean="0">
              <a:solidFill>
                <a:srgbClr val="C00000"/>
              </a:solidFill>
              <a:latin typeface="Bookman Old Style" pitchFamily="18" charset="0"/>
            </a:rPr>
            <a:t>”</a:t>
          </a:r>
          <a:r>
            <a:rPr lang="ru-RU" sz="1800" b="1" i="0" dirty="0" err="1" smtClean="0">
              <a:solidFill>
                <a:srgbClr val="C00000"/>
              </a:solidFill>
              <a:latin typeface="Bookman Old Style" pitchFamily="18" charset="0"/>
            </a:rPr>
            <a:t>язанності</a:t>
          </a:r>
          <a:r>
            <a:rPr lang="ru-RU" sz="1800" b="1" i="0" dirty="0" smtClean="0">
              <a:solidFill>
                <a:srgbClr val="0000FF"/>
              </a:solidFill>
              <a:latin typeface="Bookman Old Style" pitchFamily="18" charset="0"/>
            </a:rPr>
            <a:t> </a:t>
          </a:r>
          <a:r>
            <a:rPr lang="ru-RU" sz="1800" b="1" i="0" dirty="0" smtClean="0">
              <a:solidFill>
                <a:schemeClr val="tx1"/>
              </a:solidFill>
              <a:latin typeface="Bookman Old Style" pitchFamily="18" charset="0"/>
            </a:rPr>
            <a:t>Джона </a:t>
          </a:r>
          <a:r>
            <a:rPr lang="ru-RU" sz="1800" b="1" i="0" dirty="0" err="1" smtClean="0">
              <a:solidFill>
                <a:schemeClr val="tx1"/>
              </a:solidFill>
              <a:latin typeface="Bookman Old Style" pitchFamily="18" charset="0"/>
            </a:rPr>
            <a:t>Боулб</a:t>
          </a:r>
          <a:r>
            <a:rPr lang="uk-UA" sz="1800" b="1" i="0" dirty="0" smtClean="0">
              <a:solidFill>
                <a:schemeClr val="tx1"/>
              </a:solidFill>
              <a:latin typeface="Bookman Old Style" pitchFamily="18" charset="0"/>
            </a:rPr>
            <a:t>і, </a:t>
          </a:r>
          <a:r>
            <a:rPr lang="uk-UA" sz="1800" b="1" i="0" dirty="0" smtClean="0">
              <a:solidFill>
                <a:srgbClr val="C00000"/>
              </a:solidFill>
              <a:latin typeface="Bookman Old Style" pitchFamily="18" charset="0"/>
            </a:rPr>
            <a:t>ігрова</a:t>
          </a:r>
          <a:r>
            <a:rPr lang="ru-RU" sz="1800" b="1" i="0" dirty="0" smtClean="0">
              <a:solidFill>
                <a:srgbClr val="C00000"/>
              </a:solidFill>
              <a:latin typeface="Bookman Old Style" pitchFamily="18" charset="0"/>
            </a:rPr>
            <a:t> </a:t>
          </a:r>
          <a:r>
            <a:rPr lang="ru-RU" sz="1800" b="1" i="0" dirty="0" err="1" smtClean="0">
              <a:solidFill>
                <a:srgbClr val="C00000"/>
              </a:solidFill>
              <a:latin typeface="Bookman Old Style" pitchFamily="18" charset="0"/>
            </a:rPr>
            <a:t>терапиія</a:t>
          </a:r>
          <a:r>
            <a:rPr lang="ru-RU" sz="1800" b="1" i="0" dirty="0" smtClean="0">
              <a:solidFill>
                <a:srgbClr val="C00000"/>
              </a:solidFill>
              <a:latin typeface="Bookman Old Style" pitchFamily="18" charset="0"/>
            </a:rPr>
            <a:t> </a:t>
          </a:r>
          <a:r>
            <a:rPr lang="ru-RU" sz="1800" b="1" i="0" dirty="0" smtClean="0">
              <a:solidFill>
                <a:schemeClr val="tx1"/>
              </a:solidFill>
              <a:latin typeface="Bookman Old Style" pitchFamily="18" charset="0"/>
            </a:rPr>
            <a:t>для </a:t>
          </a:r>
          <a:r>
            <a:rPr lang="ru-RU" sz="1800" b="1" i="0" dirty="0" err="1" smtClean="0">
              <a:solidFill>
                <a:schemeClr val="tx1"/>
              </a:solidFill>
              <a:latin typeface="Bookman Old Style" pitchFamily="18" charset="0"/>
            </a:rPr>
            <a:t>дітей</a:t>
          </a:r>
          <a:r>
            <a:rPr lang="ru-RU" sz="1800" b="1" i="0" dirty="0" smtClean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1800" b="1" i="0" dirty="0" err="1" smtClean="0">
              <a:solidFill>
                <a:schemeClr val="tx1"/>
              </a:solidFill>
              <a:latin typeface="Bookman Old Style" pitchFamily="18" charset="0"/>
            </a:rPr>
            <a:t>з</a:t>
          </a:r>
          <a:r>
            <a:rPr lang="ru-RU" sz="1800" b="1" i="0" dirty="0" smtClean="0">
              <a:solidFill>
                <a:schemeClr val="tx1"/>
              </a:solidFill>
              <a:latin typeface="Bookman Old Style" pitchFamily="18" charset="0"/>
            </a:rPr>
            <a:t> аутизмом </a:t>
          </a:r>
          <a:r>
            <a:rPr lang="ru-RU" sz="1800" b="1" i="0" dirty="0" err="1" smtClean="0">
              <a:solidFill>
                <a:schemeClr val="tx1"/>
              </a:solidFill>
              <a:latin typeface="Bookman Old Style" pitchFamily="18" charset="0"/>
            </a:rPr>
            <a:t>Остіна</a:t>
          </a:r>
          <a:r>
            <a:rPr lang="ru-RU" sz="1800" b="1" i="0" dirty="0" smtClean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1800" b="1" i="0" dirty="0" err="1" smtClean="0">
              <a:solidFill>
                <a:schemeClr val="tx1"/>
              </a:solidFill>
              <a:latin typeface="Bookman Old Style" pitchFamily="18" charset="0"/>
            </a:rPr>
            <a:t>ДеЛор</a:t>
          </a:r>
          <a:r>
            <a:rPr lang="en-US" sz="1800" b="1" i="0" dirty="0" smtClean="0">
              <a:solidFill>
                <a:schemeClr val="tx1"/>
              </a:solidFill>
              <a:latin typeface="Bookman Old Style" pitchFamily="18" charset="0"/>
            </a:rPr>
            <a:t>’</a:t>
          </a:r>
          <a:r>
            <a:rPr lang="uk-UA" sz="1800" b="1" i="0" dirty="0" smtClean="0">
              <a:solidFill>
                <a:schemeClr val="tx1"/>
              </a:solidFill>
              <a:latin typeface="Bookman Old Style" pitchFamily="18" charset="0"/>
            </a:rPr>
            <a:t>є</a:t>
          </a:r>
          <a:endParaRPr lang="ru-RU" sz="18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3F5AD393-5CD8-48E3-9410-851CA7B88267}" type="parTrans" cxnId="{5F8B5BAA-27E3-40CC-8DD7-D76154070E81}">
      <dgm:prSet/>
      <dgm:spPr/>
      <dgm:t>
        <a:bodyPr/>
        <a:lstStyle/>
        <a:p>
          <a:endParaRPr lang="ru-RU"/>
        </a:p>
      </dgm:t>
    </dgm:pt>
    <dgm:pt modelId="{C9ACF5D1-CA81-4EBC-A2DA-7949A2F8654A}" type="sibTrans" cxnId="{5F8B5BAA-27E3-40CC-8DD7-D76154070E81}">
      <dgm:prSet/>
      <dgm:spPr/>
      <dgm:t>
        <a:bodyPr/>
        <a:lstStyle/>
        <a:p>
          <a:endParaRPr lang="ru-RU"/>
        </a:p>
      </dgm:t>
    </dgm:pt>
    <dgm:pt modelId="{F55D4778-B26E-4D8B-8541-F64914A8F9DD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Bookman Old Style" pitchFamily="18" charset="0"/>
            </a:rPr>
            <a:t>TBRI</a:t>
          </a:r>
          <a:r>
            <a:rPr lang="uk-UA" sz="2000" b="1" dirty="0" smtClean="0">
              <a:solidFill>
                <a:schemeClr val="tx1"/>
              </a:solidFill>
              <a:latin typeface="Bookman Old Style" pitchFamily="18" charset="0"/>
            </a:rPr>
            <a:t> від </a:t>
          </a:r>
          <a:r>
            <a:rPr lang="en-US" sz="2000" b="1" dirty="0" smtClean="0">
              <a:solidFill>
                <a:srgbClr val="C00000"/>
              </a:solidFill>
              <a:latin typeface="Bookman Old Style" pitchFamily="18" charset="0"/>
            </a:rPr>
            <a:t>TERAPLAY</a:t>
          </a:r>
          <a:endParaRPr lang="uk-UA" sz="2000" b="1" dirty="0" smtClean="0">
            <a:solidFill>
              <a:srgbClr val="C00000"/>
            </a:solidFill>
            <a:latin typeface="Bookman Old Style" pitchFamily="18" charset="0"/>
          </a:endParaRPr>
        </a:p>
        <a:p>
          <a:r>
            <a:rPr lang="uk-UA" sz="1800" b="1" dirty="0" smtClean="0">
              <a:solidFill>
                <a:schemeClr val="tx1"/>
              </a:solidFill>
              <a:latin typeface="Bookman Old Style" pitchFamily="18" charset="0"/>
            </a:rPr>
            <a:t>(діти від народження до підліткового віку</a:t>
          </a:r>
          <a:r>
            <a:rPr lang="uk-UA" sz="2000" b="1" dirty="0" smtClean="0">
              <a:solidFill>
                <a:schemeClr val="tx1"/>
              </a:solidFill>
              <a:latin typeface="Bookman Old Style" pitchFamily="18" charset="0"/>
            </a:rPr>
            <a:t>) </a:t>
          </a:r>
          <a:endParaRPr lang="ru-RU" sz="2000" b="1" dirty="0">
            <a:solidFill>
              <a:schemeClr val="tx1"/>
            </a:solidFill>
          </a:endParaRPr>
        </a:p>
      </dgm:t>
    </dgm:pt>
    <dgm:pt modelId="{BD41A1BD-E781-4A6E-8C29-595197C362FB}" type="parTrans" cxnId="{0E9F302E-1819-47BC-AC78-2C22CE27ECD9}">
      <dgm:prSet/>
      <dgm:spPr/>
      <dgm:t>
        <a:bodyPr/>
        <a:lstStyle/>
        <a:p>
          <a:endParaRPr lang="ru-RU"/>
        </a:p>
      </dgm:t>
    </dgm:pt>
    <dgm:pt modelId="{E8FCA65E-8AE8-45DA-82D7-D95A774655E0}" type="sibTrans" cxnId="{0E9F302E-1819-47BC-AC78-2C22CE27ECD9}">
      <dgm:prSet/>
      <dgm:spPr/>
      <dgm:t>
        <a:bodyPr/>
        <a:lstStyle/>
        <a:p>
          <a:endParaRPr lang="ru-RU"/>
        </a:p>
      </dgm:t>
    </dgm:pt>
    <dgm:pt modelId="{7B5F3ACD-34F9-4A33-8D71-BA225BB87309}" type="pres">
      <dgm:prSet presAssocID="{D41662EC-4B61-4CBD-9712-D619E53F46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8FAF9-9355-4D9B-85DD-4AB78F61A3C0}" type="pres">
      <dgm:prSet presAssocID="{F55D4778-B26E-4D8B-8541-F64914A8F9DD}" presName="parentLin" presStyleCnt="0"/>
      <dgm:spPr/>
    </dgm:pt>
    <dgm:pt modelId="{91A8BB5B-A83E-4F31-B387-91949A2503DC}" type="pres">
      <dgm:prSet presAssocID="{F55D4778-B26E-4D8B-8541-F64914A8F9D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3DC70A5-6168-42F5-8973-15CDBCB43DD1}" type="pres">
      <dgm:prSet presAssocID="{F55D4778-B26E-4D8B-8541-F64914A8F9D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B0E83-55DE-468B-956E-237188F707E3}" type="pres">
      <dgm:prSet presAssocID="{F55D4778-B26E-4D8B-8541-F64914A8F9DD}" presName="negativeSpace" presStyleCnt="0"/>
      <dgm:spPr/>
    </dgm:pt>
    <dgm:pt modelId="{FED4B11E-F72F-46C2-89E9-47EEB972A34F}" type="pres">
      <dgm:prSet presAssocID="{F55D4778-B26E-4D8B-8541-F64914A8F9DD}" presName="childText" presStyleLbl="conFgAcc1" presStyleIdx="0" presStyleCnt="3">
        <dgm:presLayoutVars>
          <dgm:bulletEnabled val="1"/>
        </dgm:presLayoutVars>
      </dgm:prSet>
      <dgm:spPr/>
    </dgm:pt>
    <dgm:pt modelId="{36BF47A4-F600-4A22-9419-AE2611FEC711}" type="pres">
      <dgm:prSet presAssocID="{E8FCA65E-8AE8-45DA-82D7-D95A774655E0}" presName="spaceBetweenRectangles" presStyleCnt="0"/>
      <dgm:spPr/>
    </dgm:pt>
    <dgm:pt modelId="{E84C523F-D4B7-4334-B1AC-C12A6EE3155E}" type="pres">
      <dgm:prSet presAssocID="{52A85459-12CA-4125-8A6B-7D564EC6C7A6}" presName="parentLin" presStyleCnt="0"/>
      <dgm:spPr/>
    </dgm:pt>
    <dgm:pt modelId="{49422105-5898-4485-96EB-5E964FCC9369}" type="pres">
      <dgm:prSet presAssocID="{52A85459-12CA-4125-8A6B-7D564EC6C7A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D8BF919-E4A1-4D06-AC09-0F78F1A26AA6}" type="pres">
      <dgm:prSet presAssocID="{52A85459-12CA-4125-8A6B-7D564EC6C7A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87132-2F11-4A1F-9E7C-3D9234EFF79E}" type="pres">
      <dgm:prSet presAssocID="{52A85459-12CA-4125-8A6B-7D564EC6C7A6}" presName="negativeSpace" presStyleCnt="0"/>
      <dgm:spPr/>
    </dgm:pt>
    <dgm:pt modelId="{79C07C18-F772-4E18-9350-ADBECAFEC135}" type="pres">
      <dgm:prSet presAssocID="{52A85459-12CA-4125-8A6B-7D564EC6C7A6}" presName="childText" presStyleLbl="conFgAcc1" presStyleIdx="1" presStyleCnt="3">
        <dgm:presLayoutVars>
          <dgm:bulletEnabled val="1"/>
        </dgm:presLayoutVars>
      </dgm:prSet>
      <dgm:spPr/>
    </dgm:pt>
    <dgm:pt modelId="{C906293D-5914-40CD-AFC9-863594290363}" type="pres">
      <dgm:prSet presAssocID="{7FDA50E1-11E8-42D7-850E-7D1B7D9CCCE0}" presName="spaceBetweenRectangles" presStyleCnt="0"/>
      <dgm:spPr/>
    </dgm:pt>
    <dgm:pt modelId="{2C50A74B-ECF1-4953-BFEE-48503214E69E}" type="pres">
      <dgm:prSet presAssocID="{D02BD95A-1673-4CDD-9409-65CFA0B5E44B}" presName="parentLin" presStyleCnt="0"/>
      <dgm:spPr/>
    </dgm:pt>
    <dgm:pt modelId="{281A6A8D-92B3-46BB-9254-A9099E32607D}" type="pres">
      <dgm:prSet presAssocID="{D02BD95A-1673-4CDD-9409-65CFA0B5E44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193DB0F-8CAD-43AB-98BA-8B0C54CDCDE7}" type="pres">
      <dgm:prSet presAssocID="{D02BD95A-1673-4CDD-9409-65CFA0B5E44B}" presName="parentText" presStyleLbl="node1" presStyleIdx="2" presStyleCnt="3" custScaleY="128554" custLinFactNeighborX="423" custLinFactNeighborY="-11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C78AD-19B8-4C7D-BF8B-410BE349662D}" type="pres">
      <dgm:prSet presAssocID="{D02BD95A-1673-4CDD-9409-65CFA0B5E44B}" presName="negativeSpace" presStyleCnt="0"/>
      <dgm:spPr/>
    </dgm:pt>
    <dgm:pt modelId="{F15E8D6D-FD0B-42E7-8807-9267710EA385}" type="pres">
      <dgm:prSet presAssocID="{D02BD95A-1673-4CDD-9409-65CFA0B5E44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8B5BAA-27E3-40CC-8DD7-D76154070E81}" srcId="{D41662EC-4B61-4CBD-9712-D619E53F4679}" destId="{D02BD95A-1673-4CDD-9409-65CFA0B5E44B}" srcOrd="2" destOrd="0" parTransId="{3F5AD393-5CD8-48E3-9410-851CA7B88267}" sibTransId="{C9ACF5D1-CA81-4EBC-A2DA-7949A2F8654A}"/>
    <dgm:cxn modelId="{057AA89A-6CA2-4208-AC2A-3D09A5A22319}" type="presOf" srcId="{D41662EC-4B61-4CBD-9712-D619E53F4679}" destId="{7B5F3ACD-34F9-4A33-8D71-BA225BB87309}" srcOrd="0" destOrd="0" presId="urn:microsoft.com/office/officeart/2005/8/layout/list1"/>
    <dgm:cxn modelId="{AFE2BDF7-4BC3-42EC-85D9-A203918D6436}" type="presOf" srcId="{52A85459-12CA-4125-8A6B-7D564EC6C7A6}" destId="{8D8BF919-E4A1-4D06-AC09-0F78F1A26AA6}" srcOrd="1" destOrd="0" presId="urn:microsoft.com/office/officeart/2005/8/layout/list1"/>
    <dgm:cxn modelId="{313D0FA0-6076-49BD-8434-E44DF5C4D6E3}" type="presOf" srcId="{F55D4778-B26E-4D8B-8541-F64914A8F9DD}" destId="{91A8BB5B-A83E-4F31-B387-91949A2503DC}" srcOrd="0" destOrd="0" presId="urn:microsoft.com/office/officeart/2005/8/layout/list1"/>
    <dgm:cxn modelId="{D421B9DB-E3B8-409E-9F9C-9801583CC8C4}" type="presOf" srcId="{52A85459-12CA-4125-8A6B-7D564EC6C7A6}" destId="{49422105-5898-4485-96EB-5E964FCC9369}" srcOrd="0" destOrd="0" presId="urn:microsoft.com/office/officeart/2005/8/layout/list1"/>
    <dgm:cxn modelId="{E570AB6C-BF8D-42D2-95C6-0AD5726EC9C7}" type="presOf" srcId="{D02BD95A-1673-4CDD-9409-65CFA0B5E44B}" destId="{3193DB0F-8CAD-43AB-98BA-8B0C54CDCDE7}" srcOrd="1" destOrd="0" presId="urn:microsoft.com/office/officeart/2005/8/layout/list1"/>
    <dgm:cxn modelId="{5A39EE70-5E03-495B-AEB7-2652C1192887}" type="presOf" srcId="{F55D4778-B26E-4D8B-8541-F64914A8F9DD}" destId="{53DC70A5-6168-42F5-8973-15CDBCB43DD1}" srcOrd="1" destOrd="0" presId="urn:microsoft.com/office/officeart/2005/8/layout/list1"/>
    <dgm:cxn modelId="{20E4BCC5-3AEF-4177-861D-8ACD25662882}" type="presOf" srcId="{D02BD95A-1673-4CDD-9409-65CFA0B5E44B}" destId="{281A6A8D-92B3-46BB-9254-A9099E32607D}" srcOrd="0" destOrd="0" presId="urn:microsoft.com/office/officeart/2005/8/layout/list1"/>
    <dgm:cxn modelId="{0E9F302E-1819-47BC-AC78-2C22CE27ECD9}" srcId="{D41662EC-4B61-4CBD-9712-D619E53F4679}" destId="{F55D4778-B26E-4D8B-8541-F64914A8F9DD}" srcOrd="0" destOrd="0" parTransId="{BD41A1BD-E781-4A6E-8C29-595197C362FB}" sibTransId="{E8FCA65E-8AE8-45DA-82D7-D95A774655E0}"/>
    <dgm:cxn modelId="{06ED1C68-CE60-4098-9DB9-AEC1AE4C41FC}" srcId="{D41662EC-4B61-4CBD-9712-D619E53F4679}" destId="{52A85459-12CA-4125-8A6B-7D564EC6C7A6}" srcOrd="1" destOrd="0" parTransId="{3D6B6473-2D66-4C72-8C55-081B3696EF77}" sibTransId="{7FDA50E1-11E8-42D7-850E-7D1B7D9CCCE0}"/>
    <dgm:cxn modelId="{4507C3A8-46E8-40C6-BE61-5797948937EA}" type="presParOf" srcId="{7B5F3ACD-34F9-4A33-8D71-BA225BB87309}" destId="{0748FAF9-9355-4D9B-85DD-4AB78F61A3C0}" srcOrd="0" destOrd="0" presId="urn:microsoft.com/office/officeart/2005/8/layout/list1"/>
    <dgm:cxn modelId="{95106BD9-F6BC-4BBD-B244-E72540BB10EE}" type="presParOf" srcId="{0748FAF9-9355-4D9B-85DD-4AB78F61A3C0}" destId="{91A8BB5B-A83E-4F31-B387-91949A2503DC}" srcOrd="0" destOrd="0" presId="urn:microsoft.com/office/officeart/2005/8/layout/list1"/>
    <dgm:cxn modelId="{70A93277-FCFE-4562-B06E-452F2DCD8CD7}" type="presParOf" srcId="{0748FAF9-9355-4D9B-85DD-4AB78F61A3C0}" destId="{53DC70A5-6168-42F5-8973-15CDBCB43DD1}" srcOrd="1" destOrd="0" presId="urn:microsoft.com/office/officeart/2005/8/layout/list1"/>
    <dgm:cxn modelId="{0346B8CA-7117-47F7-BF2A-0B4B8945D275}" type="presParOf" srcId="{7B5F3ACD-34F9-4A33-8D71-BA225BB87309}" destId="{8D5B0E83-55DE-468B-956E-237188F707E3}" srcOrd="1" destOrd="0" presId="urn:microsoft.com/office/officeart/2005/8/layout/list1"/>
    <dgm:cxn modelId="{4CF704B1-395C-4070-BEE3-8116023F2E7F}" type="presParOf" srcId="{7B5F3ACD-34F9-4A33-8D71-BA225BB87309}" destId="{FED4B11E-F72F-46C2-89E9-47EEB972A34F}" srcOrd="2" destOrd="0" presId="urn:microsoft.com/office/officeart/2005/8/layout/list1"/>
    <dgm:cxn modelId="{C6BFEBBA-135C-49D8-A9F3-A346440EDC9B}" type="presParOf" srcId="{7B5F3ACD-34F9-4A33-8D71-BA225BB87309}" destId="{36BF47A4-F600-4A22-9419-AE2611FEC711}" srcOrd="3" destOrd="0" presId="urn:microsoft.com/office/officeart/2005/8/layout/list1"/>
    <dgm:cxn modelId="{437CC440-813C-432E-A352-14F8173E47FE}" type="presParOf" srcId="{7B5F3ACD-34F9-4A33-8D71-BA225BB87309}" destId="{E84C523F-D4B7-4334-B1AC-C12A6EE3155E}" srcOrd="4" destOrd="0" presId="urn:microsoft.com/office/officeart/2005/8/layout/list1"/>
    <dgm:cxn modelId="{E3D93330-E369-40BC-8C24-332E27EC0A35}" type="presParOf" srcId="{E84C523F-D4B7-4334-B1AC-C12A6EE3155E}" destId="{49422105-5898-4485-96EB-5E964FCC9369}" srcOrd="0" destOrd="0" presId="urn:microsoft.com/office/officeart/2005/8/layout/list1"/>
    <dgm:cxn modelId="{5C9CA1C7-AA40-47C7-8B86-D01BBE525644}" type="presParOf" srcId="{E84C523F-D4B7-4334-B1AC-C12A6EE3155E}" destId="{8D8BF919-E4A1-4D06-AC09-0F78F1A26AA6}" srcOrd="1" destOrd="0" presId="urn:microsoft.com/office/officeart/2005/8/layout/list1"/>
    <dgm:cxn modelId="{D7E94A40-8333-4FCA-B224-7D4F55A377DA}" type="presParOf" srcId="{7B5F3ACD-34F9-4A33-8D71-BA225BB87309}" destId="{6CB87132-2F11-4A1F-9E7C-3D9234EFF79E}" srcOrd="5" destOrd="0" presId="urn:microsoft.com/office/officeart/2005/8/layout/list1"/>
    <dgm:cxn modelId="{6BC8DB71-F159-4767-B3DE-3EFE06D31D24}" type="presParOf" srcId="{7B5F3ACD-34F9-4A33-8D71-BA225BB87309}" destId="{79C07C18-F772-4E18-9350-ADBECAFEC135}" srcOrd="6" destOrd="0" presId="urn:microsoft.com/office/officeart/2005/8/layout/list1"/>
    <dgm:cxn modelId="{9A6389CB-75D2-4665-A44E-71E3E27227D8}" type="presParOf" srcId="{7B5F3ACD-34F9-4A33-8D71-BA225BB87309}" destId="{C906293D-5914-40CD-AFC9-863594290363}" srcOrd="7" destOrd="0" presId="urn:microsoft.com/office/officeart/2005/8/layout/list1"/>
    <dgm:cxn modelId="{8A717AC6-5D7A-4667-AFAF-A38E3E45DEDB}" type="presParOf" srcId="{7B5F3ACD-34F9-4A33-8D71-BA225BB87309}" destId="{2C50A74B-ECF1-4953-BFEE-48503214E69E}" srcOrd="8" destOrd="0" presId="urn:microsoft.com/office/officeart/2005/8/layout/list1"/>
    <dgm:cxn modelId="{BD4934BD-FF8A-4926-9916-3DC3BCB8874C}" type="presParOf" srcId="{2C50A74B-ECF1-4953-BFEE-48503214E69E}" destId="{281A6A8D-92B3-46BB-9254-A9099E32607D}" srcOrd="0" destOrd="0" presId="urn:microsoft.com/office/officeart/2005/8/layout/list1"/>
    <dgm:cxn modelId="{924DA4E0-9A2A-4930-9FAB-50B3CFB7974E}" type="presParOf" srcId="{2C50A74B-ECF1-4953-BFEE-48503214E69E}" destId="{3193DB0F-8CAD-43AB-98BA-8B0C54CDCDE7}" srcOrd="1" destOrd="0" presId="urn:microsoft.com/office/officeart/2005/8/layout/list1"/>
    <dgm:cxn modelId="{0C8266B7-1D1E-433C-9C40-5D7EE5D8CCA0}" type="presParOf" srcId="{7B5F3ACD-34F9-4A33-8D71-BA225BB87309}" destId="{9A2C78AD-19B8-4C7D-BF8B-410BE349662D}" srcOrd="9" destOrd="0" presId="urn:microsoft.com/office/officeart/2005/8/layout/list1"/>
    <dgm:cxn modelId="{D18A6035-8D37-4C4C-8560-DA75EF1A76A0}" type="presParOf" srcId="{7B5F3ACD-34F9-4A33-8D71-BA225BB87309}" destId="{F15E8D6D-FD0B-42E7-8807-9267710EA385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2C69DB-6C60-46FF-B718-F6E74044F48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B636D0-6D0D-4F46-9A17-901BB472FC05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F8FAAA0-5669-4FF8-9853-82F0833BF495}" type="parTrans" cxnId="{A8A03EBB-AFF4-4643-B62D-629317A634E6}">
      <dgm:prSet/>
      <dgm:spPr/>
      <dgm:t>
        <a:bodyPr/>
        <a:lstStyle/>
        <a:p>
          <a:endParaRPr lang="ru-RU"/>
        </a:p>
      </dgm:t>
    </dgm:pt>
    <dgm:pt modelId="{9CAB22BF-77D2-45EF-B420-686B18552830}" type="sibTrans" cxnId="{A8A03EBB-AFF4-4643-B62D-629317A634E6}">
      <dgm:prSet/>
      <dgm:spPr>
        <a:solidFill>
          <a:srgbClr val="33CC33"/>
        </a:solidFill>
      </dgm:spPr>
      <dgm:t>
        <a:bodyPr/>
        <a:lstStyle/>
        <a:p>
          <a:endParaRPr lang="ru-RU"/>
        </a:p>
      </dgm:t>
    </dgm:pt>
    <dgm:pt modelId="{8213C374-35D5-4002-BE80-71BC3D6FBCCE}">
      <dgm:prSet phldrT="[Текст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800" dirty="0">
            <a:solidFill>
              <a:srgbClr val="FFC000"/>
            </a:solidFill>
          </a:endParaRPr>
        </a:p>
      </dgm:t>
    </dgm:pt>
    <dgm:pt modelId="{8FEA6108-9F03-4DF5-97A3-AD7CF0CFDA93}" type="parTrans" cxnId="{E36F823A-CCBE-40EC-AE86-161063F76C10}">
      <dgm:prSet/>
      <dgm:spPr/>
      <dgm:t>
        <a:bodyPr/>
        <a:lstStyle/>
        <a:p>
          <a:endParaRPr lang="ru-RU"/>
        </a:p>
      </dgm:t>
    </dgm:pt>
    <dgm:pt modelId="{782B26BF-2D82-4333-BD7C-02B1CB12483B}" type="sibTrans" cxnId="{E36F823A-CCBE-40EC-AE86-161063F76C10}">
      <dgm:prSet/>
      <dgm:spPr>
        <a:solidFill>
          <a:srgbClr val="33CC33"/>
        </a:solidFill>
      </dgm:spPr>
      <dgm:t>
        <a:bodyPr/>
        <a:lstStyle/>
        <a:p>
          <a:endParaRPr lang="ru-RU"/>
        </a:p>
      </dgm:t>
    </dgm:pt>
    <dgm:pt modelId="{AB287912-9DA9-49C7-B3AB-4F2A014AFABB}">
      <dgm:prSet phldrT="[Текст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sz="8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E15A6585-C6DD-45D5-B8C5-476FCB258B1D}" type="parTrans" cxnId="{DFEB4E43-4D03-4276-AB79-EFCBD049717B}">
      <dgm:prSet/>
      <dgm:spPr/>
      <dgm:t>
        <a:bodyPr/>
        <a:lstStyle/>
        <a:p>
          <a:endParaRPr lang="ru-RU"/>
        </a:p>
      </dgm:t>
    </dgm:pt>
    <dgm:pt modelId="{9D033B95-2896-4B95-AB04-373A981D181F}" type="sibTrans" cxnId="{DFEB4E43-4D03-4276-AB79-EFCBD049717B}">
      <dgm:prSet/>
      <dgm:spPr>
        <a:solidFill>
          <a:srgbClr val="33CC33"/>
        </a:solidFill>
      </dgm:spPr>
      <dgm:t>
        <a:bodyPr/>
        <a:lstStyle/>
        <a:p>
          <a:endParaRPr lang="ru-RU"/>
        </a:p>
      </dgm:t>
    </dgm:pt>
    <dgm:pt modelId="{EFABECDF-732E-4C19-9D43-35DF81DF3CC4}" type="pres">
      <dgm:prSet presAssocID="{9A2C69DB-6C60-46FF-B718-F6E74044F4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E29F72-DD18-4E71-91A4-716D5B1FDB2E}" type="pres">
      <dgm:prSet presAssocID="{52B636D0-6D0D-4F46-9A17-901BB472FC05}" presName="node" presStyleLbl="node1" presStyleIdx="0" presStyleCnt="3" custScaleY="146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D4178-2D4B-4984-9D16-73D25379ECA9}" type="pres">
      <dgm:prSet presAssocID="{9CAB22BF-77D2-45EF-B420-686B1855283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4D48D6C-F518-4EAD-B4F5-36790C8ACC36}" type="pres">
      <dgm:prSet presAssocID="{9CAB22BF-77D2-45EF-B420-686B1855283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09E0E83-52F3-40D9-9048-02C520716C59}" type="pres">
      <dgm:prSet presAssocID="{8213C374-35D5-4002-BE80-71BC3D6FBCCE}" presName="node" presStyleLbl="node1" presStyleIdx="1" presStyleCnt="3" custScaleY="136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11194-9790-46BE-B4E9-32A26486408B}" type="pres">
      <dgm:prSet presAssocID="{782B26BF-2D82-4333-BD7C-02B1CB12483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CE4FA91-1B47-490A-81A3-2A6950D6C8EA}" type="pres">
      <dgm:prSet presAssocID="{782B26BF-2D82-4333-BD7C-02B1CB12483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F484C56-4C07-4384-A59D-70B6E2F1C1DA}" type="pres">
      <dgm:prSet presAssocID="{AB287912-9DA9-49C7-B3AB-4F2A014AFABB}" presName="node" presStyleLbl="node1" presStyleIdx="2" presStyleCnt="3" custScaleY="127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F5773-86C0-42E3-BB22-C9D7D08886C7}" type="pres">
      <dgm:prSet presAssocID="{9D033B95-2896-4B95-AB04-373A981D181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B96E4052-F603-4816-9E55-B29A245BA388}" type="pres">
      <dgm:prSet presAssocID="{9D033B95-2896-4B95-AB04-373A981D181F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8A03EBB-AFF4-4643-B62D-629317A634E6}" srcId="{9A2C69DB-6C60-46FF-B718-F6E74044F48D}" destId="{52B636D0-6D0D-4F46-9A17-901BB472FC05}" srcOrd="0" destOrd="0" parTransId="{8F8FAAA0-5669-4FF8-9853-82F0833BF495}" sibTransId="{9CAB22BF-77D2-45EF-B420-686B18552830}"/>
    <dgm:cxn modelId="{F9D5F569-9607-4EB5-AFCD-8B7BE0C50996}" type="presOf" srcId="{9D033B95-2896-4B95-AB04-373A981D181F}" destId="{B96E4052-F603-4816-9E55-B29A245BA388}" srcOrd="1" destOrd="0" presId="urn:microsoft.com/office/officeart/2005/8/layout/cycle7"/>
    <dgm:cxn modelId="{2812551A-E350-4FE6-877A-37697C0DAC25}" type="presOf" srcId="{782B26BF-2D82-4333-BD7C-02B1CB12483B}" destId="{CCE4FA91-1B47-490A-81A3-2A6950D6C8EA}" srcOrd="1" destOrd="0" presId="urn:microsoft.com/office/officeart/2005/8/layout/cycle7"/>
    <dgm:cxn modelId="{CDC29B98-62BB-4BF0-80F6-AF28B91B099E}" type="presOf" srcId="{9CAB22BF-77D2-45EF-B420-686B18552830}" destId="{D4D48D6C-F518-4EAD-B4F5-36790C8ACC36}" srcOrd="1" destOrd="0" presId="urn:microsoft.com/office/officeart/2005/8/layout/cycle7"/>
    <dgm:cxn modelId="{2202DE6D-39F6-45FD-B455-2CBB6824C3B0}" type="presOf" srcId="{9CAB22BF-77D2-45EF-B420-686B18552830}" destId="{F70D4178-2D4B-4984-9D16-73D25379ECA9}" srcOrd="0" destOrd="0" presId="urn:microsoft.com/office/officeart/2005/8/layout/cycle7"/>
    <dgm:cxn modelId="{E36F823A-CCBE-40EC-AE86-161063F76C10}" srcId="{9A2C69DB-6C60-46FF-B718-F6E74044F48D}" destId="{8213C374-35D5-4002-BE80-71BC3D6FBCCE}" srcOrd="1" destOrd="0" parTransId="{8FEA6108-9F03-4DF5-97A3-AD7CF0CFDA93}" sibTransId="{782B26BF-2D82-4333-BD7C-02B1CB12483B}"/>
    <dgm:cxn modelId="{3159EA83-56D1-44AD-9351-2D4004C1A7B6}" type="presOf" srcId="{8213C374-35D5-4002-BE80-71BC3D6FBCCE}" destId="{509E0E83-52F3-40D9-9048-02C520716C59}" srcOrd="0" destOrd="0" presId="urn:microsoft.com/office/officeart/2005/8/layout/cycle7"/>
    <dgm:cxn modelId="{757183E5-F1BB-4DA0-BF66-15AC8BA33AC4}" type="presOf" srcId="{52B636D0-6D0D-4F46-9A17-901BB472FC05}" destId="{2CE29F72-DD18-4E71-91A4-716D5B1FDB2E}" srcOrd="0" destOrd="0" presId="urn:microsoft.com/office/officeart/2005/8/layout/cycle7"/>
    <dgm:cxn modelId="{1EC417E3-54EC-491D-8F28-6893CDE5E345}" type="presOf" srcId="{782B26BF-2D82-4333-BD7C-02B1CB12483B}" destId="{E0311194-9790-46BE-B4E9-32A26486408B}" srcOrd="0" destOrd="0" presId="urn:microsoft.com/office/officeart/2005/8/layout/cycle7"/>
    <dgm:cxn modelId="{DFEB4E43-4D03-4276-AB79-EFCBD049717B}" srcId="{9A2C69DB-6C60-46FF-B718-F6E74044F48D}" destId="{AB287912-9DA9-49C7-B3AB-4F2A014AFABB}" srcOrd="2" destOrd="0" parTransId="{E15A6585-C6DD-45D5-B8C5-476FCB258B1D}" sibTransId="{9D033B95-2896-4B95-AB04-373A981D181F}"/>
    <dgm:cxn modelId="{8A02CAC8-4C1B-4D1A-8427-79ED2390F79C}" type="presOf" srcId="{AB287912-9DA9-49C7-B3AB-4F2A014AFABB}" destId="{CF484C56-4C07-4384-A59D-70B6E2F1C1DA}" srcOrd="0" destOrd="0" presId="urn:microsoft.com/office/officeart/2005/8/layout/cycle7"/>
    <dgm:cxn modelId="{33DD5916-25EA-4F7E-9480-E56359AFF29B}" type="presOf" srcId="{9A2C69DB-6C60-46FF-B718-F6E74044F48D}" destId="{EFABECDF-732E-4C19-9D43-35DF81DF3CC4}" srcOrd="0" destOrd="0" presId="urn:microsoft.com/office/officeart/2005/8/layout/cycle7"/>
    <dgm:cxn modelId="{EAF3745D-2A36-45B3-B217-111D3B5C2D7B}" type="presOf" srcId="{9D033B95-2896-4B95-AB04-373A981D181F}" destId="{C88F5773-86C0-42E3-BB22-C9D7D08886C7}" srcOrd="0" destOrd="0" presId="urn:microsoft.com/office/officeart/2005/8/layout/cycle7"/>
    <dgm:cxn modelId="{BED34B5F-5ACB-4488-9FDD-01DC33C4AE47}" type="presParOf" srcId="{EFABECDF-732E-4C19-9D43-35DF81DF3CC4}" destId="{2CE29F72-DD18-4E71-91A4-716D5B1FDB2E}" srcOrd="0" destOrd="0" presId="urn:microsoft.com/office/officeart/2005/8/layout/cycle7"/>
    <dgm:cxn modelId="{050915BD-2E4A-4990-8B42-4A0C82ADC6F5}" type="presParOf" srcId="{EFABECDF-732E-4C19-9D43-35DF81DF3CC4}" destId="{F70D4178-2D4B-4984-9D16-73D25379ECA9}" srcOrd="1" destOrd="0" presId="urn:microsoft.com/office/officeart/2005/8/layout/cycle7"/>
    <dgm:cxn modelId="{147FC124-FCD7-4569-A5A3-BA81AB64D25D}" type="presParOf" srcId="{F70D4178-2D4B-4984-9D16-73D25379ECA9}" destId="{D4D48D6C-F518-4EAD-B4F5-36790C8ACC36}" srcOrd="0" destOrd="0" presId="urn:microsoft.com/office/officeart/2005/8/layout/cycle7"/>
    <dgm:cxn modelId="{685E0478-11EC-44FB-9F5E-EC92BB32425F}" type="presParOf" srcId="{EFABECDF-732E-4C19-9D43-35DF81DF3CC4}" destId="{509E0E83-52F3-40D9-9048-02C520716C59}" srcOrd="2" destOrd="0" presId="urn:microsoft.com/office/officeart/2005/8/layout/cycle7"/>
    <dgm:cxn modelId="{B17CF3F4-EA89-403B-B835-9712B0DC9B28}" type="presParOf" srcId="{EFABECDF-732E-4C19-9D43-35DF81DF3CC4}" destId="{E0311194-9790-46BE-B4E9-32A26486408B}" srcOrd="3" destOrd="0" presId="urn:microsoft.com/office/officeart/2005/8/layout/cycle7"/>
    <dgm:cxn modelId="{CFC46E34-7C29-42AA-8AC8-01E0538DA93E}" type="presParOf" srcId="{E0311194-9790-46BE-B4E9-32A26486408B}" destId="{CCE4FA91-1B47-490A-81A3-2A6950D6C8EA}" srcOrd="0" destOrd="0" presId="urn:microsoft.com/office/officeart/2005/8/layout/cycle7"/>
    <dgm:cxn modelId="{EC0FF634-C44D-4FAE-86C9-8D452450BBCC}" type="presParOf" srcId="{EFABECDF-732E-4C19-9D43-35DF81DF3CC4}" destId="{CF484C56-4C07-4384-A59D-70B6E2F1C1DA}" srcOrd="4" destOrd="0" presId="urn:microsoft.com/office/officeart/2005/8/layout/cycle7"/>
    <dgm:cxn modelId="{0B5A5EC3-338F-4330-9162-884AC81DE5E8}" type="presParOf" srcId="{EFABECDF-732E-4C19-9D43-35DF81DF3CC4}" destId="{C88F5773-86C0-42E3-BB22-C9D7D08886C7}" srcOrd="5" destOrd="0" presId="urn:microsoft.com/office/officeart/2005/8/layout/cycle7"/>
    <dgm:cxn modelId="{773C4837-B5CF-42F7-BA95-434A00B2BA8B}" type="presParOf" srcId="{C88F5773-86C0-42E3-BB22-C9D7D08886C7}" destId="{B96E4052-F603-4816-9E55-B29A245BA388}" srcOrd="0" destOrd="0" presId="urn:microsoft.com/office/officeart/2005/8/layout/cycle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9CA120-6D21-4126-B45F-00E04BBE924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5F9975B-9564-4A45-9D3B-7E38CEE506AC}">
      <dgm:prSet phldrT="[Текст]" custT="1"/>
      <dgm:spPr>
        <a:solidFill>
          <a:srgbClr val="00CC00">
            <a:alpha val="89804"/>
          </a:srgb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Bookman Old Style" pitchFamily="18" charset="0"/>
            </a:rPr>
            <a:t>КОРЕКЦІЯ</a:t>
          </a:r>
          <a:endParaRPr lang="ru-RU" sz="2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A8849F55-19CF-42FF-8070-E909F5A26113}" type="parTrans" cxnId="{42286FD8-3592-4CB3-8BA1-26BC37F8ECA0}">
      <dgm:prSet/>
      <dgm:spPr/>
      <dgm:t>
        <a:bodyPr/>
        <a:lstStyle/>
        <a:p>
          <a:endParaRPr lang="ru-RU"/>
        </a:p>
      </dgm:t>
    </dgm:pt>
    <dgm:pt modelId="{E2A6E6F2-E29C-4F1A-91A8-0E1773D9C411}" type="sibTrans" cxnId="{42286FD8-3592-4CB3-8BA1-26BC37F8ECA0}">
      <dgm:prSet/>
      <dgm:spPr/>
      <dgm:t>
        <a:bodyPr/>
        <a:lstStyle/>
        <a:p>
          <a:endParaRPr lang="ru-RU"/>
        </a:p>
      </dgm:t>
    </dgm:pt>
    <dgm:pt modelId="{502935ED-ED6B-416E-91F6-915BC3B96783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Bookman Old Style" pitchFamily="18" charset="0"/>
            </a:rPr>
            <a:t>ПІДКРІПЛЕННЯ</a:t>
          </a:r>
          <a:endParaRPr lang="ru-RU" sz="2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7D1B0F8C-652C-4A59-8C5E-F9B3322F9DB8}" type="parTrans" cxnId="{C46B5161-F9CA-4DA2-A009-1FF1C7DE804D}">
      <dgm:prSet/>
      <dgm:spPr/>
      <dgm:t>
        <a:bodyPr/>
        <a:lstStyle/>
        <a:p>
          <a:endParaRPr lang="ru-RU"/>
        </a:p>
      </dgm:t>
    </dgm:pt>
    <dgm:pt modelId="{8B5F1872-3FDD-4538-B330-32C7EA906633}" type="sibTrans" cxnId="{C46B5161-F9CA-4DA2-A009-1FF1C7DE804D}">
      <dgm:prSet/>
      <dgm:spPr/>
      <dgm:t>
        <a:bodyPr/>
        <a:lstStyle/>
        <a:p>
          <a:endParaRPr lang="ru-RU"/>
        </a:p>
      </dgm:t>
    </dgm:pt>
    <dgm:pt modelId="{8F63E273-7847-4E32-BBB9-3961D99C0393}">
      <dgm:prSet phldrT="[Текст]" custT="1"/>
      <dgm:spPr>
        <a:solidFill>
          <a:srgbClr val="FF0066">
            <a:alpha val="89804"/>
          </a:srgbClr>
        </a:solidFill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Bookman Old Style" pitchFamily="18" charset="0"/>
            </a:rPr>
            <a:t>ЕМОЦІЙНИЙ ЗВЯЗОК</a:t>
          </a:r>
          <a:endParaRPr lang="ru-RU" sz="2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674B3630-C89A-4526-B3DF-2AC441BC9AB0}" type="parTrans" cxnId="{266C95A3-BFE0-4AC8-A051-CAAF771E520D}">
      <dgm:prSet/>
      <dgm:spPr/>
      <dgm:t>
        <a:bodyPr/>
        <a:lstStyle/>
        <a:p>
          <a:endParaRPr lang="ru-RU"/>
        </a:p>
      </dgm:t>
    </dgm:pt>
    <dgm:pt modelId="{62446383-D67C-4378-97A0-277DEDEA5516}" type="sibTrans" cxnId="{266C95A3-BFE0-4AC8-A051-CAAF771E520D}">
      <dgm:prSet/>
      <dgm:spPr/>
      <dgm:t>
        <a:bodyPr/>
        <a:lstStyle/>
        <a:p>
          <a:endParaRPr lang="ru-RU"/>
        </a:p>
      </dgm:t>
    </dgm:pt>
    <dgm:pt modelId="{1EA23371-1012-4DEB-986E-01289311EC20}" type="pres">
      <dgm:prSet presAssocID="{F09CA120-6D21-4126-B45F-00E04BBE9246}" presName="compositeShape" presStyleCnt="0">
        <dgm:presLayoutVars>
          <dgm:dir/>
          <dgm:resizeHandles/>
        </dgm:presLayoutVars>
      </dgm:prSet>
      <dgm:spPr/>
    </dgm:pt>
    <dgm:pt modelId="{10862751-955B-4FF4-93BB-23BD393711FF}" type="pres">
      <dgm:prSet presAssocID="{F09CA120-6D21-4126-B45F-00E04BBE9246}" presName="pyramid" presStyleLbl="node1" presStyleIdx="0" presStyleCnt="1"/>
      <dgm:spPr>
        <a:solidFill>
          <a:srgbClr val="00B0F0"/>
        </a:solidFill>
      </dgm:spPr>
    </dgm:pt>
    <dgm:pt modelId="{61C0F8B2-30F7-482E-9DBF-FEB23DACD3DE}" type="pres">
      <dgm:prSet presAssocID="{F09CA120-6D21-4126-B45F-00E04BBE9246}" presName="theList" presStyleCnt="0"/>
      <dgm:spPr/>
    </dgm:pt>
    <dgm:pt modelId="{9262F0FD-B1A8-408D-8C78-81EECAC2CEE4}" type="pres">
      <dgm:prSet presAssocID="{D5F9975B-9564-4A45-9D3B-7E38CEE506A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11DA5-BC37-4EC1-B5FD-3E19EDEDA7EE}" type="pres">
      <dgm:prSet presAssocID="{D5F9975B-9564-4A45-9D3B-7E38CEE506AC}" presName="aSpace" presStyleCnt="0"/>
      <dgm:spPr/>
    </dgm:pt>
    <dgm:pt modelId="{D1D3C6EE-84F1-444F-AC50-16C09C683622}" type="pres">
      <dgm:prSet presAssocID="{502935ED-ED6B-416E-91F6-915BC3B9678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457CC-6E6D-4F35-98ED-6D0246A84243}" type="pres">
      <dgm:prSet presAssocID="{502935ED-ED6B-416E-91F6-915BC3B96783}" presName="aSpace" presStyleCnt="0"/>
      <dgm:spPr/>
    </dgm:pt>
    <dgm:pt modelId="{5F164B27-9341-4FAB-835A-6B8F19E24B73}" type="pres">
      <dgm:prSet presAssocID="{8F63E273-7847-4E32-BBB9-3961D99C039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D58E9-6A1C-400F-B1FF-35C3E870FA98}" type="pres">
      <dgm:prSet presAssocID="{8F63E273-7847-4E32-BBB9-3961D99C0393}" presName="aSpace" presStyleCnt="0"/>
      <dgm:spPr/>
    </dgm:pt>
  </dgm:ptLst>
  <dgm:cxnLst>
    <dgm:cxn modelId="{42286FD8-3592-4CB3-8BA1-26BC37F8ECA0}" srcId="{F09CA120-6D21-4126-B45F-00E04BBE9246}" destId="{D5F9975B-9564-4A45-9D3B-7E38CEE506AC}" srcOrd="0" destOrd="0" parTransId="{A8849F55-19CF-42FF-8070-E909F5A26113}" sibTransId="{E2A6E6F2-E29C-4F1A-91A8-0E1773D9C411}"/>
    <dgm:cxn modelId="{6F7B55C7-C29B-47B6-AA75-B08D8E29C495}" type="presOf" srcId="{D5F9975B-9564-4A45-9D3B-7E38CEE506AC}" destId="{9262F0FD-B1A8-408D-8C78-81EECAC2CEE4}" srcOrd="0" destOrd="0" presId="urn:microsoft.com/office/officeart/2005/8/layout/pyramid2"/>
    <dgm:cxn modelId="{266C95A3-BFE0-4AC8-A051-CAAF771E520D}" srcId="{F09CA120-6D21-4126-B45F-00E04BBE9246}" destId="{8F63E273-7847-4E32-BBB9-3961D99C0393}" srcOrd="2" destOrd="0" parTransId="{674B3630-C89A-4526-B3DF-2AC441BC9AB0}" sibTransId="{62446383-D67C-4378-97A0-277DEDEA5516}"/>
    <dgm:cxn modelId="{C50C62F7-3335-4FBA-87CB-4CC68A4742BF}" type="presOf" srcId="{8F63E273-7847-4E32-BBB9-3961D99C0393}" destId="{5F164B27-9341-4FAB-835A-6B8F19E24B73}" srcOrd="0" destOrd="0" presId="urn:microsoft.com/office/officeart/2005/8/layout/pyramid2"/>
    <dgm:cxn modelId="{3CCA3C08-59D6-4D00-B40F-4DA306C167C6}" type="presOf" srcId="{F09CA120-6D21-4126-B45F-00E04BBE9246}" destId="{1EA23371-1012-4DEB-986E-01289311EC20}" srcOrd="0" destOrd="0" presId="urn:microsoft.com/office/officeart/2005/8/layout/pyramid2"/>
    <dgm:cxn modelId="{C46B5161-F9CA-4DA2-A009-1FF1C7DE804D}" srcId="{F09CA120-6D21-4126-B45F-00E04BBE9246}" destId="{502935ED-ED6B-416E-91F6-915BC3B96783}" srcOrd="1" destOrd="0" parTransId="{7D1B0F8C-652C-4A59-8C5E-F9B3322F9DB8}" sibTransId="{8B5F1872-3FDD-4538-B330-32C7EA906633}"/>
    <dgm:cxn modelId="{D6FE9753-826B-4DAE-9809-1A0CF020FBC1}" type="presOf" srcId="{502935ED-ED6B-416E-91F6-915BC3B96783}" destId="{D1D3C6EE-84F1-444F-AC50-16C09C683622}" srcOrd="0" destOrd="0" presId="urn:microsoft.com/office/officeart/2005/8/layout/pyramid2"/>
    <dgm:cxn modelId="{65CAE7B0-CB92-4D34-A90E-95714921CE8D}" type="presParOf" srcId="{1EA23371-1012-4DEB-986E-01289311EC20}" destId="{10862751-955B-4FF4-93BB-23BD393711FF}" srcOrd="0" destOrd="0" presId="urn:microsoft.com/office/officeart/2005/8/layout/pyramid2"/>
    <dgm:cxn modelId="{1640037C-A7D5-42F0-A179-9A2643A101FE}" type="presParOf" srcId="{1EA23371-1012-4DEB-986E-01289311EC20}" destId="{61C0F8B2-30F7-482E-9DBF-FEB23DACD3DE}" srcOrd="1" destOrd="0" presId="urn:microsoft.com/office/officeart/2005/8/layout/pyramid2"/>
    <dgm:cxn modelId="{C4E1B40A-35C2-43E8-B18F-20DBC97844D7}" type="presParOf" srcId="{61C0F8B2-30F7-482E-9DBF-FEB23DACD3DE}" destId="{9262F0FD-B1A8-408D-8C78-81EECAC2CEE4}" srcOrd="0" destOrd="0" presId="urn:microsoft.com/office/officeart/2005/8/layout/pyramid2"/>
    <dgm:cxn modelId="{AC218A36-E7DB-4DFE-A640-218F3331F13E}" type="presParOf" srcId="{61C0F8B2-30F7-482E-9DBF-FEB23DACD3DE}" destId="{D6911DA5-BC37-4EC1-B5FD-3E19EDEDA7EE}" srcOrd="1" destOrd="0" presId="urn:microsoft.com/office/officeart/2005/8/layout/pyramid2"/>
    <dgm:cxn modelId="{CA414C55-2727-4433-8A6B-A434735D0858}" type="presParOf" srcId="{61C0F8B2-30F7-482E-9DBF-FEB23DACD3DE}" destId="{D1D3C6EE-84F1-444F-AC50-16C09C683622}" srcOrd="2" destOrd="0" presId="urn:microsoft.com/office/officeart/2005/8/layout/pyramid2"/>
    <dgm:cxn modelId="{5F6A824F-6558-4DD7-A6BD-B64510AF55D5}" type="presParOf" srcId="{61C0F8B2-30F7-482E-9DBF-FEB23DACD3DE}" destId="{177457CC-6E6D-4F35-98ED-6D0246A84243}" srcOrd="3" destOrd="0" presId="urn:microsoft.com/office/officeart/2005/8/layout/pyramid2"/>
    <dgm:cxn modelId="{92D60ACA-BDF5-4C0E-8E99-A4F8ECE42503}" type="presParOf" srcId="{61C0F8B2-30F7-482E-9DBF-FEB23DACD3DE}" destId="{5F164B27-9341-4FAB-835A-6B8F19E24B73}" srcOrd="4" destOrd="0" presId="urn:microsoft.com/office/officeart/2005/8/layout/pyramid2"/>
    <dgm:cxn modelId="{345C4510-A8AA-4778-AEBE-C62EC89E376F}" type="presParOf" srcId="{61C0F8B2-30F7-482E-9DBF-FEB23DACD3DE}" destId="{3E4D58E9-6A1C-400F-B1FF-35C3E870FA98}" srcOrd="5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40FD13-C752-4D9B-8F05-005ECF0116AA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7D9549-023C-4127-A694-4F4E5DAC56FE}">
      <dgm:prSet phldrT="[Текст]" custT="1"/>
      <dgm:spPr>
        <a:solidFill>
          <a:schemeClr val="bg1"/>
        </a:solidFill>
      </dgm:spPr>
      <dgm:t>
        <a:bodyPr/>
        <a:lstStyle/>
        <a:p>
          <a:pPr algn="l"/>
          <a:r>
            <a:rPr lang="uk-UA" sz="2400" b="1" dirty="0" smtClean="0">
              <a:solidFill>
                <a:schemeClr val="tx1"/>
              </a:solidFill>
              <a:latin typeface="Bookman Old Style" pitchFamily="18" charset="0"/>
            </a:rPr>
            <a:t>ДОВІРИ</a:t>
          </a:r>
          <a:endParaRPr lang="ru-RU" sz="2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25C00D87-2424-4C91-B70D-86BCEED03C2E}" type="parTrans" cxnId="{427D4D71-6E19-4222-BEDA-97332B9BACAD}">
      <dgm:prSet/>
      <dgm:spPr/>
      <dgm:t>
        <a:bodyPr/>
        <a:lstStyle/>
        <a:p>
          <a:endParaRPr lang="ru-RU"/>
        </a:p>
      </dgm:t>
    </dgm:pt>
    <dgm:pt modelId="{E7F47535-A1D5-4A7C-9EA3-B0E1ECD0E802}" type="sibTrans" cxnId="{427D4D71-6E19-4222-BEDA-97332B9BACAD}">
      <dgm:prSet/>
      <dgm:spPr/>
      <dgm:t>
        <a:bodyPr/>
        <a:lstStyle/>
        <a:p>
          <a:endParaRPr lang="ru-RU"/>
        </a:p>
      </dgm:t>
    </dgm:pt>
    <dgm:pt modelId="{3F601B1C-9D78-4D6F-B860-4DF2A06A8C28}">
      <dgm:prSet phldrT="[Текст]" custT="1"/>
      <dgm:spPr>
        <a:solidFill>
          <a:schemeClr val="bg1"/>
        </a:solidFill>
      </dgm:spPr>
      <dgm:t>
        <a:bodyPr/>
        <a:lstStyle/>
        <a:p>
          <a:pPr algn="l"/>
          <a:r>
            <a:rPr lang="uk-UA" sz="2400" b="1" dirty="0" smtClean="0">
              <a:solidFill>
                <a:schemeClr val="tx1"/>
              </a:solidFill>
              <a:latin typeface="Bookman Old Style" pitchFamily="18" charset="0"/>
            </a:rPr>
            <a:t>ВІРИ У ВЛАСНІ СИЛИ, ГОЛОСУ</a:t>
          </a:r>
          <a:endParaRPr lang="ru-RU" sz="2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9E8008AB-898C-4491-A57F-4F5EF876CC0A}" type="parTrans" cxnId="{FF817975-5E90-4718-8F6A-C803ED6D0C93}">
      <dgm:prSet/>
      <dgm:spPr/>
      <dgm:t>
        <a:bodyPr/>
        <a:lstStyle/>
        <a:p>
          <a:endParaRPr lang="ru-RU"/>
        </a:p>
      </dgm:t>
    </dgm:pt>
    <dgm:pt modelId="{0E173687-F936-41CB-98CD-A1A3E692E3AF}" type="sibTrans" cxnId="{FF817975-5E90-4718-8F6A-C803ED6D0C93}">
      <dgm:prSet/>
      <dgm:spPr/>
      <dgm:t>
        <a:bodyPr/>
        <a:lstStyle/>
        <a:p>
          <a:endParaRPr lang="ru-RU"/>
        </a:p>
      </dgm:t>
    </dgm:pt>
    <dgm:pt modelId="{1E22E377-976E-44D2-8F46-491265CD72F8}">
      <dgm:prSet phldrT="[Текст]" custT="1"/>
      <dgm:spPr>
        <a:solidFill>
          <a:schemeClr val="bg1"/>
        </a:solidFill>
      </dgm:spPr>
      <dgm:t>
        <a:bodyPr/>
        <a:lstStyle/>
        <a:p>
          <a:pPr algn="l"/>
          <a:r>
            <a:rPr lang="uk-UA" sz="2400" b="1" dirty="0" smtClean="0">
              <a:solidFill>
                <a:schemeClr val="tx1"/>
              </a:solidFill>
              <a:latin typeface="Bookman Old Style" pitchFamily="18" charset="0"/>
            </a:rPr>
            <a:t>САМОРЕГУЛЯЦІЇ</a:t>
          </a:r>
          <a:endParaRPr lang="ru-RU" sz="2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59493C91-6D36-4B98-87CF-A0E652DD2579}" type="parTrans" cxnId="{EFB2000E-FEBE-4766-AEED-0095AF65882D}">
      <dgm:prSet/>
      <dgm:spPr/>
      <dgm:t>
        <a:bodyPr/>
        <a:lstStyle/>
        <a:p>
          <a:endParaRPr lang="ru-RU"/>
        </a:p>
      </dgm:t>
    </dgm:pt>
    <dgm:pt modelId="{E0614364-F174-45FD-B9A0-E7C7C2A596D8}" type="sibTrans" cxnId="{EFB2000E-FEBE-4766-AEED-0095AF65882D}">
      <dgm:prSet/>
      <dgm:spPr/>
      <dgm:t>
        <a:bodyPr/>
        <a:lstStyle/>
        <a:p>
          <a:endParaRPr lang="ru-RU"/>
        </a:p>
      </dgm:t>
    </dgm:pt>
    <dgm:pt modelId="{68C1BC5D-3A24-4B0B-B39F-185CF324F305}">
      <dgm:prSet phldrT="[Текст]" custT="1"/>
      <dgm:spPr>
        <a:solidFill>
          <a:schemeClr val="bg1"/>
        </a:solidFill>
      </dgm:spPr>
      <dgm:t>
        <a:bodyPr/>
        <a:lstStyle/>
        <a:p>
          <a:pPr algn="l"/>
          <a:r>
            <a:rPr lang="uk-UA" sz="2400" b="1" dirty="0" smtClean="0">
              <a:solidFill>
                <a:schemeClr val="tx1"/>
              </a:solidFill>
              <a:latin typeface="Bookman Old Style" pitchFamily="18" charset="0"/>
            </a:rPr>
            <a:t>ПСИХІЧНОГО  ЗДОРОВ</a:t>
          </a:r>
          <a:r>
            <a:rPr lang="en-US" sz="2400" b="1" dirty="0" smtClean="0">
              <a:solidFill>
                <a:schemeClr val="tx1"/>
              </a:solidFill>
              <a:latin typeface="Bookman Old Style" pitchFamily="18" charset="0"/>
            </a:rPr>
            <a:t>’</a:t>
          </a:r>
          <a:r>
            <a:rPr lang="uk-UA" sz="2400" b="1" dirty="0" smtClean="0">
              <a:solidFill>
                <a:schemeClr val="tx1"/>
              </a:solidFill>
              <a:latin typeface="Bookman Old Style" pitchFamily="18" charset="0"/>
            </a:rPr>
            <a:t>Я</a:t>
          </a:r>
          <a:endParaRPr lang="ru-RU" sz="2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02DB8206-7949-4E32-8C55-FD112F477E6C}" type="parTrans" cxnId="{40CC59A7-53F5-4B89-993A-D9AED9EB36A7}">
      <dgm:prSet/>
      <dgm:spPr/>
      <dgm:t>
        <a:bodyPr/>
        <a:lstStyle/>
        <a:p>
          <a:endParaRPr lang="ru-RU"/>
        </a:p>
      </dgm:t>
    </dgm:pt>
    <dgm:pt modelId="{3BF4AFF5-12CF-4769-9447-6F1821C8E541}" type="sibTrans" cxnId="{40CC59A7-53F5-4B89-993A-D9AED9EB36A7}">
      <dgm:prSet/>
      <dgm:spPr/>
      <dgm:t>
        <a:bodyPr/>
        <a:lstStyle/>
        <a:p>
          <a:endParaRPr lang="ru-RU"/>
        </a:p>
      </dgm:t>
    </dgm:pt>
    <dgm:pt modelId="{707588AE-7F77-4426-9DC1-E8A5066F9B8A}">
      <dgm:prSet phldrT="[Текст]" custT="1"/>
      <dgm:spPr>
        <a:solidFill>
          <a:schemeClr val="bg1"/>
        </a:solidFill>
      </dgm:spPr>
      <dgm:t>
        <a:bodyPr/>
        <a:lstStyle/>
        <a:p>
          <a:pPr algn="l"/>
          <a:r>
            <a:rPr lang="uk-UA" sz="2400" b="1" dirty="0" smtClean="0">
              <a:solidFill>
                <a:schemeClr val="tx1"/>
              </a:solidFill>
              <a:latin typeface="Bookman Old Style" pitchFamily="18" charset="0"/>
            </a:rPr>
            <a:t>САМОПОВАГИ</a:t>
          </a:r>
          <a:endParaRPr lang="ru-RU" sz="2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830A6E3B-9E4D-40D6-BFD1-BFF9576295BF}" type="parTrans" cxnId="{452AD606-D6F8-4BD3-BFE9-5FBEDE821AAF}">
      <dgm:prSet/>
      <dgm:spPr/>
      <dgm:t>
        <a:bodyPr/>
        <a:lstStyle/>
        <a:p>
          <a:endParaRPr lang="ru-RU"/>
        </a:p>
      </dgm:t>
    </dgm:pt>
    <dgm:pt modelId="{4E739E8F-44A4-4BB3-9551-6E3C61FDD374}" type="sibTrans" cxnId="{452AD606-D6F8-4BD3-BFE9-5FBEDE821AAF}">
      <dgm:prSet/>
      <dgm:spPr/>
      <dgm:t>
        <a:bodyPr/>
        <a:lstStyle/>
        <a:p>
          <a:endParaRPr lang="ru-RU"/>
        </a:p>
      </dgm:t>
    </dgm:pt>
    <dgm:pt modelId="{57A41AE6-A359-4D6E-A685-B725D90D6F17}" type="pres">
      <dgm:prSet presAssocID="{DE40FD13-C752-4D9B-8F05-005ECF0116A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7FE75B-7BDF-447A-AECD-03279885D5ED}" type="pres">
      <dgm:prSet presAssocID="{0A7D9549-023C-4127-A694-4F4E5DAC56FE}" presName="composite" presStyleCnt="0"/>
      <dgm:spPr/>
    </dgm:pt>
    <dgm:pt modelId="{95FD0031-3C50-4B87-BB97-D95D487D1112}" type="pres">
      <dgm:prSet presAssocID="{0A7D9549-023C-4127-A694-4F4E5DAC56FE}" presName="imgShp" presStyleLbl="fgImgPlace1" presStyleIdx="0" presStyleCnt="5"/>
      <dgm:spPr>
        <a:solidFill>
          <a:srgbClr val="FFC000"/>
        </a:solidFill>
      </dgm:spPr>
    </dgm:pt>
    <dgm:pt modelId="{3DB0CF2E-4927-4D92-9C0B-DF32ACC9B034}" type="pres">
      <dgm:prSet presAssocID="{0A7D9549-023C-4127-A694-4F4E5DAC56F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D4F09-442D-4E2D-A53A-948CF932B877}" type="pres">
      <dgm:prSet presAssocID="{E7F47535-A1D5-4A7C-9EA3-B0E1ECD0E802}" presName="spacing" presStyleCnt="0"/>
      <dgm:spPr/>
    </dgm:pt>
    <dgm:pt modelId="{541B73C1-36E1-4FC0-9393-A43791F60198}" type="pres">
      <dgm:prSet presAssocID="{707588AE-7F77-4426-9DC1-E8A5066F9B8A}" presName="composite" presStyleCnt="0"/>
      <dgm:spPr/>
    </dgm:pt>
    <dgm:pt modelId="{C4B0C0E9-48C5-41F4-9C31-7CBA4CECD7B7}" type="pres">
      <dgm:prSet presAssocID="{707588AE-7F77-4426-9DC1-E8A5066F9B8A}" presName="imgShp" presStyleLbl="fgImgPlace1" presStyleIdx="1" presStyleCnt="5"/>
      <dgm:spPr>
        <a:solidFill>
          <a:srgbClr val="FF3399"/>
        </a:solidFill>
      </dgm:spPr>
    </dgm:pt>
    <dgm:pt modelId="{CDB38AEE-88DA-44C3-8F0E-37CFF12B37CC}" type="pres">
      <dgm:prSet presAssocID="{707588AE-7F77-4426-9DC1-E8A5066F9B8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C45E9-93C1-410A-85CF-2F617F481187}" type="pres">
      <dgm:prSet presAssocID="{4E739E8F-44A4-4BB3-9551-6E3C61FDD374}" presName="spacing" presStyleCnt="0"/>
      <dgm:spPr/>
    </dgm:pt>
    <dgm:pt modelId="{47288AFA-6990-4B46-BBE3-1A51CCE7CF48}" type="pres">
      <dgm:prSet presAssocID="{3F601B1C-9D78-4D6F-B860-4DF2A06A8C28}" presName="composite" presStyleCnt="0"/>
      <dgm:spPr/>
    </dgm:pt>
    <dgm:pt modelId="{5CC0E668-5E49-40CC-835F-F1E5CEA0B703}" type="pres">
      <dgm:prSet presAssocID="{3F601B1C-9D78-4D6F-B860-4DF2A06A8C28}" presName="imgShp" presStyleLbl="fgImgPlace1" presStyleIdx="2" presStyleCnt="5"/>
      <dgm:spPr>
        <a:solidFill>
          <a:schemeClr val="accent3">
            <a:lumMod val="75000"/>
          </a:schemeClr>
        </a:solidFill>
      </dgm:spPr>
    </dgm:pt>
    <dgm:pt modelId="{840023D0-C0F0-4177-B1D0-0E9091DDBC4D}" type="pres">
      <dgm:prSet presAssocID="{3F601B1C-9D78-4D6F-B860-4DF2A06A8C2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C5E74-15BA-4473-9D48-19D641590B6C}" type="pres">
      <dgm:prSet presAssocID="{0E173687-F936-41CB-98CD-A1A3E692E3AF}" presName="spacing" presStyleCnt="0"/>
      <dgm:spPr/>
    </dgm:pt>
    <dgm:pt modelId="{3EF3C370-E2D1-4092-8703-048524E6F75C}" type="pres">
      <dgm:prSet presAssocID="{1E22E377-976E-44D2-8F46-491265CD72F8}" presName="composite" presStyleCnt="0"/>
      <dgm:spPr/>
    </dgm:pt>
    <dgm:pt modelId="{BD18E541-EF16-4111-9D0B-0609793F6498}" type="pres">
      <dgm:prSet presAssocID="{1E22E377-976E-44D2-8F46-491265CD72F8}" presName="imgShp" presStyleLbl="fgImgPlace1" presStyleIdx="3" presStyleCnt="5"/>
      <dgm:spPr>
        <a:solidFill>
          <a:srgbClr val="FF0000"/>
        </a:solidFill>
      </dgm:spPr>
    </dgm:pt>
    <dgm:pt modelId="{55BE6755-6032-4DCD-AE7B-0E91C086E287}" type="pres">
      <dgm:prSet presAssocID="{1E22E377-976E-44D2-8F46-491265CD72F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AE7E5-64FC-4D86-AA21-F56D0D979CC8}" type="pres">
      <dgm:prSet presAssocID="{E0614364-F174-45FD-B9A0-E7C7C2A596D8}" presName="spacing" presStyleCnt="0"/>
      <dgm:spPr/>
    </dgm:pt>
    <dgm:pt modelId="{4440E6B6-0316-40A2-8610-285B09BE60F4}" type="pres">
      <dgm:prSet presAssocID="{68C1BC5D-3A24-4B0B-B39F-185CF324F305}" presName="composite" presStyleCnt="0"/>
      <dgm:spPr/>
    </dgm:pt>
    <dgm:pt modelId="{93B7CB73-F941-49E3-B670-865740B85ADC}" type="pres">
      <dgm:prSet presAssocID="{68C1BC5D-3A24-4B0B-B39F-185CF324F305}" presName="imgShp" presStyleLbl="fgImgPlace1" presStyleIdx="4" presStyleCnt="5"/>
      <dgm:spPr>
        <a:solidFill>
          <a:srgbClr val="00CC00"/>
        </a:solidFill>
      </dgm:spPr>
    </dgm:pt>
    <dgm:pt modelId="{AC82E271-6A8F-4A6F-9876-9A22F0E37837}" type="pres">
      <dgm:prSet presAssocID="{68C1BC5D-3A24-4B0B-B39F-185CF324F30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A82825-8A29-467C-A978-A03C30E94119}" type="presOf" srcId="{0A7D9549-023C-4127-A694-4F4E5DAC56FE}" destId="{3DB0CF2E-4927-4D92-9C0B-DF32ACC9B034}" srcOrd="0" destOrd="0" presId="urn:microsoft.com/office/officeart/2005/8/layout/vList3"/>
    <dgm:cxn modelId="{79515B83-3CD8-4C28-A86C-B54DFBDFDC74}" type="presOf" srcId="{DE40FD13-C752-4D9B-8F05-005ECF0116AA}" destId="{57A41AE6-A359-4D6E-A685-B725D90D6F17}" srcOrd="0" destOrd="0" presId="urn:microsoft.com/office/officeart/2005/8/layout/vList3"/>
    <dgm:cxn modelId="{427D4D71-6E19-4222-BEDA-97332B9BACAD}" srcId="{DE40FD13-C752-4D9B-8F05-005ECF0116AA}" destId="{0A7D9549-023C-4127-A694-4F4E5DAC56FE}" srcOrd="0" destOrd="0" parTransId="{25C00D87-2424-4C91-B70D-86BCEED03C2E}" sibTransId="{E7F47535-A1D5-4A7C-9EA3-B0E1ECD0E802}"/>
    <dgm:cxn modelId="{40CC59A7-53F5-4B89-993A-D9AED9EB36A7}" srcId="{DE40FD13-C752-4D9B-8F05-005ECF0116AA}" destId="{68C1BC5D-3A24-4B0B-B39F-185CF324F305}" srcOrd="4" destOrd="0" parTransId="{02DB8206-7949-4E32-8C55-FD112F477E6C}" sibTransId="{3BF4AFF5-12CF-4769-9447-6F1821C8E541}"/>
    <dgm:cxn modelId="{85BB262C-B668-40E8-8950-CE89406F9995}" type="presOf" srcId="{707588AE-7F77-4426-9DC1-E8A5066F9B8A}" destId="{CDB38AEE-88DA-44C3-8F0E-37CFF12B37CC}" srcOrd="0" destOrd="0" presId="urn:microsoft.com/office/officeart/2005/8/layout/vList3"/>
    <dgm:cxn modelId="{EE6A72FC-4E42-4D8E-86FD-2EC47D69985C}" type="presOf" srcId="{1E22E377-976E-44D2-8F46-491265CD72F8}" destId="{55BE6755-6032-4DCD-AE7B-0E91C086E287}" srcOrd="0" destOrd="0" presId="urn:microsoft.com/office/officeart/2005/8/layout/vList3"/>
    <dgm:cxn modelId="{54035544-4AB6-40A2-9693-A23770648692}" type="presOf" srcId="{68C1BC5D-3A24-4B0B-B39F-185CF324F305}" destId="{AC82E271-6A8F-4A6F-9876-9A22F0E37837}" srcOrd="0" destOrd="0" presId="urn:microsoft.com/office/officeart/2005/8/layout/vList3"/>
    <dgm:cxn modelId="{FF817975-5E90-4718-8F6A-C803ED6D0C93}" srcId="{DE40FD13-C752-4D9B-8F05-005ECF0116AA}" destId="{3F601B1C-9D78-4D6F-B860-4DF2A06A8C28}" srcOrd="2" destOrd="0" parTransId="{9E8008AB-898C-4491-A57F-4F5EF876CC0A}" sibTransId="{0E173687-F936-41CB-98CD-A1A3E692E3AF}"/>
    <dgm:cxn modelId="{675FE99F-B492-4FCD-A4E2-8543CD6EABCC}" type="presOf" srcId="{3F601B1C-9D78-4D6F-B860-4DF2A06A8C28}" destId="{840023D0-C0F0-4177-B1D0-0E9091DDBC4D}" srcOrd="0" destOrd="0" presId="urn:microsoft.com/office/officeart/2005/8/layout/vList3"/>
    <dgm:cxn modelId="{452AD606-D6F8-4BD3-BFE9-5FBEDE821AAF}" srcId="{DE40FD13-C752-4D9B-8F05-005ECF0116AA}" destId="{707588AE-7F77-4426-9DC1-E8A5066F9B8A}" srcOrd="1" destOrd="0" parTransId="{830A6E3B-9E4D-40D6-BFD1-BFF9576295BF}" sibTransId="{4E739E8F-44A4-4BB3-9551-6E3C61FDD374}"/>
    <dgm:cxn modelId="{EFB2000E-FEBE-4766-AEED-0095AF65882D}" srcId="{DE40FD13-C752-4D9B-8F05-005ECF0116AA}" destId="{1E22E377-976E-44D2-8F46-491265CD72F8}" srcOrd="3" destOrd="0" parTransId="{59493C91-6D36-4B98-87CF-A0E652DD2579}" sibTransId="{E0614364-F174-45FD-B9A0-E7C7C2A596D8}"/>
    <dgm:cxn modelId="{3D813BE1-0B47-46DB-9A64-45D4A216D172}" type="presParOf" srcId="{57A41AE6-A359-4D6E-A685-B725D90D6F17}" destId="{737FE75B-7BDF-447A-AECD-03279885D5ED}" srcOrd="0" destOrd="0" presId="urn:microsoft.com/office/officeart/2005/8/layout/vList3"/>
    <dgm:cxn modelId="{0A368C10-DCA5-446B-9861-D54A3FF33166}" type="presParOf" srcId="{737FE75B-7BDF-447A-AECD-03279885D5ED}" destId="{95FD0031-3C50-4B87-BB97-D95D487D1112}" srcOrd="0" destOrd="0" presId="urn:microsoft.com/office/officeart/2005/8/layout/vList3"/>
    <dgm:cxn modelId="{CF44BD19-0BEB-4ADC-88D4-893B43959A69}" type="presParOf" srcId="{737FE75B-7BDF-447A-AECD-03279885D5ED}" destId="{3DB0CF2E-4927-4D92-9C0B-DF32ACC9B034}" srcOrd="1" destOrd="0" presId="urn:microsoft.com/office/officeart/2005/8/layout/vList3"/>
    <dgm:cxn modelId="{C264CA62-0002-4B2B-9D24-FAEDD9158B26}" type="presParOf" srcId="{57A41AE6-A359-4D6E-A685-B725D90D6F17}" destId="{E0FD4F09-442D-4E2D-A53A-948CF932B877}" srcOrd="1" destOrd="0" presId="urn:microsoft.com/office/officeart/2005/8/layout/vList3"/>
    <dgm:cxn modelId="{A723C406-5C5D-4782-B514-2B259F88F671}" type="presParOf" srcId="{57A41AE6-A359-4D6E-A685-B725D90D6F17}" destId="{541B73C1-36E1-4FC0-9393-A43791F60198}" srcOrd="2" destOrd="0" presId="urn:microsoft.com/office/officeart/2005/8/layout/vList3"/>
    <dgm:cxn modelId="{8A12C7D3-063F-494E-A3C3-8F5050CC01DD}" type="presParOf" srcId="{541B73C1-36E1-4FC0-9393-A43791F60198}" destId="{C4B0C0E9-48C5-41F4-9C31-7CBA4CECD7B7}" srcOrd="0" destOrd="0" presId="urn:microsoft.com/office/officeart/2005/8/layout/vList3"/>
    <dgm:cxn modelId="{84BC270E-66B4-4FA9-A449-6A228026BF21}" type="presParOf" srcId="{541B73C1-36E1-4FC0-9393-A43791F60198}" destId="{CDB38AEE-88DA-44C3-8F0E-37CFF12B37CC}" srcOrd="1" destOrd="0" presId="urn:microsoft.com/office/officeart/2005/8/layout/vList3"/>
    <dgm:cxn modelId="{13C4BB4E-3B69-4316-A2BA-65A3BF8503D1}" type="presParOf" srcId="{57A41AE6-A359-4D6E-A685-B725D90D6F17}" destId="{7EBC45E9-93C1-410A-85CF-2F617F481187}" srcOrd="3" destOrd="0" presId="urn:microsoft.com/office/officeart/2005/8/layout/vList3"/>
    <dgm:cxn modelId="{95AD9EAF-4B1F-40E8-A860-4E4A9D8D2E62}" type="presParOf" srcId="{57A41AE6-A359-4D6E-A685-B725D90D6F17}" destId="{47288AFA-6990-4B46-BBE3-1A51CCE7CF48}" srcOrd="4" destOrd="0" presId="urn:microsoft.com/office/officeart/2005/8/layout/vList3"/>
    <dgm:cxn modelId="{F359204F-3CA0-4994-8EF7-3DDB9F52400F}" type="presParOf" srcId="{47288AFA-6990-4B46-BBE3-1A51CCE7CF48}" destId="{5CC0E668-5E49-40CC-835F-F1E5CEA0B703}" srcOrd="0" destOrd="0" presId="urn:microsoft.com/office/officeart/2005/8/layout/vList3"/>
    <dgm:cxn modelId="{F915D01F-BEF5-4C61-AC63-F4ADD0F9A0B9}" type="presParOf" srcId="{47288AFA-6990-4B46-BBE3-1A51CCE7CF48}" destId="{840023D0-C0F0-4177-B1D0-0E9091DDBC4D}" srcOrd="1" destOrd="0" presId="urn:microsoft.com/office/officeart/2005/8/layout/vList3"/>
    <dgm:cxn modelId="{9AE67EF7-5C1B-49A3-B7F3-8B51D19CE9B6}" type="presParOf" srcId="{57A41AE6-A359-4D6E-A685-B725D90D6F17}" destId="{D92C5E74-15BA-4473-9D48-19D641590B6C}" srcOrd="5" destOrd="0" presId="urn:microsoft.com/office/officeart/2005/8/layout/vList3"/>
    <dgm:cxn modelId="{C307336E-1F94-46F0-AF62-E987E04D07EB}" type="presParOf" srcId="{57A41AE6-A359-4D6E-A685-B725D90D6F17}" destId="{3EF3C370-E2D1-4092-8703-048524E6F75C}" srcOrd="6" destOrd="0" presId="urn:microsoft.com/office/officeart/2005/8/layout/vList3"/>
    <dgm:cxn modelId="{105EC3FC-EE52-4F1C-AC6C-FB2C267CF613}" type="presParOf" srcId="{3EF3C370-E2D1-4092-8703-048524E6F75C}" destId="{BD18E541-EF16-4111-9D0B-0609793F6498}" srcOrd="0" destOrd="0" presId="urn:microsoft.com/office/officeart/2005/8/layout/vList3"/>
    <dgm:cxn modelId="{309DBA6B-AAFF-442B-A843-55407ADFA16A}" type="presParOf" srcId="{3EF3C370-E2D1-4092-8703-048524E6F75C}" destId="{55BE6755-6032-4DCD-AE7B-0E91C086E287}" srcOrd="1" destOrd="0" presId="urn:microsoft.com/office/officeart/2005/8/layout/vList3"/>
    <dgm:cxn modelId="{1261D232-C674-4DF4-9AF0-603F81505E48}" type="presParOf" srcId="{57A41AE6-A359-4D6E-A685-B725D90D6F17}" destId="{1FCAE7E5-64FC-4D86-AA21-F56D0D979CC8}" srcOrd="7" destOrd="0" presId="urn:microsoft.com/office/officeart/2005/8/layout/vList3"/>
    <dgm:cxn modelId="{AD0D13E8-38D1-4B3B-832B-9BD135D342A4}" type="presParOf" srcId="{57A41AE6-A359-4D6E-A685-B725D90D6F17}" destId="{4440E6B6-0316-40A2-8610-285B09BE60F4}" srcOrd="8" destOrd="0" presId="urn:microsoft.com/office/officeart/2005/8/layout/vList3"/>
    <dgm:cxn modelId="{99AC6EDE-2623-4362-8266-A6F0D3896A38}" type="presParOf" srcId="{4440E6B6-0316-40A2-8610-285B09BE60F4}" destId="{93B7CB73-F941-49E3-B670-865740B85ADC}" srcOrd="0" destOrd="0" presId="urn:microsoft.com/office/officeart/2005/8/layout/vList3"/>
    <dgm:cxn modelId="{2959E8CD-70C5-474B-8A38-E7496C067DA2}" type="presParOf" srcId="{4440E6B6-0316-40A2-8610-285B09BE60F4}" destId="{AC82E271-6A8F-4A6F-9876-9A22F0E37837}" srcOrd="1" destOrd="0" presId="urn:microsoft.com/office/officeart/2005/8/layout/vList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875EC-1CF1-4E70-8C8A-A5FFB35FFDAF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8905C-BA5D-4ADB-86F7-4224A17049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8905C-BA5D-4ADB-86F7-4224A170495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7" y="2236949"/>
            <a:ext cx="9793764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4" y="4080510"/>
            <a:ext cx="806545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06" y="288375"/>
            <a:ext cx="2592467" cy="6144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6" y="288375"/>
            <a:ext cx="7585366" cy="6144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7" y="4627250"/>
            <a:ext cx="9793764" cy="14301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7" y="3052049"/>
            <a:ext cx="9793764" cy="15751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05" y="1680215"/>
            <a:ext cx="5088916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057" y="1680215"/>
            <a:ext cx="5088916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611869"/>
            <a:ext cx="5090917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104" y="2283619"/>
            <a:ext cx="5090917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6" y="1611869"/>
            <a:ext cx="5092917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3056" y="2283619"/>
            <a:ext cx="5092917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86704"/>
            <a:ext cx="3790684" cy="12201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4814" y="286707"/>
            <a:ext cx="6441160" cy="61457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4" y="1506858"/>
            <a:ext cx="3790684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9" y="5040632"/>
            <a:ext cx="6913245" cy="595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9" y="643414"/>
            <a:ext cx="6913245" cy="4320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9" y="5635707"/>
            <a:ext cx="6913245" cy="845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88370"/>
            <a:ext cx="10369868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6" y="1680215"/>
            <a:ext cx="10369868" cy="475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6" y="6674172"/>
            <a:ext cx="2688484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674172"/>
            <a:ext cx="3648658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9" y="6674172"/>
            <a:ext cx="2688484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938" y="457202"/>
            <a:ext cx="9793618" cy="5102225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>ЗАПОРІЗЬКИЙ  НАЦІОНАЛЬНИЙ  УНІВЕРСИТЕТ</a:t>
            </a:r>
            <a:r>
              <a:rPr lang="uk-UA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/>
            </a:r>
            <a:br>
              <a:rPr lang="uk-UA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</a:br>
            <a:r>
              <a:rPr lang="uk-UA" sz="2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КАФЕДРА СОЦІАЛЬНОЇ ПЕДАГОГІКИ ТА СПЕЦІАЛЬНОЇ ОСВІТИ</a:t>
            </a:r>
            <a:r>
              <a:rPr lang="uk-UA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uk-UA" sz="2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ookman Old Style" panose="02050604050505020204" pitchFamily="18" charset="0"/>
                <a:sym typeface="+mn-ea"/>
              </a:rPr>
              <a:t>2024</a:t>
            </a:r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24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>НАВЧАЛЬНА ДИСЦИПЛІНА:</a:t>
            </a:r>
            <a:r>
              <a:rPr lang="ru-RU" sz="240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/>
            </a:r>
            <a:br>
              <a:rPr lang="ru-RU" sz="240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</a:br>
            <a:r>
              <a:rPr lang="uk-UA" sz="40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>ЛОГОКОРЕКЦІЙНА РОБОТА В УМОВАХ ПІСЛЯВОЄННОЇ ВІДБУДОВИ КРАЇНИ</a:t>
            </a:r>
            <a:r>
              <a:rPr lang="ru-RU" sz="4000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/>
            </a:r>
            <a:br>
              <a:rPr lang="ru-RU" sz="4000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Bookman Old Style" panose="02050604050505020204" pitchFamily="18" charset="0"/>
              </a:rPr>
            </a:br>
            <a:r>
              <a:rPr lang="uk-UA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/>
            </a:r>
            <a:br>
              <a:rPr lang="uk-UA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Bookman Old Style" panose="02050604050505020204" pitchFamily="18" charset="0"/>
              </a:rPr>
            </a:br>
            <a:endParaRPr lang="uk-UA" sz="2400" b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571" y="5815028"/>
            <a:ext cx="10712209" cy="1071570"/>
          </a:xfrm>
        </p:spPr>
        <p:txBody>
          <a:bodyPr>
            <a:normAutofit fontScale="87500" lnSpcReduction="10000"/>
          </a:bodyPr>
          <a:lstStyle/>
          <a:p>
            <a:endParaRPr lang="uk-UA" sz="18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uk-UA" sz="1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>НАТАЛЯ КВАША</a:t>
            </a:r>
            <a:r>
              <a:rPr lang="uk-UA" sz="12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>, ВИКЛАДАЧ</a:t>
            </a:r>
            <a:endParaRPr lang="uk-UA" sz="12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uk-UA" sz="1800" b="1" dirty="0" smtClean="0">
                <a:solidFill>
                  <a:srgbClr val="FF0000"/>
                </a:solidFill>
                <a:latin typeface="Bookman Old Style" panose="02050604050505020204" pitchFamily="18" charset="0"/>
                <a:sym typeface="+mn-ea"/>
              </a:rPr>
              <a:t/>
            </a:r>
            <a:br>
              <a:rPr lang="uk-UA" sz="1800" b="1" dirty="0" smtClean="0">
                <a:solidFill>
                  <a:srgbClr val="FF0000"/>
                </a:solidFill>
                <a:latin typeface="Bookman Old Style" panose="02050604050505020204" pitchFamily="18" charset="0"/>
                <a:sym typeface="+mn-ea"/>
              </a:rPr>
            </a:br>
            <a:endParaRPr lang="uk-UA" sz="1800" b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ПОВЕДІНКОВИЙ ВИПАДОК</a:t>
            </a:r>
            <a:endParaRPr lang="ru-RU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Bookman Old Style" pitchFamily="18" charset="0"/>
              </a:rPr>
              <a:t>ВИПАДОК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в якому дитина </a:t>
            </a:r>
            <a:r>
              <a:rPr lang="uk-UA" b="1" u="sng" dirty="0" smtClean="0">
                <a:latin typeface="Bookman Old Style" pitchFamily="18" charset="0"/>
              </a:rPr>
              <a:t>порушила</a:t>
            </a:r>
          </a:p>
          <a:p>
            <a:pPr>
              <a:buNone/>
            </a:pPr>
            <a:r>
              <a:rPr lang="uk-UA" b="1" u="sng" dirty="0" smtClean="0">
                <a:latin typeface="Bookman Old Style" pitchFamily="18" charset="0"/>
              </a:rPr>
              <a:t>норми </a:t>
            </a:r>
            <a:r>
              <a:rPr lang="uk-UA" dirty="0" smtClean="0">
                <a:latin typeface="Bookman Old Style" pitchFamily="18" charset="0"/>
              </a:rPr>
              <a:t>загальноприйнятих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правил або правил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сформованих саме для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неї, що призвело до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погіршення її стану,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вплинуло на оточуючих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Bookman Old Style" pitchFamily="18" charset="0"/>
              </a:rPr>
              <a:t>НАСЛІДКИ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uk-UA" b="1" u="sng" dirty="0" smtClean="0">
                <a:latin typeface="Bookman Old Style" pitchFamily="18" charset="0"/>
              </a:rPr>
              <a:t>порушення</a:t>
            </a:r>
            <a:r>
              <a:rPr lang="uk-UA" dirty="0" smtClean="0">
                <a:latin typeface="Bookman Old Style" pitchFamily="18" charset="0"/>
              </a:rPr>
              <a:t>  довірливих та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значущих </a:t>
            </a:r>
            <a:r>
              <a:rPr lang="uk-UA" b="1" u="sng" dirty="0" smtClean="0">
                <a:latin typeface="Bookman Old Style" pitchFamily="18" charset="0"/>
              </a:rPr>
              <a:t>стосунків</a:t>
            </a:r>
            <a:r>
              <a:rPr lang="uk-UA" dirty="0" smtClean="0">
                <a:latin typeface="Bookman Old Style" pitchFamily="18" charset="0"/>
              </a:rPr>
              <a:t> між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дорослим і дитиною,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тобто дитина або не сприймає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їх як такі, які потрібно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виконувати (за особистою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незгодою демонструє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небажану поведінку)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РІВНІ ВТРУЧАННЯ ДЛЯ ЗАБЕЗПЕЧЕННЯ БАЗОВОЇ ПОТРЕБИ БЕЗПЕКИ – ФОРМУВАННЯ У ДИТИНИ:</a:t>
            </a:r>
            <a:endParaRPr lang="ru-RU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576263" y="1679575"/>
          <a:ext cx="1036955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00FF"/>
                </a:solidFill>
                <a:latin typeface="Bookman Old Style" pitchFamily="18" charset="0"/>
              </a:rPr>
              <a:t>КОРЕКЦІЯ  ПОВЕДІНКИ</a:t>
            </a:r>
            <a:endParaRPr lang="ru-RU" sz="36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800" b="1" dirty="0" smtClean="0">
                <a:solidFill>
                  <a:srgbClr val="00CC00"/>
                </a:solidFill>
                <a:latin typeface="Bookman Old Style" pitchFamily="18" charset="0"/>
              </a:rPr>
              <a:t>ВАЖЛИВА  УМОВА: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FF3399"/>
                </a:solidFill>
                <a:latin typeface="Bookman Old Style" pitchFamily="18" charset="0"/>
              </a:rPr>
              <a:t>***</a:t>
            </a:r>
            <a:r>
              <a:rPr lang="uk-UA" sz="2400" dirty="0" smtClean="0">
                <a:latin typeface="Bookman Old Style" pitchFamily="18" charset="0"/>
              </a:rPr>
              <a:t>неможливо очікувати значних</a:t>
            </a:r>
          </a:p>
          <a:p>
            <a:pPr>
              <a:buNone/>
            </a:pPr>
            <a:r>
              <a:rPr lang="uk-UA" sz="2400" dirty="0" smtClean="0">
                <a:latin typeface="Bookman Old Style" pitchFamily="18" charset="0"/>
              </a:rPr>
              <a:t>результатів від педагогічної  </a:t>
            </a:r>
          </a:p>
          <a:p>
            <a:pPr>
              <a:buNone/>
            </a:pPr>
            <a:r>
              <a:rPr lang="uk-UA" sz="2400" dirty="0" smtClean="0">
                <a:latin typeface="Bookman Old Style" pitchFamily="18" charset="0"/>
              </a:rPr>
              <a:t>роботи з дитиною якщо вона </a:t>
            </a:r>
          </a:p>
          <a:p>
            <a:pPr>
              <a:buNone/>
            </a:pPr>
            <a:r>
              <a:rPr lang="uk-UA" sz="2400" dirty="0" smtClean="0">
                <a:latin typeface="Bookman Old Style" pitchFamily="18" charset="0"/>
              </a:rPr>
              <a:t>потребує корекції проявів </a:t>
            </a:r>
          </a:p>
          <a:p>
            <a:pPr>
              <a:buNone/>
            </a:pPr>
            <a:r>
              <a:rPr lang="uk-UA" sz="2400" dirty="0" smtClean="0">
                <a:latin typeface="Bookman Old Style" pitchFamily="18" charset="0"/>
              </a:rPr>
              <a:t>небажаної поведінки (до стану</a:t>
            </a:r>
          </a:p>
          <a:p>
            <a:pPr>
              <a:buNone/>
            </a:pPr>
            <a:r>
              <a:rPr lang="uk-UA" sz="2400" dirty="0" smtClean="0">
                <a:latin typeface="Bookman Old Style" pitchFamily="18" charset="0"/>
              </a:rPr>
              <a:t> нормалізації) 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FF3399"/>
                </a:solidFill>
                <a:latin typeface="Bookman Old Style" pitchFamily="18" charset="0"/>
              </a:rPr>
              <a:t>***</a:t>
            </a:r>
            <a:r>
              <a:rPr lang="uk-UA" sz="2400" dirty="0" smtClean="0">
                <a:latin typeface="Bookman Old Style" pitchFamily="18" charset="0"/>
              </a:rPr>
              <a:t>застосовується </a:t>
            </a:r>
            <a:r>
              <a:rPr lang="uk-UA" sz="2400" dirty="0" err="1" smtClean="0">
                <a:latin typeface="Bookman Old Style" pitchFamily="18" charset="0"/>
              </a:rPr>
              <a:t>проактивна</a:t>
            </a:r>
            <a:r>
              <a:rPr lang="uk-UA" sz="2400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uk-UA" sz="2400" dirty="0" smtClean="0">
                <a:latin typeface="Bookman Old Style" pitchFamily="18" charset="0"/>
              </a:rPr>
              <a:t>стратегія, тобто - навчання </a:t>
            </a:r>
          </a:p>
          <a:p>
            <a:pPr>
              <a:buNone/>
            </a:pPr>
            <a:r>
              <a:rPr lang="uk-UA" sz="2400" dirty="0" smtClean="0">
                <a:latin typeface="Bookman Old Style" pitchFamily="18" charset="0"/>
              </a:rPr>
              <a:t>відбувається виключно у стані </a:t>
            </a:r>
          </a:p>
          <a:p>
            <a:pPr>
              <a:buNone/>
            </a:pPr>
            <a:r>
              <a:rPr lang="uk-UA" sz="2400" dirty="0" smtClean="0">
                <a:latin typeface="Bookman Old Style" pitchFamily="18" charset="0"/>
              </a:rPr>
              <a:t>спокою дитини, ні у стані стресу</a:t>
            </a:r>
          </a:p>
          <a:p>
            <a:pPr>
              <a:buNone/>
            </a:pPr>
            <a:r>
              <a:rPr lang="uk-UA" sz="2400" dirty="0" smtClean="0">
                <a:latin typeface="Bookman Old Style" pitchFamily="18" charset="0"/>
              </a:rPr>
              <a:t>чи поведінкових порушень </a:t>
            </a:r>
            <a:endParaRPr lang="ru-RU" sz="24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800" b="1" dirty="0">
              <a:latin typeface="Bookman Old Style" pitchFamily="18" charset="0"/>
            </a:endParaRPr>
          </a:p>
        </p:txBody>
      </p:sp>
      <p:pic>
        <p:nvPicPr>
          <p:cNvPr id="1028" name="Picture 4" descr="C:\Users\asus\Desktop\Без названия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32540" y="1242996"/>
            <a:ext cx="4763515" cy="356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sus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1301" y="4957772"/>
            <a:ext cx="347663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0000FF"/>
                </a:solidFill>
                <a:latin typeface="Bookman Old Style" pitchFamily="18" charset="0"/>
              </a:rPr>
              <a:t>ІНДИВІДУАЛЬНА  ТА  ГРУПОВА  РОБОТА</a:t>
            </a:r>
            <a:br>
              <a:rPr lang="uk-UA" sz="36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uk-UA" sz="2700" b="1" dirty="0" smtClean="0">
                <a:solidFill>
                  <a:srgbClr val="0000FF"/>
                </a:solidFill>
                <a:latin typeface="Bookman Old Style" pitchFamily="18" charset="0"/>
              </a:rPr>
              <a:t>(з присутністю батьків, іншого фахівця як асистента дитини/дітей як в індивідуальній так і груповій роботі)</a:t>
            </a:r>
            <a:endParaRPr lang="ru-RU" sz="27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3100" b="1" dirty="0" smtClean="0">
                <a:solidFill>
                  <a:srgbClr val="FF0000"/>
                </a:solidFill>
                <a:latin typeface="Bookman Old Style" pitchFamily="18" charset="0"/>
              </a:rPr>
              <a:t>ВРАХОВУЄМО</a:t>
            </a:r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sz="2800" b="1" dirty="0" smtClean="0">
                <a:latin typeface="Bookman Old Style" pitchFamily="18" charset="0"/>
              </a:rPr>
              <a:t>фізіологічні </a:t>
            </a:r>
          </a:p>
          <a:p>
            <a:pPr>
              <a:buNone/>
            </a:pPr>
            <a:r>
              <a:rPr lang="uk-UA" sz="2800" b="1" dirty="0" smtClean="0">
                <a:latin typeface="Bookman Old Style" pitchFamily="18" charset="0"/>
              </a:rPr>
              <a:t>потреби дитини в </a:t>
            </a:r>
            <a:r>
              <a:rPr lang="uk-UA" sz="2800" b="1" dirty="0" smtClean="0">
                <a:latin typeface="Bookman Old Style" pitchFamily="18" charset="0"/>
              </a:rPr>
              <a:t>процесі</a:t>
            </a:r>
          </a:p>
          <a:p>
            <a:pPr>
              <a:buNone/>
            </a:pPr>
            <a:r>
              <a:rPr lang="uk-UA" sz="2800" b="1" dirty="0" smtClean="0">
                <a:latin typeface="Bookman Old Style" pitchFamily="18" charset="0"/>
              </a:rPr>
              <a:t>роботи</a:t>
            </a:r>
            <a:r>
              <a:rPr lang="uk-UA" sz="2800" b="1" dirty="0" smtClean="0">
                <a:latin typeface="Bookman Old Style" pitchFamily="18" charset="0"/>
              </a:rPr>
              <a:t>:</a:t>
            </a:r>
            <a:endParaRPr lang="ru-RU" sz="28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2800" b="1" dirty="0" smtClean="0">
                <a:latin typeface="Bookman Old Style" pitchFamily="18" charset="0"/>
              </a:rPr>
              <a:t>перекус</a:t>
            </a:r>
            <a:r>
              <a:rPr lang="uk-UA" sz="2800" dirty="0" smtClean="0">
                <a:latin typeface="Bookman Old Style" pitchFamily="18" charset="0"/>
              </a:rPr>
              <a:t> що дві години (але увага, </a:t>
            </a:r>
          </a:p>
          <a:p>
            <a:pPr>
              <a:buNone/>
            </a:pPr>
            <a:r>
              <a:rPr lang="uk-UA" sz="2800" dirty="0" smtClean="0">
                <a:latin typeface="Bookman Old Style" pitchFamily="18" charset="0"/>
              </a:rPr>
              <a:t>є вимоги саме до 2 –х годин)</a:t>
            </a:r>
            <a:endParaRPr lang="ru-RU" sz="28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2800" b="1" dirty="0" smtClean="0">
                <a:latin typeface="Bookman Old Style" pitchFamily="18" charset="0"/>
              </a:rPr>
              <a:t>пляшка з водою</a:t>
            </a:r>
            <a:endParaRPr lang="ru-RU" sz="28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2800" b="1" dirty="0" smtClean="0">
                <a:latin typeface="Bookman Old Style" pitchFamily="18" charset="0"/>
              </a:rPr>
              <a:t>простір</a:t>
            </a:r>
            <a:r>
              <a:rPr lang="uk-UA" sz="2800" dirty="0" smtClean="0">
                <a:latin typeface="Bookman Old Style" pitchFamily="18" charset="0"/>
              </a:rPr>
              <a:t> для ігор середньої</a:t>
            </a:r>
          </a:p>
          <a:p>
            <a:pPr>
              <a:buNone/>
            </a:pPr>
            <a:r>
              <a:rPr lang="uk-UA" sz="2800" dirty="0" smtClean="0">
                <a:latin typeface="Bookman Old Style" pitchFamily="18" charset="0"/>
              </a:rPr>
              <a:t>інтенсивності</a:t>
            </a:r>
            <a:endParaRPr lang="ru-RU" sz="28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2800" b="1" dirty="0" smtClean="0">
                <a:latin typeface="Bookman Old Style" pitchFamily="18" charset="0"/>
              </a:rPr>
              <a:t>навушники</a:t>
            </a:r>
            <a:endParaRPr lang="ru-RU" sz="28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2800" b="1" dirty="0" smtClean="0">
                <a:latin typeface="Bookman Old Style" pitchFamily="18" charset="0"/>
              </a:rPr>
              <a:t>іграшка – анті стрес</a:t>
            </a:r>
            <a:endParaRPr lang="ru-RU" sz="28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2800" b="1" dirty="0" err="1" smtClean="0">
                <a:latin typeface="Bookman Old Style" pitchFamily="18" charset="0"/>
              </a:rPr>
              <a:t>смаколик</a:t>
            </a:r>
            <a:r>
              <a:rPr lang="uk-UA" sz="2800" b="1" dirty="0" smtClean="0">
                <a:latin typeface="Bookman Old Style" pitchFamily="18" charset="0"/>
              </a:rPr>
              <a:t>,</a:t>
            </a:r>
            <a:r>
              <a:rPr lang="uk-UA" sz="2800" dirty="0" smtClean="0">
                <a:latin typeface="Bookman Old Style" pitchFamily="18" charset="0"/>
              </a:rPr>
              <a:t> який треба жувати </a:t>
            </a:r>
          </a:p>
          <a:p>
            <a:pPr>
              <a:buNone/>
            </a:pPr>
            <a:r>
              <a:rPr lang="uk-UA" sz="2800" dirty="0" smtClean="0">
                <a:latin typeface="Bookman Old Style" pitchFamily="18" charset="0"/>
              </a:rPr>
              <a:t>прикладаючи деякі зусилля</a:t>
            </a:r>
            <a:endParaRPr lang="ru-RU" sz="28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Bookman Old Style" pitchFamily="18" charset="0"/>
              </a:rPr>
              <a:t>сенсорні м’ячі, подушки тощо </a:t>
            </a:r>
            <a:endParaRPr lang="ru-RU" sz="2800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3100" b="1" dirty="0" smtClean="0">
                <a:solidFill>
                  <a:srgbClr val="00CC00"/>
                </a:solidFill>
                <a:latin typeface="Bookman Old Style" pitchFamily="18" charset="0"/>
              </a:rPr>
              <a:t>ЧОМУ </a:t>
            </a:r>
            <a:r>
              <a:rPr lang="uk-UA" sz="3100" b="1" dirty="0" smtClean="0">
                <a:solidFill>
                  <a:srgbClr val="00CC00"/>
                </a:solidFill>
                <a:latin typeface="Bookman Old Style" pitchFamily="18" charset="0"/>
              </a:rPr>
              <a:t>ЦЕ ВАЖЛИВО? </a:t>
            </a:r>
          </a:p>
          <a:p>
            <a:pPr>
              <a:buNone/>
            </a:pPr>
            <a:endParaRPr lang="uk-UA" sz="2300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300" b="1" dirty="0" smtClean="0">
                <a:latin typeface="Bookman Old Style" pitchFamily="18" charset="0"/>
              </a:rPr>
              <a:t>ЯКІ ПРАВИЛА ПОВИННІ </a:t>
            </a:r>
          </a:p>
          <a:p>
            <a:pPr>
              <a:buNone/>
            </a:pPr>
            <a:r>
              <a:rPr lang="uk-UA" sz="2300" b="1" dirty="0" smtClean="0">
                <a:latin typeface="Bookman Old Style" pitchFamily="18" charset="0"/>
              </a:rPr>
              <a:t>ДОТРИМУВАТИСЬ У ПІДХОДІ ДО </a:t>
            </a:r>
          </a:p>
          <a:p>
            <a:pPr>
              <a:buNone/>
            </a:pPr>
            <a:r>
              <a:rPr lang="uk-UA" sz="2300" b="1" dirty="0" smtClean="0">
                <a:latin typeface="Bookman Old Style" pitchFamily="18" charset="0"/>
              </a:rPr>
              <a:t>ВЖИВАННЯ ПІД ЧАС ЗАНЯТЬ </a:t>
            </a:r>
          </a:p>
          <a:p>
            <a:pPr>
              <a:buNone/>
            </a:pPr>
            <a:r>
              <a:rPr lang="uk-UA" sz="2300" b="1" dirty="0" smtClean="0">
                <a:latin typeface="Bookman Old Style" pitchFamily="18" charset="0"/>
              </a:rPr>
              <a:t>ДИТИНОЮ ВОДИ ТА </a:t>
            </a:r>
          </a:p>
          <a:p>
            <a:pPr>
              <a:buNone/>
            </a:pPr>
            <a:r>
              <a:rPr lang="uk-UA" sz="2300" b="1" dirty="0" smtClean="0">
                <a:latin typeface="Bookman Old Style" pitchFamily="18" charset="0"/>
              </a:rPr>
              <a:t>СМАКОЛИКІВ</a:t>
            </a:r>
            <a:r>
              <a:rPr lang="uk-UA" sz="2300" b="1" dirty="0" smtClean="0">
                <a:latin typeface="Bookman Old Style" pitchFamily="18" charset="0"/>
              </a:rPr>
              <a:t>?</a:t>
            </a:r>
          </a:p>
          <a:p>
            <a:pPr>
              <a:buNone/>
            </a:pPr>
            <a:endParaRPr lang="uk-UA" sz="23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2300" b="1" dirty="0" smtClean="0">
                <a:latin typeface="Bookman Old Style" pitchFamily="18" charset="0"/>
              </a:rPr>
              <a:t>ЧИ Є В ЦЬОМУ ВІДМІННІСТЬ ПІД </a:t>
            </a:r>
          </a:p>
          <a:p>
            <a:pPr>
              <a:buNone/>
            </a:pPr>
            <a:r>
              <a:rPr lang="uk-UA" sz="2300" b="1" dirty="0" smtClean="0">
                <a:latin typeface="Bookman Old Style" pitchFamily="18" charset="0"/>
              </a:rPr>
              <a:t>ЧАС ІНДИВІДУАЛЬНОГО АБО </a:t>
            </a:r>
          </a:p>
          <a:p>
            <a:pPr>
              <a:buNone/>
            </a:pPr>
            <a:r>
              <a:rPr lang="uk-UA" sz="2300" b="1" dirty="0" smtClean="0">
                <a:latin typeface="Bookman Old Style" pitchFamily="18" charset="0"/>
              </a:rPr>
              <a:t>ГРУПОВОГО ЗАНЯТТЯ? </a:t>
            </a:r>
            <a:endParaRPr lang="uk-UA" sz="2300" b="1" dirty="0" smtClean="0">
              <a:latin typeface="Bookman Old Style" pitchFamily="18" charset="0"/>
            </a:endParaRPr>
          </a:p>
          <a:p>
            <a:pPr>
              <a:buNone/>
            </a:pPr>
            <a:endParaRPr lang="uk-UA" sz="23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2300" b="1" dirty="0" smtClean="0">
                <a:latin typeface="Bookman Old Style" pitchFamily="18" charset="0"/>
              </a:rPr>
              <a:t>ЯКІ </a:t>
            </a:r>
            <a:r>
              <a:rPr lang="uk-UA" sz="2300" b="1" dirty="0" smtClean="0">
                <a:latin typeface="Bookman Old Style" pitchFamily="18" charset="0"/>
              </a:rPr>
              <a:t> </a:t>
            </a:r>
            <a:r>
              <a:rPr lang="uk-UA" sz="2300" b="1" dirty="0" smtClean="0">
                <a:latin typeface="Bookman Old Style" pitchFamily="18" charset="0"/>
              </a:rPr>
              <a:t>ПРАВИЛА </a:t>
            </a:r>
            <a:r>
              <a:rPr lang="uk-UA" sz="2300" b="1" dirty="0" smtClean="0">
                <a:latin typeface="Bookman Old Style" pitchFamily="18" charset="0"/>
              </a:rPr>
              <a:t>ВИ Б ВСТАНОВИЛИ І </a:t>
            </a:r>
          </a:p>
          <a:p>
            <a:pPr>
              <a:buNone/>
            </a:pPr>
            <a:r>
              <a:rPr lang="uk-UA" sz="2300" b="1" dirty="0" smtClean="0">
                <a:latin typeface="Bookman Old Style" pitchFamily="18" charset="0"/>
              </a:rPr>
              <a:t>ЧОМУ САМЕ?</a:t>
            </a:r>
            <a:endParaRPr lang="ru-RU" sz="23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ГРУПОВА РОБОТА ЗА ВСТАНОВЛЕНИМИ ПРАВИЛАМИ</a:t>
            </a:r>
            <a:endParaRPr lang="ru-RU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uk-UA" sz="2000" b="1" dirty="0" smtClean="0">
              <a:latin typeface="Bookman Old Style" pitchFamily="18" charset="0"/>
            </a:endParaRPr>
          </a:p>
          <a:p>
            <a:pPr>
              <a:buNone/>
            </a:pPr>
            <a:endParaRPr lang="uk-UA" sz="20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2000" b="1" dirty="0" smtClean="0">
                <a:latin typeface="Bookman Old Style" pitchFamily="18" charset="0"/>
              </a:rPr>
              <a:t>ПРИ БУДЬ-ЯКІЙ ФОРМІ </a:t>
            </a:r>
          </a:p>
          <a:p>
            <a:pPr>
              <a:buNone/>
            </a:pPr>
            <a:r>
              <a:rPr lang="uk-UA" sz="2000" b="1" dirty="0" smtClean="0">
                <a:latin typeface="Bookman Old Style" pitchFamily="18" charset="0"/>
              </a:rPr>
              <a:t>ОБОВЯЗКОВО  </a:t>
            </a:r>
          </a:p>
          <a:p>
            <a:pPr>
              <a:buNone/>
            </a:pPr>
            <a:r>
              <a:rPr lang="uk-UA" sz="2000" b="1" dirty="0" smtClean="0">
                <a:latin typeface="Bookman Old Style" pitchFamily="18" charset="0"/>
              </a:rPr>
              <a:t>ВСТАНОВЛЮЮТЬСЯ ПРАВИЛА,  </a:t>
            </a:r>
          </a:p>
          <a:p>
            <a:pPr>
              <a:buNone/>
            </a:pPr>
            <a:r>
              <a:rPr lang="uk-UA" sz="2000" b="1" dirty="0" smtClean="0">
                <a:latin typeface="Bookman Old Style" pitchFamily="18" charset="0"/>
              </a:rPr>
              <a:t>ЯКІ ОБГОВОРЮЮТЬСЯ ТА </a:t>
            </a:r>
          </a:p>
          <a:p>
            <a:pPr>
              <a:buNone/>
            </a:pPr>
            <a:r>
              <a:rPr lang="uk-UA" sz="2000" b="1" dirty="0" smtClean="0">
                <a:latin typeface="Bookman Old Style" pitchFamily="18" charset="0"/>
              </a:rPr>
              <a:t>УЗГОДЖУЮТЬСЯ З </a:t>
            </a:r>
          </a:p>
          <a:p>
            <a:pPr>
              <a:buNone/>
            </a:pPr>
            <a:r>
              <a:rPr lang="uk-UA" sz="2000" b="1" dirty="0" smtClean="0">
                <a:latin typeface="Bookman Old Style" pitchFamily="18" charset="0"/>
              </a:rPr>
              <a:t>ДИТИНОЮ/ДІТЬМИ</a:t>
            </a:r>
          </a:p>
          <a:p>
            <a:pPr>
              <a:buNone/>
            </a:pPr>
            <a:endParaRPr lang="uk-UA" sz="20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2000" b="1" dirty="0" smtClean="0">
                <a:latin typeface="Bookman Old Style" pitchFamily="18" charset="0"/>
              </a:rPr>
              <a:t>ПРАВИЛА НЕ  ПОРУШУЮТЬСЯ</a:t>
            </a:r>
            <a:endParaRPr lang="en-US" sz="20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2000" b="1" dirty="0" smtClean="0">
                <a:latin typeface="Bookman Old Style" pitchFamily="18" charset="0"/>
              </a:rPr>
              <a:t> (діють принципи </a:t>
            </a:r>
            <a:r>
              <a:rPr lang="en-US" sz="2000" b="1" dirty="0" smtClean="0">
                <a:latin typeface="Bookman Old Style" pitchFamily="18" charset="0"/>
              </a:rPr>
              <a:t>TBRI)</a:t>
            </a:r>
            <a:r>
              <a:rPr lang="uk-UA" sz="2000" b="1" dirty="0" smtClean="0">
                <a:latin typeface="Bookman Old Style" pitchFamily="18" charset="0"/>
              </a:rPr>
              <a:t> 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2050" name="Picture 2" descr="C:\Users\asus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32541" y="1743062"/>
            <a:ext cx="400837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sus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7119" y="452914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88370"/>
            <a:ext cx="10369868" cy="95462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ПРАВИЛА ДАЮТЬ ДИТИНІ</a:t>
            </a:r>
            <a:endParaRPr lang="ru-RU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05" y="1680215"/>
            <a:ext cx="5613560" cy="475226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Bookman Old Style" pitchFamily="18" charset="0"/>
              </a:rPr>
              <a:t>вибір</a:t>
            </a:r>
            <a:r>
              <a:rPr lang="uk-UA" sz="2000" dirty="0" smtClean="0">
                <a:latin typeface="Bookman Old Style" pitchFamily="18" charset="0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latin typeface="Bookman Old Style" pitchFamily="18" charset="0"/>
              </a:rPr>
              <a:t>-</a:t>
            </a:r>
            <a:r>
              <a:rPr lang="uk-UA" sz="2000" dirty="0" smtClean="0">
                <a:latin typeface="Bookman Old Style" pitchFamily="18" charset="0"/>
              </a:rPr>
              <a:t> </a:t>
            </a:r>
            <a:r>
              <a:rPr lang="uk-UA" sz="2000" b="1" dirty="0" smtClean="0">
                <a:latin typeface="Bookman Old Style" pitchFamily="18" charset="0"/>
              </a:rPr>
              <a:t>доцільний рівень </a:t>
            </a:r>
            <a:r>
              <a:rPr lang="uk-UA" sz="2000" b="1" dirty="0" smtClean="0">
                <a:latin typeface="Bookman Old Style" pitchFamily="18" charset="0"/>
              </a:rPr>
              <a:t>контролю,</a:t>
            </a:r>
          </a:p>
          <a:p>
            <a:pPr>
              <a:buNone/>
            </a:pPr>
            <a:r>
              <a:rPr lang="uk-UA" sz="2000" b="1" dirty="0" smtClean="0">
                <a:latin typeface="Bookman Old Style" pitchFamily="18" charset="0"/>
              </a:rPr>
              <a:t>мотивацію </a:t>
            </a:r>
            <a:r>
              <a:rPr lang="uk-UA" sz="2000" b="1" dirty="0" smtClean="0">
                <a:latin typeface="Bookman Old Style" pitchFamily="18" charset="0"/>
              </a:rPr>
              <a:t>у опануванні </a:t>
            </a:r>
            <a:r>
              <a:rPr lang="uk-UA" sz="2000" b="1" dirty="0" smtClean="0">
                <a:latin typeface="Bookman Old Style" pitchFamily="18" charset="0"/>
              </a:rPr>
              <a:t>навичок</a:t>
            </a:r>
          </a:p>
          <a:p>
            <a:pPr>
              <a:buNone/>
            </a:pPr>
            <a:endParaRPr lang="ru-RU" sz="20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CC00"/>
                </a:solidFill>
                <a:latin typeface="Bookman Old Style" pitchFamily="18" charset="0"/>
              </a:rPr>
              <a:t>компроміс</a:t>
            </a:r>
            <a:r>
              <a:rPr lang="uk-UA" sz="2000" dirty="0" smtClean="0">
                <a:solidFill>
                  <a:srgbClr val="00CC00"/>
                </a:solidFill>
                <a:latin typeface="Bookman Old Style" pitchFamily="18" charset="0"/>
              </a:rPr>
              <a:t> </a:t>
            </a:r>
            <a:r>
              <a:rPr lang="uk-UA" sz="2000" b="1" dirty="0" smtClean="0">
                <a:solidFill>
                  <a:srgbClr val="00CC00"/>
                </a:solidFill>
                <a:latin typeface="Bookman Old Style" pitchFamily="18" charset="0"/>
              </a:rPr>
              <a:t>-</a:t>
            </a:r>
            <a:r>
              <a:rPr lang="uk-UA" sz="2000" dirty="0" smtClean="0">
                <a:latin typeface="Bookman Old Style" pitchFamily="18" charset="0"/>
              </a:rPr>
              <a:t> </a:t>
            </a:r>
            <a:r>
              <a:rPr lang="uk-UA" sz="2000" b="1" dirty="0" smtClean="0">
                <a:latin typeface="Bookman Old Style" pitchFamily="18" charset="0"/>
              </a:rPr>
              <a:t>плавний </a:t>
            </a:r>
            <a:r>
              <a:rPr lang="uk-UA" sz="2000" b="1" dirty="0" smtClean="0">
                <a:latin typeface="Bookman Old Style" pitchFamily="18" charset="0"/>
              </a:rPr>
              <a:t>перебіг </a:t>
            </a:r>
          </a:p>
          <a:p>
            <a:pPr>
              <a:buNone/>
            </a:pPr>
            <a:r>
              <a:rPr lang="uk-UA" sz="2000" b="1" dirty="0" smtClean="0">
                <a:latin typeface="Bookman Old Style" pitchFamily="18" charset="0"/>
              </a:rPr>
              <a:t>поведінки</a:t>
            </a:r>
            <a:r>
              <a:rPr lang="uk-UA" sz="2000" b="1" dirty="0" smtClean="0">
                <a:latin typeface="Bookman Old Style" pitchFamily="18" charset="0"/>
              </a:rPr>
              <a:t>, віра що почули </a:t>
            </a:r>
            <a:r>
              <a:rPr lang="uk-UA" sz="2000" b="1" dirty="0" smtClean="0">
                <a:latin typeface="Bookman Old Style" pitchFamily="18" charset="0"/>
              </a:rPr>
              <a:t>та</a:t>
            </a:r>
            <a:endParaRPr lang="uk-UA" sz="20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2000" b="1" dirty="0" smtClean="0">
                <a:latin typeface="Bookman Old Style" pitchFamily="18" charset="0"/>
              </a:rPr>
              <a:t> задовольнять, коли це </a:t>
            </a:r>
            <a:r>
              <a:rPr lang="uk-UA" sz="2000" b="1" dirty="0" smtClean="0">
                <a:latin typeface="Bookman Old Style" pitchFamily="18" charset="0"/>
              </a:rPr>
              <a:t>можливо</a:t>
            </a:r>
          </a:p>
          <a:p>
            <a:pPr>
              <a:buNone/>
            </a:pPr>
            <a:endParaRPr lang="ru-RU" sz="20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FFC000"/>
                </a:solidFill>
                <a:latin typeface="Bookman Old Style" pitchFamily="18" charset="0"/>
              </a:rPr>
              <a:t>делегування влади - </a:t>
            </a:r>
            <a:r>
              <a:rPr lang="uk-UA" sz="2000" b="1" dirty="0" smtClean="0">
                <a:latin typeface="Bookman Old Style" pitchFamily="18" charset="0"/>
              </a:rPr>
              <a:t>про </a:t>
            </a:r>
            <a:r>
              <a:rPr lang="uk-UA" sz="2000" b="1" dirty="0" smtClean="0">
                <a:latin typeface="Bookman Old Style" pitchFamily="18" charset="0"/>
              </a:rPr>
              <a:t>її можливості</a:t>
            </a:r>
            <a:endParaRPr lang="uk-UA" sz="20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2000" b="1" dirty="0" smtClean="0">
                <a:latin typeface="Bookman Old Style" pitchFamily="18" charset="0"/>
              </a:rPr>
              <a:t>чують</a:t>
            </a:r>
            <a:r>
              <a:rPr lang="uk-UA" sz="2000" b="1" dirty="0" smtClean="0">
                <a:latin typeface="Bookman Old Style" pitchFamily="18" charset="0"/>
              </a:rPr>
              <a:t>, її потреби </a:t>
            </a:r>
            <a:r>
              <a:rPr lang="uk-UA" sz="2000" b="1" dirty="0" smtClean="0">
                <a:latin typeface="Bookman Old Style" pitchFamily="18" charset="0"/>
              </a:rPr>
              <a:t>мають силу</a:t>
            </a:r>
          </a:p>
          <a:p>
            <a:pPr>
              <a:buNone/>
            </a:pPr>
            <a:endParaRPr lang="ru-RU" sz="20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66FF"/>
                </a:solidFill>
                <a:latin typeface="Bookman Old Style" pitchFamily="18" charset="0"/>
              </a:rPr>
              <a:t>фрази життєвих цінностей – </a:t>
            </a:r>
          </a:p>
          <a:p>
            <a:pPr>
              <a:buNone/>
            </a:pPr>
            <a:r>
              <a:rPr lang="uk-UA" sz="2000" b="1" dirty="0" smtClean="0">
                <a:latin typeface="Bookman Old Style" pitchFamily="18" charset="0"/>
              </a:rPr>
              <a:t>шанування відносин, навчання </a:t>
            </a:r>
          </a:p>
          <a:p>
            <a:pPr>
              <a:buNone/>
            </a:pPr>
            <a:r>
              <a:rPr lang="uk-UA" sz="2000" b="1" dirty="0" smtClean="0">
                <a:latin typeface="Bookman Old Style" pitchFamily="18" charset="0"/>
              </a:rPr>
              <a:t>соціальним навичкам (результативні</a:t>
            </a:r>
          </a:p>
          <a:p>
            <a:pPr>
              <a:buNone/>
            </a:pPr>
            <a:r>
              <a:rPr lang="uk-UA" sz="2000" b="1" dirty="0" smtClean="0">
                <a:latin typeface="Bookman Old Style" pitchFamily="18" charset="0"/>
              </a:rPr>
              <a:t>у кризових поведінкових ситуаціях)</a:t>
            </a:r>
            <a:endParaRPr lang="ru-RU" sz="2000" b="1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asus\Desktop\imag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1410524">
            <a:off x="7872561" y="3158782"/>
            <a:ext cx="2907472" cy="2237391"/>
          </a:xfrm>
          <a:prstGeom prst="rect">
            <a:avLst/>
          </a:prstGeom>
          <a:noFill/>
        </p:spPr>
      </p:pic>
      <p:pic>
        <p:nvPicPr>
          <p:cNvPr id="2051" name="Picture 3" descr="C:\Users\asus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4309" y="5243524"/>
            <a:ext cx="2341976" cy="1500198"/>
          </a:xfrm>
          <a:prstGeom prst="rect">
            <a:avLst/>
          </a:prstGeom>
          <a:noFill/>
        </p:spPr>
      </p:pic>
      <p:pic>
        <p:nvPicPr>
          <p:cNvPr id="2052" name="Picture 4" descr="C:\Users\asus\Desktop\images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3979" y="1671624"/>
            <a:ext cx="242990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ПІДТРИМАННЯ  БАЛАНСУ ДИСЦИПЛІНИ І ПЛЕКАННЯ ПІД ЧАС ВЗАЄМОДІЇ</a:t>
            </a:r>
            <a:endParaRPr lang="ru-RU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6105" y="1680215"/>
            <a:ext cx="4756304" cy="47522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uk-UA" sz="2400" b="1" dirty="0" smtClean="0">
              <a:solidFill>
                <a:srgbClr val="00CC00"/>
              </a:solidFill>
              <a:latin typeface="Bookman Old Style" pitchFamily="18" charset="0"/>
            </a:endParaRPr>
          </a:p>
          <a:p>
            <a:pPr>
              <a:buNone/>
            </a:pPr>
            <a:endParaRPr lang="uk-UA" sz="2400" b="1" dirty="0" smtClean="0">
              <a:solidFill>
                <a:srgbClr val="00CC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400" b="1" dirty="0" smtClean="0">
                <a:latin typeface="Bookman Old Style" pitchFamily="18" charset="0"/>
              </a:rPr>
              <a:t>найважливіше</a:t>
            </a:r>
            <a:r>
              <a:rPr lang="uk-UA" sz="2400" b="1" dirty="0" smtClean="0">
                <a:solidFill>
                  <a:srgbClr val="00CC00"/>
                </a:solidFill>
                <a:latin typeface="Bookman Old Style" pitchFamily="18" charset="0"/>
              </a:rPr>
              <a:t> </a:t>
            </a:r>
            <a:r>
              <a:rPr lang="uk-UA" sz="2600" b="1" dirty="0" smtClean="0">
                <a:solidFill>
                  <a:srgbClr val="C00000"/>
                </a:solidFill>
                <a:latin typeface="Bookman Old Style" pitchFamily="18" charset="0"/>
              </a:rPr>
              <a:t>ПРАВИЛО,</a:t>
            </a:r>
            <a:r>
              <a:rPr lang="uk-UA" sz="2600" b="1" dirty="0" smtClean="0">
                <a:solidFill>
                  <a:srgbClr val="00CC00"/>
                </a:solidFill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uk-UA" sz="2400" b="1" dirty="0" smtClean="0">
                <a:latin typeface="Bookman Old Style" pitchFamily="18" charset="0"/>
              </a:rPr>
              <a:t>дотримання якого дозволяє </a:t>
            </a:r>
          </a:p>
          <a:p>
            <a:pPr>
              <a:buNone/>
            </a:pPr>
            <a:r>
              <a:rPr lang="uk-UA" sz="2400" b="1" dirty="0" smtClean="0">
                <a:latin typeface="Bookman Old Style" pitchFamily="18" charset="0"/>
              </a:rPr>
              <a:t>встановити довірливі </a:t>
            </a:r>
          </a:p>
          <a:p>
            <a:pPr>
              <a:buNone/>
            </a:pPr>
            <a:r>
              <a:rPr lang="uk-UA" sz="2400" b="1" dirty="0" smtClean="0">
                <a:latin typeface="Bookman Old Style" pitchFamily="18" charset="0"/>
              </a:rPr>
              <a:t>відносини</a:t>
            </a:r>
          </a:p>
          <a:p>
            <a:pPr>
              <a:buNone/>
            </a:pPr>
            <a:r>
              <a:rPr lang="uk-UA" sz="2400" b="1" dirty="0" smtClean="0">
                <a:latin typeface="Bookman Old Style" pitchFamily="18" charset="0"/>
              </a:rPr>
              <a:t> з дитиною, яка впевнена що </a:t>
            </a:r>
          </a:p>
          <a:p>
            <a:pPr>
              <a:buNone/>
            </a:pPr>
            <a:r>
              <a:rPr lang="uk-UA" sz="2400" b="1" dirty="0" smtClean="0">
                <a:latin typeface="Bookman Old Style" pitchFamily="18" charset="0"/>
              </a:rPr>
              <a:t>вона цінна і її слухають і </a:t>
            </a:r>
          </a:p>
          <a:p>
            <a:pPr>
              <a:buNone/>
            </a:pPr>
            <a:r>
              <a:rPr lang="uk-UA" sz="2400" b="1" dirty="0" smtClean="0">
                <a:latin typeface="Bookman Old Style" pitchFamily="18" charset="0"/>
              </a:rPr>
              <a:t>чують, </a:t>
            </a:r>
          </a:p>
          <a:p>
            <a:pPr>
              <a:buNone/>
            </a:pPr>
            <a:r>
              <a:rPr lang="uk-UA" sz="2400" b="1" dirty="0" smtClean="0">
                <a:latin typeface="Bookman Old Style" pitchFamily="18" charset="0"/>
              </a:rPr>
              <a:t>налаштувати на співпрацю 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618161" y="1680215"/>
            <a:ext cx="5500726" cy="47522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600" b="1" dirty="0" smtClean="0">
                <a:solidFill>
                  <a:srgbClr val="C00000"/>
                </a:solidFill>
                <a:latin typeface="Bookman Old Style" pitchFamily="18" charset="0"/>
              </a:rPr>
              <a:t>ФРАЗИ </a:t>
            </a:r>
            <a:r>
              <a:rPr lang="uk-UA" sz="2600" b="1" dirty="0" smtClean="0">
                <a:solidFill>
                  <a:srgbClr val="C00000"/>
                </a:solidFill>
                <a:latin typeface="Bookman Old Style" pitchFamily="18" charset="0"/>
              </a:rPr>
              <a:t>ЖИТТЄВИХ</a:t>
            </a:r>
          </a:p>
          <a:p>
            <a:pPr>
              <a:buNone/>
            </a:pPr>
            <a:r>
              <a:rPr lang="uk-UA" sz="2600" b="1" dirty="0" smtClean="0">
                <a:solidFill>
                  <a:srgbClr val="C00000"/>
                </a:solidFill>
                <a:latin typeface="Bookman Old Style" pitchFamily="18" charset="0"/>
              </a:rPr>
              <a:t>ЦІННОСТЕЙ</a:t>
            </a:r>
            <a:r>
              <a:rPr lang="uk-UA" sz="2600" b="1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  <a:endParaRPr lang="ru-RU" sz="2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200" b="1" dirty="0" smtClean="0">
                <a:solidFill>
                  <a:srgbClr val="FFC000"/>
                </a:solidFill>
                <a:latin typeface="Bookman Old Style" pitchFamily="18" charset="0"/>
              </a:rPr>
              <a:t>з повагою</a:t>
            </a:r>
            <a:endParaRPr lang="ru-RU" sz="2200" b="1" dirty="0" smtClean="0">
              <a:solidFill>
                <a:srgbClr val="FFC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200" b="1" dirty="0" smtClean="0">
                <a:solidFill>
                  <a:srgbClr val="00CC00"/>
                </a:solidFill>
                <a:latin typeface="Bookman Old Style" pitchFamily="18" charset="0"/>
              </a:rPr>
              <a:t>будь добрим та ввічливим</a:t>
            </a:r>
            <a:endParaRPr lang="ru-RU" sz="2200" b="1" dirty="0" smtClean="0">
              <a:solidFill>
                <a:srgbClr val="00CC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200" b="1" dirty="0" smtClean="0">
                <a:solidFill>
                  <a:srgbClr val="7030A0"/>
                </a:solidFill>
                <a:latin typeface="Bookman Old Style" pitchFamily="18" charset="0"/>
              </a:rPr>
              <a:t>співпрацюй та йди на компроміс</a:t>
            </a:r>
            <a:endParaRPr lang="ru-RU" sz="22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200" b="1" dirty="0" smtClean="0">
                <a:solidFill>
                  <a:srgbClr val="FF3399"/>
                </a:solidFill>
                <a:latin typeface="Bookman Old Style" pitchFamily="18" charset="0"/>
              </a:rPr>
              <a:t>подумай про наслідки</a:t>
            </a:r>
            <a:endParaRPr lang="ru-RU" sz="2200" b="1" dirty="0" smtClean="0">
              <a:solidFill>
                <a:srgbClr val="FF3399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200" b="1" dirty="0" smtClean="0">
                <a:solidFill>
                  <a:srgbClr val="FF6600"/>
                </a:solidFill>
                <a:latin typeface="Bookman Old Style" pitchFamily="18" charset="0"/>
              </a:rPr>
              <a:t>ти просиш чи наказуєш</a:t>
            </a:r>
            <a:endParaRPr lang="ru-RU" sz="2200" b="1" dirty="0" smtClean="0">
              <a:solidFill>
                <a:srgbClr val="FF66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200" b="1" dirty="0" smtClean="0">
                <a:solidFill>
                  <a:srgbClr val="FF0066"/>
                </a:solidFill>
                <a:latin typeface="Bookman Old Style" pitchFamily="18" charset="0"/>
              </a:rPr>
              <a:t>почуй та зроби</a:t>
            </a:r>
            <a:endParaRPr lang="ru-RU" sz="2200" b="1" dirty="0" smtClean="0">
              <a:solidFill>
                <a:srgbClr val="FF0066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200" b="1" dirty="0" smtClean="0">
                <a:solidFill>
                  <a:srgbClr val="FFC000"/>
                </a:solidFill>
                <a:latin typeface="Bookman Old Style" pitchFamily="18" charset="0"/>
              </a:rPr>
              <a:t>не ображай</a:t>
            </a:r>
            <a:endParaRPr lang="ru-RU" sz="2200" b="1" dirty="0" smtClean="0">
              <a:solidFill>
                <a:srgbClr val="FFC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2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тримаємось разом</a:t>
            </a:r>
            <a:endParaRPr lang="ru-RU" sz="2200" b="1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200" b="1" dirty="0" smtClean="0">
                <a:solidFill>
                  <a:srgbClr val="FF0066"/>
                </a:solidFill>
                <a:latin typeface="Bookman Old Style" pitchFamily="18" charset="0"/>
              </a:rPr>
              <a:t>використовуй свої слова</a:t>
            </a:r>
            <a:endParaRPr lang="ru-RU" sz="2200" b="1" dirty="0" smtClean="0">
              <a:solidFill>
                <a:srgbClr val="FF0066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200" b="1" dirty="0" smtClean="0">
                <a:solidFill>
                  <a:srgbClr val="00CC00"/>
                </a:solidFill>
                <a:latin typeface="Bookman Old Style" pitchFamily="18" charset="0"/>
              </a:rPr>
              <a:t>умій приймати «ні»</a:t>
            </a:r>
            <a:endParaRPr lang="ru-RU" sz="2200" b="1" dirty="0" smtClean="0">
              <a:solidFill>
                <a:srgbClr val="00CC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200" b="1" dirty="0" smtClean="0">
                <a:solidFill>
                  <a:srgbClr val="FFC000"/>
                </a:solidFill>
                <a:latin typeface="Bookman Old Style" pitchFamily="18" charset="0"/>
              </a:rPr>
              <a:t>запитай дозволу та зроби під</a:t>
            </a:r>
            <a:endParaRPr lang="en-US" sz="2200" b="1" dirty="0" smtClean="0">
              <a:solidFill>
                <a:srgbClr val="FFC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200" b="1" dirty="0" smtClean="0">
                <a:solidFill>
                  <a:srgbClr val="FFC000"/>
                </a:solidFill>
                <a:latin typeface="Bookman Old Style" pitchFamily="18" charset="0"/>
              </a:rPr>
              <a:t>наглядом</a:t>
            </a:r>
            <a:endParaRPr lang="ru-RU" sz="2200" b="1" dirty="0" smtClean="0">
              <a:solidFill>
                <a:srgbClr val="FFC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ІДЕАЛЬНА ВІДПОВІДЬ ДИТИНІ – </a:t>
            </a:r>
            <a:r>
              <a:rPr lang="uk-UA" sz="3200" dirty="0" smtClean="0">
                <a:solidFill>
                  <a:srgbClr val="0000FF"/>
                </a:solidFill>
                <a:latin typeface="Bookman Old Style" pitchFamily="18" charset="0"/>
              </a:rPr>
              <a:t>принципи, якими важливо скористатися у роботі з дитиною</a:t>
            </a:r>
            <a:endParaRPr lang="ru-RU" sz="32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6263" y="1679575"/>
          <a:ext cx="1036955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006"/>
                <a:gridCol w="775654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00FF"/>
                          </a:solidFill>
                          <a:latin typeface="Bookman Old Style" pitchFamily="18" charset="0"/>
                        </a:rPr>
                        <a:t>НЕГАЙНА</a:t>
                      </a:r>
                      <a:endParaRPr lang="ru-RU" b="1" dirty="0">
                        <a:solidFill>
                          <a:srgbClr val="0000FF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реакція в перші 3 секунди – </a:t>
                      </a:r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навчання відбувається найкраще </a:t>
                      </a:r>
                    </a:p>
                    <a:p>
                      <a:endParaRPr lang="ru-RU" b="1" dirty="0">
                        <a:solidFill>
                          <a:srgbClr val="00B05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00FF"/>
                          </a:solidFill>
                          <a:latin typeface="Bookman Old Style" pitchFamily="18" charset="0"/>
                        </a:rPr>
                        <a:t>БЕЗПОСЕРЕДНЯ</a:t>
                      </a:r>
                      <a:endParaRPr lang="ru-RU" b="1" dirty="0">
                        <a:solidFill>
                          <a:srgbClr val="0000FF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при навчанні не підтримуємо, при підтримці не навчаємо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00FF"/>
                          </a:solidFill>
                          <a:latin typeface="Bookman Old Style" pitchFamily="18" charset="0"/>
                        </a:rPr>
                        <a:t>ДОЦІЛЬНА</a:t>
                      </a:r>
                      <a:endParaRPr lang="ru-RU" b="1" dirty="0">
                        <a:solidFill>
                          <a:srgbClr val="0000FF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емоційно врівноважена, скерована на дотримання прави</a:t>
                      </a:r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ла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00FF"/>
                          </a:solidFill>
                          <a:latin typeface="Bookman Old Style" pitchFamily="18" charset="0"/>
                        </a:rPr>
                        <a:t>ОСНОВАНА НА ДІЇ</a:t>
                      </a:r>
                      <a:endParaRPr lang="ru-RU" b="1" dirty="0">
                        <a:solidFill>
                          <a:srgbClr val="0000FF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навчання, засноване на дії, найбільш ефективне</a:t>
                      </a: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00FF"/>
                          </a:solidFill>
                          <a:latin typeface="Bookman Old Style" pitchFamily="18" charset="0"/>
                        </a:rPr>
                        <a:t>СПРЯМОВАНА НА </a:t>
                      </a:r>
                    </a:p>
                    <a:p>
                      <a:r>
                        <a:rPr lang="uk-UA" b="1" dirty="0" smtClean="0">
                          <a:solidFill>
                            <a:srgbClr val="0000FF"/>
                          </a:solidFill>
                          <a:latin typeface="Bookman Old Style" pitchFamily="18" charset="0"/>
                        </a:rPr>
                        <a:t>ПОВЕДІНКУ</a:t>
                      </a:r>
                      <a:endParaRPr lang="ru-RU" b="1" dirty="0">
                        <a:solidFill>
                          <a:srgbClr val="0000FF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дати дитині чітко зрозуміти, що її поведінка не визначає її сутність (її поведінка – це не те, ким вона є)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РЕСУРСИ ДЛЯ САМОСТІЙНОГО ОПРАЦЮВАННЯ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6105" y="1680215"/>
            <a:ext cx="4899180" cy="475226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uk-UA" sz="24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Bookman Old Style" panose="02050604050505020204" pitchFamily="18" charset="0"/>
            </a:endParaRPr>
          </a:p>
          <a:p>
            <a:pPr>
              <a:buNone/>
            </a:pPr>
            <a:endParaRPr lang="uk-UA" sz="24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Bookman Old Style" panose="02050604050505020204" pitchFamily="18" charset="0"/>
            </a:endParaRPr>
          </a:p>
          <a:p>
            <a:pPr>
              <a:buNone/>
            </a:pPr>
            <a:endParaRPr lang="uk-UA" sz="24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tbri</a:t>
            </a:r>
            <a:r>
              <a:rPr lang="en-US" sz="24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®: trust-based relational </a:t>
            </a:r>
            <a:endParaRPr lang="uk-UA" sz="24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intervention®</a:t>
            </a:r>
            <a:endParaRPr lang="uk-UA" sz="24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buNone/>
            </a:pPr>
            <a:endParaRPr lang="uk-UA" sz="24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https://www.youtube.com/w</a:t>
            </a:r>
            <a:endParaRPr lang="uk-UA" sz="24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atch?v</a:t>
            </a:r>
            <a:r>
              <a:rPr lang="en-US" sz="24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=T43zJDgTNPA</a:t>
            </a:r>
            <a:endParaRPr lang="uk-UA" sz="24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5" name="Picture 3" descr="C:\Users\asus\Desktop\Без названия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18425" y="3028946"/>
            <a:ext cx="199198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sus\Desktop\Без названия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04375" y="1242996"/>
            <a:ext cx="1876425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asus\Desktop\Без названия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3913" y="4529144"/>
            <a:ext cx="187642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00FF"/>
                </a:solidFill>
                <a:latin typeface="Bookman Old Style" pitchFamily="18" charset="0"/>
              </a:rPr>
              <a:t>ПРАКТИЧНЕ ЗАНЯТТЯ </a:t>
            </a:r>
            <a:r>
              <a:rPr lang="uk-UA" sz="3600" b="1" dirty="0" smtClean="0">
                <a:solidFill>
                  <a:srgbClr val="0000FF"/>
                </a:solidFill>
                <a:latin typeface="Bookman Old Style" pitchFamily="18" charset="0"/>
              </a:rPr>
              <a:t>-1</a:t>
            </a:r>
            <a:endParaRPr lang="ru-RU" sz="36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Скласти план-конспект 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проведення 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індивідуального 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заняття з дотриманням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балансу дисципліни і 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плекання під час 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взаємодії з дітьми</a:t>
            </a:r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asus\Desktop\Без назван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9666" y="2528880"/>
            <a:ext cx="4839346" cy="278608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88370"/>
            <a:ext cx="10369868" cy="1669006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  <a:t>ТЕМА №3:</a:t>
            </a:r>
            <a:br>
              <a:rPr lang="uk-UA" sz="31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Bookman Old Style" panose="02050604050505020204" pitchFamily="18" charset="0"/>
              </a:rPr>
            </a:br>
            <a:r>
              <a:rPr lang="en-US" sz="4000" b="1" dirty="0" smtClean="0">
                <a:solidFill>
                  <a:srgbClr val="0000FF"/>
                </a:solidFill>
                <a:latin typeface="Bookman Old Style" pitchFamily="18" charset="0"/>
              </a:rPr>
              <a:t>TBRI </a:t>
            </a:r>
            <a:r>
              <a:rPr lang="uk-UA" sz="4000" b="1" dirty="0" smtClean="0">
                <a:solidFill>
                  <a:srgbClr val="0000FF"/>
                </a:solidFill>
                <a:latin typeface="Bookman Old Style" pitchFamily="18" charset="0"/>
              </a:rPr>
              <a:t>–</a:t>
            </a:r>
            <a:r>
              <a:rPr lang="uk-UA" sz="31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uk-UA" sz="2700" b="1" dirty="0" smtClean="0">
                <a:solidFill>
                  <a:srgbClr val="0000FF"/>
                </a:solidFill>
                <a:latin typeface="Bookman Old Style" pitchFamily="18" charset="0"/>
              </a:rPr>
              <a:t>ТЕРАПІЯ, ОСНОВАНА НА ВЗАЄМОВІДНОСИНАХ ДОВІРИ В ІНДИВІДУАЛЬНІЙ І ГРУПОВІЙ РОБОТІ</a:t>
            </a:r>
            <a:endParaRPr lang="ru-RU" sz="2700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05" y="2100252"/>
            <a:ext cx="6542254" cy="4332224"/>
          </a:xfr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СЬОГОДНІ </a:t>
            </a:r>
            <a:r>
              <a:rPr lang="uk-UA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ПОГОВОРИМО ПРО:</a:t>
            </a:r>
          </a:p>
          <a:p>
            <a:pPr marL="457200" indent="-457200">
              <a:buNone/>
            </a:pPr>
            <a:r>
              <a:rPr lang="uk-UA" sz="2000" dirty="0" smtClean="0">
                <a:latin typeface="Bookman Old Style" panose="02050604050505020204" pitchFamily="18" charset="0"/>
              </a:rPr>
              <a:t>1. Від </a:t>
            </a:r>
            <a:r>
              <a:rPr lang="en-US" sz="2000" dirty="0" smtClean="0">
                <a:latin typeface="Bookman Old Style" pitchFamily="18" charset="0"/>
              </a:rPr>
              <a:t>TERAPLAY </a:t>
            </a:r>
            <a:r>
              <a:rPr lang="uk-UA" sz="2000" dirty="0" smtClean="0">
                <a:latin typeface="Bookman Old Style" pitchFamily="18" charset="0"/>
              </a:rPr>
              <a:t> до </a:t>
            </a:r>
            <a:r>
              <a:rPr lang="en-US" sz="2000" dirty="0" smtClean="0">
                <a:latin typeface="Bookman Old Style" pitchFamily="18" charset="0"/>
              </a:rPr>
              <a:t>TBRI</a:t>
            </a:r>
            <a:r>
              <a:rPr lang="uk-UA" sz="2000" dirty="0" smtClean="0">
                <a:latin typeface="Bookman Old Style" pitchFamily="18" charset="0"/>
              </a:rPr>
              <a:t>: історія  сучасності.  </a:t>
            </a:r>
            <a:endParaRPr lang="uk-UA" sz="2000" dirty="0" smtClean="0">
              <a:latin typeface="Bookman Old Style" panose="02050604050505020204" pitchFamily="18" charset="0"/>
            </a:endParaRPr>
          </a:p>
          <a:p>
            <a:pPr marL="457200" indent="-457200">
              <a:buNone/>
            </a:pPr>
            <a:r>
              <a:rPr lang="uk-UA" sz="2000" dirty="0" smtClean="0">
                <a:latin typeface="Bookman Old Style" panose="02050604050505020204" pitchFamily="18" charset="0"/>
              </a:rPr>
              <a:t>2. Принципи </a:t>
            </a:r>
            <a:r>
              <a:rPr lang="uk-UA" sz="2000" dirty="0" smtClean="0">
                <a:latin typeface="Bookman Old Style" panose="02050604050505020204" pitchFamily="18" charset="0"/>
              </a:rPr>
              <a:t>корекції, підкріплення, </a:t>
            </a:r>
            <a:r>
              <a:rPr lang="uk-UA" sz="2000" dirty="0" smtClean="0">
                <a:latin typeface="Bookman Old Style" panose="02050604050505020204" pitchFamily="18" charset="0"/>
              </a:rPr>
              <a:t>емоційного</a:t>
            </a:r>
          </a:p>
          <a:p>
            <a:pPr marL="457200" indent="-457200">
              <a:buNone/>
            </a:pPr>
            <a:r>
              <a:rPr lang="uk-UA" sz="2000" dirty="0" smtClean="0">
                <a:latin typeface="Bookman Old Style" panose="02050604050505020204" pitchFamily="18" charset="0"/>
              </a:rPr>
              <a:t>    зв’язку</a:t>
            </a:r>
            <a:r>
              <a:rPr lang="uk-UA" sz="2000" dirty="0" smtClean="0">
                <a:latin typeface="Bookman Old Style" panose="02050604050505020204" pitchFamily="18" charset="0"/>
              </a:rPr>
              <a:t>. </a:t>
            </a:r>
          </a:p>
          <a:p>
            <a:pPr marL="457200" indent="-457200">
              <a:buNone/>
            </a:pPr>
            <a:r>
              <a:rPr lang="uk-UA" sz="2000" dirty="0" smtClean="0">
                <a:latin typeface="Bookman Old Style" panose="02050604050505020204" pitchFamily="18" charset="0"/>
              </a:rPr>
              <a:t>3. Поведінковий </a:t>
            </a:r>
            <a:r>
              <a:rPr lang="uk-UA" sz="2000" dirty="0" smtClean="0">
                <a:latin typeface="Bookman Old Style" panose="02050604050505020204" pitchFamily="18" charset="0"/>
              </a:rPr>
              <a:t>випадок. </a:t>
            </a:r>
          </a:p>
          <a:p>
            <a:pPr marL="457200" indent="-457200">
              <a:buNone/>
            </a:pPr>
            <a:r>
              <a:rPr lang="uk-UA" sz="2000" dirty="0" smtClean="0">
                <a:latin typeface="Bookman Old Style" panose="02050604050505020204" pitchFamily="18" charset="0"/>
              </a:rPr>
              <a:t>4. Рівні </a:t>
            </a:r>
            <a:r>
              <a:rPr lang="uk-UA" sz="2000" dirty="0" smtClean="0">
                <a:latin typeface="Bookman Old Style" panose="02050604050505020204" pitchFamily="18" charset="0"/>
              </a:rPr>
              <a:t>втручання для забезпечення базової </a:t>
            </a:r>
            <a:endParaRPr lang="uk-UA" sz="2000" dirty="0" smtClean="0">
              <a:latin typeface="Bookman Old Style" panose="02050604050505020204" pitchFamily="18" charset="0"/>
            </a:endParaRPr>
          </a:p>
          <a:p>
            <a:pPr marL="457200" indent="-457200">
              <a:buNone/>
            </a:pPr>
            <a:r>
              <a:rPr lang="uk-UA" sz="2000" dirty="0" smtClean="0">
                <a:latin typeface="Bookman Old Style" panose="02050604050505020204" pitchFamily="18" charset="0"/>
              </a:rPr>
              <a:t>    потреби </a:t>
            </a:r>
            <a:r>
              <a:rPr lang="uk-UA" sz="2000" dirty="0" smtClean="0">
                <a:latin typeface="Bookman Old Style" panose="02050604050505020204" pitchFamily="18" charset="0"/>
              </a:rPr>
              <a:t>безпеки. </a:t>
            </a:r>
          </a:p>
          <a:p>
            <a:pPr marL="457200" indent="-457200">
              <a:buNone/>
            </a:pPr>
            <a:r>
              <a:rPr lang="uk-UA" sz="2000" dirty="0" smtClean="0">
                <a:latin typeface="Bookman Old Style" panose="02050604050505020204" pitchFamily="18" charset="0"/>
              </a:rPr>
              <a:t>5. Корекція </a:t>
            </a:r>
            <a:r>
              <a:rPr lang="uk-UA" sz="2000" dirty="0" smtClean="0">
                <a:latin typeface="Bookman Old Style" panose="02050604050505020204" pitchFamily="18" charset="0"/>
              </a:rPr>
              <a:t>поведінки. Індивідуальна та </a:t>
            </a:r>
            <a:r>
              <a:rPr lang="uk-UA" sz="2000" dirty="0" smtClean="0">
                <a:latin typeface="Bookman Old Style" panose="02050604050505020204" pitchFamily="18" charset="0"/>
              </a:rPr>
              <a:t>групова</a:t>
            </a:r>
          </a:p>
          <a:p>
            <a:pPr marL="457200" indent="-457200">
              <a:buNone/>
            </a:pPr>
            <a:r>
              <a:rPr lang="uk-UA" sz="2000" dirty="0" smtClean="0">
                <a:latin typeface="Bookman Old Style" panose="02050604050505020204" pitchFamily="18" charset="0"/>
              </a:rPr>
              <a:t> </a:t>
            </a:r>
            <a:r>
              <a:rPr lang="uk-UA" sz="2000" dirty="0" smtClean="0">
                <a:latin typeface="Bookman Old Style" panose="02050604050505020204" pitchFamily="18" charset="0"/>
              </a:rPr>
              <a:t>   </a:t>
            </a:r>
            <a:r>
              <a:rPr lang="uk-UA" sz="2000" dirty="0" smtClean="0">
                <a:latin typeface="Bookman Old Style" panose="02050604050505020204" pitchFamily="18" charset="0"/>
              </a:rPr>
              <a:t>робота </a:t>
            </a:r>
            <a:r>
              <a:rPr lang="uk-UA" sz="2000" dirty="0" smtClean="0">
                <a:latin typeface="Bookman Old Style" panose="02050604050505020204" pitchFamily="18" charset="0"/>
              </a:rPr>
              <a:t>з дітьми. Групова робота </a:t>
            </a:r>
            <a:r>
              <a:rPr lang="uk-UA" sz="2000" dirty="0" smtClean="0">
                <a:latin typeface="Bookman Old Style" panose="02050604050505020204" pitchFamily="18" charset="0"/>
              </a:rPr>
              <a:t>із</a:t>
            </a:r>
          </a:p>
          <a:p>
            <a:pPr marL="457200" indent="-457200">
              <a:buNone/>
            </a:pPr>
            <a:r>
              <a:rPr lang="uk-UA" sz="2000" dirty="0" smtClean="0">
                <a:latin typeface="Bookman Old Style" panose="02050604050505020204" pitchFamily="18" charset="0"/>
              </a:rPr>
              <a:t> </a:t>
            </a:r>
            <a:r>
              <a:rPr lang="uk-UA" sz="2000" dirty="0" smtClean="0">
                <a:latin typeface="Bookman Old Style" panose="02050604050505020204" pitchFamily="18" charset="0"/>
              </a:rPr>
              <a:t>   встановленими</a:t>
            </a:r>
            <a:r>
              <a:rPr lang="uk-UA" sz="2000" dirty="0" smtClean="0">
                <a:latin typeface="Bookman Old Style" panose="02050604050505020204" pitchFamily="18" charset="0"/>
              </a:rPr>
              <a:t> </a:t>
            </a:r>
            <a:r>
              <a:rPr lang="uk-UA" sz="2000" dirty="0" smtClean="0">
                <a:latin typeface="Bookman Old Style" panose="02050604050505020204" pitchFamily="18" charset="0"/>
              </a:rPr>
              <a:t>правилами</a:t>
            </a:r>
            <a:r>
              <a:rPr lang="uk-UA" sz="2000" dirty="0" smtClean="0">
                <a:latin typeface="Bookman Old Style" panose="02050604050505020204" pitchFamily="18" charset="0"/>
              </a:rPr>
              <a:t>. </a:t>
            </a:r>
          </a:p>
          <a:p>
            <a:pPr marL="457200" indent="-457200">
              <a:buNone/>
            </a:pPr>
            <a:r>
              <a:rPr lang="uk-UA" sz="2000" dirty="0" smtClean="0">
                <a:latin typeface="Bookman Old Style" panose="02050604050505020204" pitchFamily="18" charset="0"/>
              </a:rPr>
              <a:t>6. Підтримання </a:t>
            </a:r>
            <a:r>
              <a:rPr lang="uk-UA" sz="2000" dirty="0" smtClean="0">
                <a:latin typeface="Bookman Old Style" panose="02050604050505020204" pitchFamily="18" charset="0"/>
              </a:rPr>
              <a:t>балансу дисципліни і плекання під </a:t>
            </a:r>
            <a:endParaRPr lang="uk-UA" sz="2000" dirty="0" smtClean="0">
              <a:latin typeface="Bookman Old Style" panose="02050604050505020204" pitchFamily="18" charset="0"/>
            </a:endParaRPr>
          </a:p>
          <a:p>
            <a:pPr marL="457200" indent="-457200">
              <a:buNone/>
            </a:pPr>
            <a:r>
              <a:rPr lang="uk-UA" sz="2000" dirty="0" smtClean="0">
                <a:latin typeface="Bookman Old Style" panose="02050604050505020204" pitchFamily="18" charset="0"/>
              </a:rPr>
              <a:t>    час </a:t>
            </a:r>
            <a:r>
              <a:rPr lang="uk-UA" sz="2000" dirty="0" smtClean="0">
                <a:latin typeface="Bookman Old Style" panose="02050604050505020204" pitchFamily="18" charset="0"/>
              </a:rPr>
              <a:t>взаємодії з дітьми.  </a:t>
            </a:r>
          </a:p>
          <a:p>
            <a:pPr marL="457200" indent="-457200">
              <a:buNone/>
            </a:pPr>
            <a:r>
              <a:rPr lang="uk-UA" sz="2000" dirty="0" smtClean="0">
                <a:latin typeface="Bookman Old Style" panose="02050604050505020204" pitchFamily="18" charset="0"/>
              </a:rPr>
              <a:t>7. Співпраця </a:t>
            </a:r>
            <a:r>
              <a:rPr lang="uk-UA" sz="2000" dirty="0" smtClean="0">
                <a:latin typeface="Bookman Old Style" panose="02050604050505020204" pitchFamily="18" charset="0"/>
              </a:rPr>
              <a:t>з батьками.</a:t>
            </a:r>
            <a:endParaRPr lang="ru-RU" sz="2000" dirty="0" smtClean="0">
              <a:latin typeface="Bookman Old Style" pitchFamily="18" charset="0"/>
            </a:endParaRPr>
          </a:p>
          <a:p>
            <a:pPr>
              <a:buNone/>
            </a:pPr>
            <a:endParaRPr lang="uk-UA" sz="20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C:\Users\asus\Desktop\Без названия (1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70483" y="2386005"/>
            <a:ext cx="3176966" cy="1785950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00FF"/>
                </a:solidFill>
                <a:latin typeface="Bookman Old Style" pitchFamily="18" charset="0"/>
              </a:rPr>
              <a:t>ПРАКТИЧНЕ ЗАНЯТТЯ </a:t>
            </a:r>
            <a:r>
              <a:rPr lang="uk-UA" sz="3600" b="1" dirty="0" smtClean="0">
                <a:solidFill>
                  <a:srgbClr val="0000FF"/>
                </a:solidFill>
                <a:latin typeface="Bookman Old Style" pitchFamily="18" charset="0"/>
              </a:rPr>
              <a:t>- 2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6105" y="1680215"/>
            <a:ext cx="5088916" cy="256317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endParaRPr lang="uk-UA" b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7030A0"/>
                </a:solidFill>
                <a:latin typeface="Bookman Old Style" pitchFamily="18" charset="0"/>
              </a:rPr>
              <a:t>Перегляд і аналіз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7030A0"/>
                </a:solidFill>
                <a:latin typeface="Bookman Old Style" pitchFamily="18" charset="0"/>
              </a:rPr>
              <a:t>художнього фільму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  <a:latin typeface="Bookman Old Style" pitchFamily="18" charset="0"/>
              </a:rPr>
              <a:t>“КАПІТАН ФАНТАСТИК”,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7030A0"/>
                </a:solidFill>
                <a:latin typeface="Bookman Old Style" pitchFamily="18" charset="0"/>
              </a:rPr>
              <a:t> 2016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asus\Desktop\Без названия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04177" y="1814500"/>
            <a:ext cx="3118679" cy="4071967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pic>
        <p:nvPicPr>
          <p:cNvPr id="1028" name="Picture 4" descr="C:\Users\asus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9335" y="4529144"/>
            <a:ext cx="4231716" cy="2214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8752" y="1679577"/>
            <a:ext cx="9180824" cy="47529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4000" b="1" dirty="0" smtClean="0">
              <a:latin typeface="Bookman Old Style" panose="02050604050505020204" pitchFamily="18" charset="0"/>
            </a:endParaRPr>
          </a:p>
          <a:p>
            <a:pPr algn="ctr">
              <a:buNone/>
            </a:pPr>
            <a:r>
              <a:rPr lang="uk-UA" sz="4800" b="1" dirty="0" smtClean="0">
                <a:latin typeface="Bookman Old Style" panose="02050604050505020204" pitchFamily="18" charset="0"/>
              </a:rPr>
              <a:t>   </a:t>
            </a:r>
            <a:r>
              <a:rPr lang="uk-UA" sz="54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ДЯКУЮ ЗА УВАГУ </a:t>
            </a:r>
            <a:r>
              <a:rPr lang="uk-UA" sz="5400" b="1" dirty="0" smtClean="0">
                <a:solidFill>
                  <a:srgbClr val="0000FF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Bookman Old Style" pitchFamily="18" charset="0"/>
              </a:rPr>
              <a:t>TERAPLAY</a:t>
            </a:r>
            <a:r>
              <a:rPr lang="en-US" sz="3200" b="1" dirty="0" smtClean="0">
                <a:solidFill>
                  <a:srgbClr val="0000FF"/>
                </a:solidFill>
                <a:latin typeface="Bookman Old Style" pitchFamily="18" charset="0"/>
              </a:rPr>
              <a:t> - </a:t>
            </a:r>
            <a:r>
              <a:rPr lang="uk-UA" sz="2700" b="1" dirty="0" smtClean="0">
                <a:solidFill>
                  <a:srgbClr val="0000FF"/>
                </a:solidFill>
                <a:latin typeface="Bookman Old Style" pitchFamily="18" charset="0"/>
              </a:rPr>
              <a:t>МЕТОД ПОКРАЩЕННЯ ДИТЯЧО-БАТЬКІВСЬКИХ ВІДНОСИН</a:t>
            </a:r>
            <a:r>
              <a:rPr lang="en-US" sz="27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uk-UA" sz="2700" b="1" dirty="0" smtClean="0">
                <a:solidFill>
                  <a:srgbClr val="0000FF"/>
                </a:solidFill>
                <a:latin typeface="Bookman Old Style" pitchFamily="18" charset="0"/>
              </a:rPr>
              <a:t>ЧЕРЕЗ ГРУ, ЯКА ОСНОВАНА НА ПРИВ</a:t>
            </a:r>
            <a:r>
              <a:rPr lang="en-US" sz="2700" b="1" dirty="0" smtClean="0">
                <a:solidFill>
                  <a:srgbClr val="0000FF"/>
                </a:solidFill>
                <a:latin typeface="Bookman Old Style" pitchFamily="18" charset="0"/>
              </a:rPr>
              <a:t>’</a:t>
            </a:r>
            <a:r>
              <a:rPr lang="uk-UA" sz="2700" b="1" dirty="0" smtClean="0">
                <a:solidFill>
                  <a:srgbClr val="0000FF"/>
                </a:solidFill>
                <a:latin typeface="Bookman Old Style" pitchFamily="18" charset="0"/>
              </a:rPr>
              <a:t>ЯЗАНОСТІ</a:t>
            </a:r>
            <a:endParaRPr lang="ru-RU" sz="27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576263" y="1679575"/>
          <a:ext cx="5089525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asus\Desktop\Без названия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047185" y="4457706"/>
            <a:ext cx="1385885" cy="2082614"/>
          </a:xfrm>
          <a:prstGeom prst="rect">
            <a:avLst/>
          </a:prstGeom>
          <a:noFill/>
        </p:spPr>
      </p:pic>
      <p:pic>
        <p:nvPicPr>
          <p:cNvPr id="1028" name="Picture 4" descr="C:\Users\asus\Desktop\Без названия (3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6789" y="1743062"/>
            <a:ext cx="2743200" cy="1666875"/>
          </a:xfrm>
          <a:prstGeom prst="rect">
            <a:avLst/>
          </a:prstGeom>
          <a:noFill/>
        </p:spPr>
      </p:pic>
      <p:pic>
        <p:nvPicPr>
          <p:cNvPr id="1029" name="Picture 5" descr="C:\Users\asus\Desktop\image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32607" y="3957640"/>
            <a:ext cx="1296432" cy="2286016"/>
          </a:xfrm>
          <a:prstGeom prst="rect">
            <a:avLst/>
          </a:prstGeom>
          <a:noFill/>
        </p:spPr>
      </p:pic>
      <p:pic>
        <p:nvPicPr>
          <p:cNvPr id="1030" name="Picture 6" descr="C:\Users\asus\Desktop\Без названия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32805" y="2743194"/>
            <a:ext cx="2895600" cy="158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Bookman Old Style" pitchFamily="18" charset="0"/>
              </a:rPr>
              <a:t>TBRI</a:t>
            </a:r>
            <a:r>
              <a:rPr lang="en-US" sz="3600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uk-UA" sz="3600" dirty="0" smtClean="0">
                <a:solidFill>
                  <a:srgbClr val="0000FF"/>
                </a:solidFill>
                <a:latin typeface="Bookman Old Style" pitchFamily="18" charset="0"/>
              </a:rPr>
              <a:t>– </a:t>
            </a:r>
            <a:r>
              <a:rPr lang="uk-UA" sz="3600" b="1" dirty="0" smtClean="0">
                <a:solidFill>
                  <a:srgbClr val="0000FF"/>
                </a:solidFill>
                <a:latin typeface="Bookman Old Style" pitchFamily="18" charset="0"/>
              </a:rPr>
              <a:t>СУЧАСНИЙ МЕТОД</a:t>
            </a:r>
            <a:endParaRPr lang="ru-RU" sz="36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*</a:t>
            </a:r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міждисциплінарний</a:t>
            </a:r>
            <a:r>
              <a:rPr lang="uk-UA" sz="2000" b="1" dirty="0" smtClean="0">
                <a:latin typeface="Bookman Old Style" pitchFamily="18" charset="0"/>
              </a:rPr>
              <a:t>, гнучкий </a:t>
            </a:r>
          </a:p>
          <a:p>
            <a:pPr algn="just">
              <a:buNone/>
            </a:pPr>
            <a:r>
              <a:rPr lang="uk-UA" sz="2000" b="1" dirty="0" smtClean="0">
                <a:latin typeface="Bookman Old Style" pitchFamily="18" charset="0"/>
              </a:rPr>
              <a:t>підхід (прив’язаність спонукає</a:t>
            </a:r>
          </a:p>
          <a:p>
            <a:pPr algn="just">
              <a:buNone/>
            </a:pPr>
            <a:r>
              <a:rPr lang="uk-UA" sz="2000" b="1" dirty="0" smtClean="0">
                <a:latin typeface="Bookman Old Style" pitchFamily="18" charset="0"/>
              </a:rPr>
              <a:t>долати труднощі)</a:t>
            </a:r>
          </a:p>
          <a:p>
            <a:pPr algn="just">
              <a:buNone/>
            </a:pPr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*</a:t>
            </a:r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терапевтичне втручання</a:t>
            </a:r>
          </a:p>
          <a:p>
            <a:pPr algn="just">
              <a:buNone/>
            </a:pPr>
            <a:r>
              <a:rPr lang="uk-UA" sz="2000" b="1" dirty="0" smtClean="0">
                <a:latin typeface="Bookman Old Style" pitchFamily="18" charset="0"/>
              </a:rPr>
              <a:t>фактичні дані та інформація про</a:t>
            </a:r>
          </a:p>
          <a:p>
            <a:pPr algn="just">
              <a:buNone/>
            </a:pPr>
            <a:r>
              <a:rPr lang="uk-UA" sz="2000" b="1" dirty="0" smtClean="0">
                <a:latin typeface="Bookman Old Style" pitchFamily="18" charset="0"/>
              </a:rPr>
              <a:t> пережиту травму, спеціальна</a:t>
            </a:r>
          </a:p>
          <a:p>
            <a:pPr algn="just">
              <a:buNone/>
            </a:pPr>
            <a:r>
              <a:rPr lang="uk-UA" sz="2000" b="1" dirty="0" smtClean="0">
                <a:latin typeface="Bookman Old Style" pitchFamily="18" charset="0"/>
              </a:rPr>
              <a:t> розробка для дітей з тяжким</a:t>
            </a:r>
          </a:p>
          <a:p>
            <a:pPr algn="just">
              <a:buNone/>
            </a:pPr>
            <a:r>
              <a:rPr lang="uk-UA" sz="2000" b="1" dirty="0" smtClean="0">
                <a:latin typeface="Bookman Old Style" pitchFamily="18" charset="0"/>
              </a:rPr>
              <a:t> минулим</a:t>
            </a:r>
          </a:p>
          <a:p>
            <a:pPr algn="just">
              <a:buNone/>
            </a:pPr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*</a:t>
            </a:r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принципи терапії </a:t>
            </a:r>
            <a:r>
              <a:rPr lang="uk-UA" sz="2000" b="1" dirty="0" smtClean="0">
                <a:latin typeface="Bookman Old Style" pitchFamily="18" charset="0"/>
              </a:rPr>
              <a:t>підходять</a:t>
            </a:r>
          </a:p>
          <a:p>
            <a:pPr algn="just">
              <a:buNone/>
            </a:pPr>
            <a:r>
              <a:rPr lang="uk-UA" sz="2000" b="1" dirty="0" smtClean="0">
                <a:latin typeface="Bookman Old Style" pitchFamily="18" charset="0"/>
              </a:rPr>
              <a:t> для всіх дітей і складаються з</a:t>
            </a:r>
          </a:p>
          <a:p>
            <a:pPr algn="just">
              <a:buNone/>
            </a:pPr>
            <a:r>
              <a:rPr lang="uk-UA" sz="2000" b="1" dirty="0" smtClean="0">
                <a:latin typeface="Bookman Old Style" pitchFamily="18" charset="0"/>
              </a:rPr>
              <a:t> трьох груп: емоційного зв’язку,</a:t>
            </a:r>
          </a:p>
          <a:p>
            <a:pPr algn="just">
              <a:buNone/>
            </a:pPr>
            <a:r>
              <a:rPr lang="uk-UA" sz="2000" b="1" dirty="0" smtClean="0">
                <a:latin typeface="Bookman Old Style" pitchFamily="18" charset="0"/>
              </a:rPr>
              <a:t> підкріплення, корекції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028" name="Picture 4" descr="C:\Users\asus\Desktop\46cb2907-ea96-4522-b3cf-3c773f4028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541" y="1671624"/>
            <a:ext cx="3470264" cy="244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asus\Desktop\photo_5456595215168160940_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8359" y="3957640"/>
            <a:ext cx="4075213" cy="2881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ПРИНЦИПИ КОРЕКЦІЇ, </a:t>
            </a:r>
            <a:r>
              <a:rPr lang="uk-UA" sz="3200" b="1" dirty="0" smtClean="0">
                <a:solidFill>
                  <a:srgbClr val="FF3399"/>
                </a:solidFill>
                <a:latin typeface="Bookman Old Style" pitchFamily="18" charset="0"/>
              </a:rPr>
              <a:t>ПІДКРІПЛЕННЯ, </a:t>
            </a:r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ЕМОЦІЙНОГО ЗВ</a:t>
            </a:r>
            <a:r>
              <a:rPr lang="en-US" sz="3200" b="1" dirty="0" smtClean="0">
                <a:solidFill>
                  <a:srgbClr val="0000FF"/>
                </a:solidFill>
                <a:latin typeface="Bookman Old Style" pitchFamily="18" charset="0"/>
              </a:rPr>
              <a:t>’</a:t>
            </a:r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ЯЗКУ</a:t>
            </a:r>
            <a:endParaRPr lang="ru-RU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05" y="1680215"/>
            <a:ext cx="5256370" cy="4752261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uk-UA" b="1" dirty="0" smtClean="0">
                <a:solidFill>
                  <a:srgbClr val="0000FF"/>
                </a:solidFill>
                <a:latin typeface="Bookman Old Style" pitchFamily="18" charset="0"/>
              </a:rPr>
              <a:t>ПІДКРІПЛЕННЯ </a:t>
            </a:r>
            <a:r>
              <a:rPr lang="uk-UA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uk-UA" b="1" dirty="0" smtClean="0">
                <a:latin typeface="Bookman Old Style" pitchFamily="18" charset="0"/>
              </a:rPr>
              <a:t>(</a:t>
            </a:r>
            <a:r>
              <a:rPr lang="uk-UA" b="1" dirty="0" smtClean="0">
                <a:latin typeface="Bookman Old Style" pitchFamily="18" charset="0"/>
              </a:rPr>
              <a:t>допомагає</a:t>
            </a:r>
          </a:p>
          <a:p>
            <a:pPr algn="just">
              <a:buNone/>
            </a:pPr>
            <a:r>
              <a:rPr lang="uk-UA" b="1" dirty="0" smtClean="0">
                <a:latin typeface="Bookman Old Style" pitchFamily="18" charset="0"/>
              </a:rPr>
              <a:t>д</a:t>
            </a:r>
            <a:r>
              <a:rPr lang="uk-UA" b="1" dirty="0" smtClean="0">
                <a:latin typeface="Bookman Old Style" pitchFamily="18" charset="0"/>
              </a:rPr>
              <a:t>ітям</a:t>
            </a:r>
            <a:r>
              <a:rPr lang="uk-UA" b="1" dirty="0" smtClean="0">
                <a:latin typeface="Bookman Old Style" pitchFamily="18" charset="0"/>
              </a:rPr>
              <a:t> </a:t>
            </a:r>
            <a:r>
              <a:rPr lang="uk-UA" b="1" dirty="0" smtClean="0">
                <a:latin typeface="Bookman Old Style" pitchFamily="18" charset="0"/>
              </a:rPr>
              <a:t>засвоювати важливі</a:t>
            </a:r>
          </a:p>
          <a:p>
            <a:pPr algn="just">
              <a:buNone/>
            </a:pPr>
            <a:r>
              <a:rPr lang="uk-UA" b="1" dirty="0" smtClean="0">
                <a:latin typeface="Bookman Old Style" pitchFamily="18" charset="0"/>
              </a:rPr>
              <a:t>навички, такі </a:t>
            </a:r>
            <a:r>
              <a:rPr lang="uk-UA" b="1" dirty="0" smtClean="0">
                <a:latin typeface="Bookman Old Style" pitchFamily="18" charset="0"/>
              </a:rPr>
              <a:t>як саморегуляція)</a:t>
            </a:r>
          </a:p>
          <a:p>
            <a:pPr algn="just">
              <a:buNone/>
            </a:pPr>
            <a:endParaRPr lang="uk-UA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b="1" i="1" u="sng" dirty="0" smtClean="0">
                <a:latin typeface="Bookman Old Style" pitchFamily="18" charset="0"/>
              </a:rPr>
              <a:t>стратегії підкріплення: </a:t>
            </a:r>
            <a:endParaRPr lang="uk-UA" b="1" i="1" u="sng" dirty="0" smtClean="0">
              <a:latin typeface="Bookman Old Style" pitchFamily="18" charset="0"/>
            </a:endParaRPr>
          </a:p>
          <a:p>
            <a:pPr>
              <a:buNone/>
            </a:pPr>
            <a:endParaRPr lang="uk-UA" b="1" i="1" u="sng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uk-UA" b="1" u="sng" dirty="0" smtClean="0">
                <a:latin typeface="Bookman Old Style" pitchFamily="18" charset="0"/>
              </a:rPr>
              <a:t>фізіологічна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uk-UA" dirty="0" smtClean="0">
                <a:latin typeface="Bookman Old Style" pitchFamily="18" charset="0"/>
              </a:rPr>
              <a:t>(задоволення</a:t>
            </a:r>
          </a:p>
          <a:p>
            <a:pPr algn="just">
              <a:buNone/>
            </a:pPr>
            <a:r>
              <a:rPr lang="uk-UA" dirty="0" smtClean="0">
                <a:latin typeface="Bookman Old Style" pitchFamily="18" charset="0"/>
              </a:rPr>
              <a:t>внутрішніх фізичних </a:t>
            </a:r>
          </a:p>
          <a:p>
            <a:pPr algn="just">
              <a:buNone/>
            </a:pPr>
            <a:r>
              <a:rPr lang="uk-UA" dirty="0" smtClean="0">
                <a:latin typeface="Bookman Old Style" pitchFamily="18" charset="0"/>
              </a:rPr>
              <a:t>потреб): водний баланс, рівень </a:t>
            </a:r>
          </a:p>
          <a:p>
            <a:pPr algn="just">
              <a:buNone/>
            </a:pPr>
            <a:r>
              <a:rPr lang="uk-UA" dirty="0" smtClean="0">
                <a:latin typeface="Bookman Old Style" pitchFamily="18" charset="0"/>
              </a:rPr>
              <a:t>глюкози в крові, сенсорні потреби</a:t>
            </a:r>
          </a:p>
          <a:p>
            <a:pPr algn="just">
              <a:buNone/>
            </a:pPr>
            <a:endParaRPr lang="uk-UA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uk-UA" b="1" u="sng" dirty="0" smtClean="0">
                <a:latin typeface="Bookman Old Style" pitchFamily="18" charset="0"/>
              </a:rPr>
              <a:t>екологічна</a:t>
            </a:r>
            <a:r>
              <a:rPr lang="uk-UA" dirty="0" smtClean="0">
                <a:latin typeface="Bookman Old Style" pitchFamily="18" charset="0"/>
              </a:rPr>
              <a:t> (оточення дитини, яке </a:t>
            </a:r>
          </a:p>
          <a:p>
            <a:pPr algn="just">
              <a:buNone/>
            </a:pPr>
            <a:r>
              <a:rPr lang="uk-UA" dirty="0" smtClean="0">
                <a:latin typeface="Bookman Old Style" pitchFamily="18" charset="0"/>
              </a:rPr>
              <a:t>спрямовує її на опанування </a:t>
            </a:r>
          </a:p>
          <a:p>
            <a:pPr algn="just">
              <a:buNone/>
            </a:pPr>
            <a:r>
              <a:rPr lang="uk-UA" dirty="0" smtClean="0">
                <a:latin typeface="Bookman Old Style" pitchFamily="18" charset="0"/>
              </a:rPr>
              <a:t>навичок саморегуляції)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asus\Desktop\Screen-Shot-2018-06-20-at-3.52.23-P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913" y="1457310"/>
            <a:ext cx="5334037" cy="3237919"/>
          </a:xfrm>
          <a:prstGeom prst="rect">
            <a:avLst/>
          </a:prstGeom>
          <a:noFill/>
        </p:spPr>
      </p:pic>
      <p:pic>
        <p:nvPicPr>
          <p:cNvPr id="2051" name="Picture 3" descr="C:\Users\asus\Desktop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1169" y="4672020"/>
            <a:ext cx="400050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ПРИНЦИПИ  КОРЕКЦІЇ, ПІДКРІПЛЕННЯ, </a:t>
            </a:r>
            <a:r>
              <a:rPr lang="uk-UA" sz="3200" b="1" dirty="0" smtClean="0">
                <a:solidFill>
                  <a:srgbClr val="C00000"/>
                </a:solidFill>
                <a:latin typeface="Bookman Old Style" pitchFamily="18" charset="0"/>
              </a:rPr>
              <a:t>ЕМОЦІЙНОГО</a:t>
            </a:r>
            <a:r>
              <a:rPr lang="uk-UA" sz="3200" b="1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ЗВ</a:t>
            </a:r>
            <a:r>
              <a:rPr lang="en-US" sz="3200" b="1" dirty="0" smtClean="0">
                <a:solidFill>
                  <a:srgbClr val="0000FF"/>
                </a:solidFill>
                <a:latin typeface="Bookman Old Style" pitchFamily="18" charset="0"/>
              </a:rPr>
              <a:t>’</a:t>
            </a:r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ЯЗКУ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  <a:latin typeface="Bookman Old Style" pitchFamily="18" charset="0"/>
              </a:rPr>
              <a:t>ЕМОЦІЙНОГО ЗВ</a:t>
            </a:r>
            <a:r>
              <a:rPr lang="en-US" b="1" dirty="0" smtClean="0">
                <a:solidFill>
                  <a:srgbClr val="C00000"/>
                </a:solidFill>
                <a:latin typeface="Bookman Old Style" pitchFamily="18" charset="0"/>
              </a:rPr>
              <a:t>’</a:t>
            </a:r>
            <a:r>
              <a:rPr lang="uk-UA" b="1" dirty="0" smtClean="0">
                <a:solidFill>
                  <a:srgbClr val="C00000"/>
                </a:solidFill>
                <a:latin typeface="Bookman Old Style" pitchFamily="18" charset="0"/>
              </a:rPr>
              <a:t>ЯЗКУ:</a:t>
            </a:r>
          </a:p>
          <a:p>
            <a:pPr>
              <a:buNone/>
            </a:pPr>
            <a:r>
              <a:rPr lang="uk-UA" b="1" u="sng" dirty="0" smtClean="0">
                <a:latin typeface="Bookman Old Style" pitchFamily="18" charset="0"/>
              </a:rPr>
              <a:t>стратегія залучення –</a:t>
            </a:r>
            <a:r>
              <a:rPr lang="uk-UA" u="sng" dirty="0" smtClean="0">
                <a:latin typeface="Bookman Old Style" pitchFamily="18" charset="0"/>
              </a:rPr>
              <a:t> </a:t>
            </a:r>
            <a:r>
              <a:rPr lang="uk-UA" dirty="0" smtClean="0">
                <a:latin typeface="Bookman Old Style" pitchFamily="18" charset="0"/>
              </a:rPr>
              <a:t>встановлення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емоційного зв’язку з дитиною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невербально, за допомогою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зорового контакту,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відображення стану,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грайливого залучення</a:t>
            </a:r>
          </a:p>
          <a:p>
            <a:pPr>
              <a:buNone/>
            </a:pPr>
            <a:endParaRPr lang="uk-UA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b="1" u="sng" dirty="0" smtClean="0">
                <a:latin typeface="Bookman Old Style" pitchFamily="18" charset="0"/>
              </a:rPr>
              <a:t>стратегія усвідомленості -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розуміння батьками власної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історії взаємовідносин та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усвідомлення того, що вони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привносять у взаємодію з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дітьми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098" name="Picture 2" descr="C:\Users\asus\Desktop\Untitled-design-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75483" y="1605190"/>
            <a:ext cx="3714775" cy="478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ПРИНЦИПИ</a:t>
            </a:r>
            <a:r>
              <a:rPr lang="uk-UA" sz="3200" b="1" dirty="0" smtClean="0">
                <a:solidFill>
                  <a:srgbClr val="0070C0"/>
                </a:solidFill>
                <a:latin typeface="Bookman Old Style" pitchFamily="18" charset="0"/>
              </a:rPr>
              <a:t>  </a:t>
            </a:r>
            <a:r>
              <a:rPr lang="uk-UA" sz="3200" b="1" dirty="0" smtClean="0">
                <a:solidFill>
                  <a:srgbClr val="00B050"/>
                </a:solidFill>
                <a:latin typeface="Bookman Old Style" pitchFamily="18" charset="0"/>
              </a:rPr>
              <a:t>КОРЕКЦІЇ</a:t>
            </a:r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, ПІДКРІПЛЕННЯ, ЕМОЦІЙНОГО ЗВ</a:t>
            </a:r>
            <a:r>
              <a:rPr lang="en-US" sz="3200" b="1" dirty="0" smtClean="0">
                <a:solidFill>
                  <a:srgbClr val="0000FF"/>
                </a:solidFill>
                <a:latin typeface="Bookman Old Style" pitchFamily="18" charset="0"/>
              </a:rPr>
              <a:t>’</a:t>
            </a:r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ЯЗКУ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B050"/>
                </a:solidFill>
                <a:latin typeface="Bookman Old Style" pitchFamily="18" charset="0"/>
              </a:rPr>
              <a:t>КОРЕКЦІЇ</a:t>
            </a:r>
            <a:r>
              <a:rPr lang="uk-UA" b="1" dirty="0" smtClean="0">
                <a:latin typeface="Bookman Old Style" pitchFamily="18" charset="0"/>
              </a:rPr>
              <a:t> - </a:t>
            </a:r>
            <a:r>
              <a:rPr lang="uk-UA" dirty="0" smtClean="0">
                <a:latin typeface="Bookman Old Style" pitchFamily="18" charset="0"/>
              </a:rPr>
              <a:t>допомагає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засвоювати поведінкові та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соціальні компетенції задля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кращого орієнтування у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соціумі</a:t>
            </a:r>
          </a:p>
          <a:p>
            <a:pPr>
              <a:buNone/>
            </a:pPr>
            <a:r>
              <a:rPr lang="uk-UA" b="1" dirty="0" err="1" smtClean="0">
                <a:solidFill>
                  <a:srgbClr val="FFC000"/>
                </a:solidFill>
                <a:latin typeface="Bookman Old Style" pitchFamily="18" charset="0"/>
              </a:rPr>
              <a:t>проактивні</a:t>
            </a:r>
            <a:r>
              <a:rPr lang="uk-UA" b="1" dirty="0" smtClean="0">
                <a:solidFill>
                  <a:srgbClr val="FFC000"/>
                </a:solidFill>
                <a:latin typeface="Bookman Old Style" pitchFamily="18" charset="0"/>
              </a:rPr>
              <a:t> стратегії –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формування навичок у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стані абсолютного спокою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дитини</a:t>
            </a:r>
            <a:endParaRPr lang="uk-UA" b="1" dirty="0" smtClean="0">
              <a:latin typeface="Bookman Old Style" pitchFamily="18" charset="0"/>
            </a:endParaRPr>
          </a:p>
          <a:p>
            <a:pPr>
              <a:buNone/>
            </a:pPr>
            <a:endParaRPr lang="uk-UA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b="1" dirty="0" smtClean="0">
                <a:solidFill>
                  <a:srgbClr val="FFC000"/>
                </a:solidFill>
                <a:latin typeface="Bookman Old Style" pitchFamily="18" charset="0"/>
              </a:rPr>
              <a:t>стратегії-відповіді –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забезпечують батьків засобами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реагування на проблемну </a:t>
            </a:r>
          </a:p>
          <a:p>
            <a:pPr>
              <a:buNone/>
            </a:pPr>
            <a:r>
              <a:rPr lang="uk-UA" dirty="0" smtClean="0">
                <a:latin typeface="Bookman Old Style" pitchFamily="18" charset="0"/>
              </a:rPr>
              <a:t>поведінку дитини</a:t>
            </a:r>
          </a:p>
          <a:p>
            <a:pPr>
              <a:buNone/>
            </a:pPr>
            <a:endParaRPr lang="uk-UA" b="1" dirty="0" smtClean="0">
              <a:latin typeface="Bookman Old Style" pitchFamily="18" charset="0"/>
            </a:endParaRPr>
          </a:p>
          <a:p>
            <a:pPr>
              <a:buNone/>
            </a:pPr>
            <a:endParaRPr lang="uk-UA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b="1" dirty="0">
              <a:latin typeface="Bookman Old Style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5856288" y="1679575"/>
          <a:ext cx="5334037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ФОРМУЛА  КОРЕКЦІЇ</a:t>
            </a:r>
            <a:endParaRPr lang="ru-RU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260443" y="1679575"/>
          <a:ext cx="9072626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углом вверх 7"/>
          <p:cNvSpPr/>
          <p:nvPr/>
        </p:nvSpPr>
        <p:spPr>
          <a:xfrm>
            <a:off x="8547119" y="5029210"/>
            <a:ext cx="850392" cy="731520"/>
          </a:xfrm>
          <a:prstGeom prst="bentUpArrow">
            <a:avLst/>
          </a:prstGeom>
          <a:solidFill>
            <a:srgbClr val="FF3399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углом вверх 8"/>
          <p:cNvSpPr/>
          <p:nvPr/>
        </p:nvSpPr>
        <p:spPr>
          <a:xfrm>
            <a:off x="8547119" y="3671888"/>
            <a:ext cx="850392" cy="731520"/>
          </a:xfrm>
          <a:prstGeom prst="bentUpArrow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ЯКЩО ДОРОСЛИЙ КРИЧИТЬ - </a:t>
            </a:r>
            <a:r>
              <a:rPr lang="uk-UA" sz="3200" b="1" u="sng" dirty="0" smtClean="0">
                <a:solidFill>
                  <a:srgbClr val="0000FF"/>
                </a:solidFill>
                <a:latin typeface="Bookman Old Style" pitchFamily="18" charset="0"/>
              </a:rPr>
              <a:t>НЕ БУДЕ </a:t>
            </a:r>
            <a:r>
              <a:rPr lang="uk-UA" sz="3200" b="1" dirty="0" smtClean="0">
                <a:solidFill>
                  <a:srgbClr val="0000FF"/>
                </a:solidFill>
                <a:latin typeface="Bookman Old Style" pitchFamily="18" charset="0"/>
              </a:rPr>
              <a:t>КОРЕКЦІЇ ПОВЕДІНКИ</a:t>
            </a:r>
            <a:endParaRPr lang="ru-RU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5126" name="Picture 6" descr="C:\Users\asus\Desktop\Без названия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18359" y="4957772"/>
            <a:ext cx="3395668" cy="196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asus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49" y="2028814"/>
            <a:ext cx="364295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C:\Users\asus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6558" y="2209202"/>
            <a:ext cx="3001868" cy="224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C:\Users\asus\Desktop\Без названия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2805" y="1814500"/>
            <a:ext cx="280697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1" name="Picture 11" descr="C:\Users\asus\Desktop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7633" y="4814896"/>
            <a:ext cx="3071834" cy="206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1360</TotalTime>
  <Words>894</Words>
  <Application>WPS Presentation</Application>
  <PresentationFormat>Произвольный</PresentationFormat>
  <Paragraphs>243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ЗАПОРІЗЬКИЙ  НАЦІОНАЛЬНИЙ  УНІВЕРСИТЕТ КАФЕДРА СОЦІАЛЬНОЇ ПЕДАГОГІКИ ТА СПЕЦІАЛЬНОЇ ОСВІТИ 2024    НАВЧАЛЬНА ДИСЦИПЛІНА: ЛОГОКОРЕКЦІЙНА РОБОТА В УМОВАХ ПІСЛЯВОЄННОЇ ВІДБУДОВИ КРАЇНИ  </vt:lpstr>
      <vt:lpstr>ТЕМА №3: TBRI – ТЕРАПІЯ, ОСНОВАНА НА ВЗАЄМОВІДНОСИНАХ ДОВІРИ В ІНДИВІДУАЛЬНІЙ І ГРУПОВІЙ РОБОТІ</vt:lpstr>
      <vt:lpstr>TERAPLAY - МЕТОД ПОКРАЩЕННЯ ДИТЯЧО-БАТЬКІВСЬКИХ ВІДНОСИН ЧЕРЕЗ ГРУ, ЯКА ОСНОВАНА НА ПРИВ’ЯЗАНОСТІ</vt:lpstr>
      <vt:lpstr>TBRI – СУЧАСНИЙ МЕТОД</vt:lpstr>
      <vt:lpstr>ПРИНЦИПИ КОРЕКЦІЇ, ПІДКРІПЛЕННЯ, ЕМОЦІЙНОГО ЗВ’ЯЗКУ</vt:lpstr>
      <vt:lpstr>ПРИНЦИПИ  КОРЕКЦІЇ, ПІДКРІПЛЕННЯ, ЕМОЦІЙНОГО ЗВ’ЯЗКУ</vt:lpstr>
      <vt:lpstr>ПРИНЦИПИ  КОРЕКЦІЇ, ПІДКРІПЛЕННЯ, ЕМОЦІЙНОГО ЗВ’ЯЗКУ</vt:lpstr>
      <vt:lpstr>ФОРМУЛА  КОРЕКЦІЇ</vt:lpstr>
      <vt:lpstr>ЯКЩО ДОРОСЛИЙ КРИЧИТЬ - НЕ БУДЕ КОРЕКЦІЇ ПОВЕДІНКИ</vt:lpstr>
      <vt:lpstr>ПОВЕДІНКОВИЙ ВИПАДОК</vt:lpstr>
      <vt:lpstr>РІВНІ ВТРУЧАННЯ ДЛЯ ЗАБЕЗПЕЧЕННЯ БАЗОВОЇ ПОТРЕБИ БЕЗПЕКИ – ФОРМУВАННЯ У ДИТИНИ:</vt:lpstr>
      <vt:lpstr>КОРЕКЦІЯ  ПОВЕДІНКИ</vt:lpstr>
      <vt:lpstr>ІНДИВІДУАЛЬНА  ТА  ГРУПОВА  РОБОТА (з присутністю батьків, іншого фахівця як асистента дитини/дітей як в індивідуальній так і груповій роботі)</vt:lpstr>
      <vt:lpstr>ГРУПОВА РОБОТА ЗА ВСТАНОВЛЕНИМИ ПРАВИЛАМИ</vt:lpstr>
      <vt:lpstr>ПРАВИЛА ДАЮТЬ ДИТИНІ</vt:lpstr>
      <vt:lpstr>ПІДТРИМАННЯ  БАЛАНСУ ДИСЦИПЛІНИ І ПЛЕКАННЯ ПІД ЧАС ВЗАЄМОДІЇ</vt:lpstr>
      <vt:lpstr>ІДЕАЛЬНА ВІДПОВІДЬ ДИТИНІ – принципи, якими важливо скористатися у роботі з дитиною</vt:lpstr>
      <vt:lpstr>РЕСУРСИ ДЛЯ САМОСТІЙНОГО ОПРАЦЮВАННЯ</vt:lpstr>
      <vt:lpstr>ПРАКТИЧНЕ ЗАНЯТТЯ -1</vt:lpstr>
      <vt:lpstr>ПРАКТИЧНЕ ЗАНЯТТЯ - 2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</dc:title>
  <dc:creator>asus</dc:creator>
  <cp:lastModifiedBy>asus</cp:lastModifiedBy>
  <cp:revision>456</cp:revision>
  <dcterms:created xsi:type="dcterms:W3CDTF">2024-08-26T05:26:00Z</dcterms:created>
  <dcterms:modified xsi:type="dcterms:W3CDTF">2024-09-20T06:49:46Z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762C51984C4B48EBBCDAFA6C340D0C02_12</vt:lpwstr>
  </property>
  <property fmtid="{D5CDD505-2E9C-101B-9397-08002B2CF9AE}" pid="3" name="KSOProductBuildVer">
    <vt:lpwstr>1033-12.2.0.13472</vt:lpwstr>
  </property>
</Properties>
</file>