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58A0D-F148-44DB-A8B4-C7D99A010FFF}" v="903" dt="2021-09-06T21:14:05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81" d="100"/>
          <a:sy n="81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45D6F-B1E8-419F-9E9D-7580EC70D8B7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A5465E52-0AF0-4569-9B91-B9F6AE6393AB}">
      <dgm:prSet phldrT="[Текст]" phldr="0"/>
      <dgm:spPr/>
      <dgm:t>
        <a:bodyPr/>
        <a:lstStyle/>
        <a:p>
          <a:pPr rtl="0"/>
          <a:r>
            <a:rPr lang="uk-UA" b="1" smtClean="0"/>
            <a:t>Хронобіологія</a:t>
          </a:r>
          <a:r>
            <a:rPr lang="uk-UA" b="1" dirty="0"/>
            <a:t/>
          </a:r>
          <a:br>
            <a:rPr lang="uk-UA" b="1" dirty="0"/>
          </a:br>
          <a:endParaRPr lang="uk-UA" b="1" dirty="0"/>
        </a:p>
      </dgm:t>
    </dgm:pt>
    <dgm:pt modelId="{41FF0EA2-0CFA-4ECF-9651-8D5BC7905855}" type="parTrans" cxnId="{BFD42EF2-76BB-412E-8BE6-D0B4A0BD7B12}">
      <dgm:prSet/>
      <dgm:spPr/>
      <dgm:t>
        <a:bodyPr/>
        <a:lstStyle/>
        <a:p>
          <a:endParaRPr lang="uk-UA"/>
        </a:p>
      </dgm:t>
    </dgm:pt>
    <dgm:pt modelId="{9368932A-6766-4662-BFCC-3C5AB9B07448}" type="sibTrans" cxnId="{BFD42EF2-76BB-412E-8BE6-D0B4A0BD7B12}">
      <dgm:prSet/>
      <dgm:spPr/>
      <dgm:t>
        <a:bodyPr/>
        <a:lstStyle/>
        <a:p>
          <a:endParaRPr lang="uk-UA"/>
        </a:p>
      </dgm:t>
    </dgm:pt>
    <dgm:pt modelId="{C8DAC518-4461-4B7F-80A8-DD85184E476E}" type="pres">
      <dgm:prSet presAssocID="{86045D6F-B1E8-419F-9E9D-7580EC70D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7DA50-853D-4E81-BADB-DB73F9F622D8}" type="pres">
      <dgm:prSet presAssocID="{A5465E52-0AF0-4569-9B91-B9F6AE6393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729474-638B-4902-9C52-16EF0420C1A3}" type="presOf" srcId="{A5465E52-0AF0-4569-9B91-B9F6AE6393AB}" destId="{D947DA50-853D-4E81-BADB-DB73F9F622D8}" srcOrd="0" destOrd="0" presId="urn:microsoft.com/office/officeart/2005/8/layout/vList2"/>
    <dgm:cxn modelId="{2DD5893E-6E07-4BD4-9F51-4B7B47DB2808}" type="presOf" srcId="{86045D6F-B1E8-419F-9E9D-7580EC70D8B7}" destId="{C8DAC518-4461-4B7F-80A8-DD85184E476E}" srcOrd="0" destOrd="0" presId="urn:microsoft.com/office/officeart/2005/8/layout/vList2"/>
    <dgm:cxn modelId="{BFD42EF2-76BB-412E-8BE6-D0B4A0BD7B12}" srcId="{86045D6F-B1E8-419F-9E9D-7580EC70D8B7}" destId="{A5465E52-0AF0-4569-9B91-B9F6AE6393AB}" srcOrd="0" destOrd="0" parTransId="{41FF0EA2-0CFA-4ECF-9651-8D5BC7905855}" sibTransId="{9368932A-6766-4662-BFCC-3C5AB9B07448}"/>
    <dgm:cxn modelId="{E368AD9D-E135-454E-B4A9-E9D56A0FCB36}" type="presParOf" srcId="{C8DAC518-4461-4B7F-80A8-DD85184E476E}" destId="{D947DA50-853D-4E81-BADB-DB73F9F622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E14932-DE3C-4AD4-A321-963C57D84A61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D2408C82-EDEF-420B-99F4-12AD59C8BEDD}">
      <dgm:prSet phldrT="[Текст]" phldr="0"/>
      <dgm:spPr/>
      <dgm:t>
        <a:bodyPr/>
        <a:lstStyle/>
        <a:p>
          <a:pPr rtl="0"/>
          <a:r>
            <a:rPr lang="uk-UA" b="1" dirty="0"/>
            <a:t>Розділи хрономедицини</a:t>
          </a:r>
          <a:endParaRPr lang="uk-UA" dirty="0"/>
        </a:p>
      </dgm:t>
    </dgm:pt>
    <dgm:pt modelId="{4E861D60-2F8D-46D6-A09B-2BD2D8F741AA}" type="parTrans" cxnId="{D1634AA1-4DE0-4FF9-ACFC-9FD14007A136}">
      <dgm:prSet/>
      <dgm:spPr/>
      <dgm:t>
        <a:bodyPr/>
        <a:lstStyle/>
        <a:p>
          <a:endParaRPr lang="uk-UA"/>
        </a:p>
      </dgm:t>
    </dgm:pt>
    <dgm:pt modelId="{8C16135E-DF16-4D52-A112-AC12A01FF5C5}" type="sibTrans" cxnId="{D1634AA1-4DE0-4FF9-ACFC-9FD14007A136}">
      <dgm:prSet/>
      <dgm:spPr/>
      <dgm:t>
        <a:bodyPr/>
        <a:lstStyle/>
        <a:p>
          <a:endParaRPr lang="uk-UA"/>
        </a:p>
      </dgm:t>
    </dgm:pt>
    <dgm:pt modelId="{AA02B1D6-BD61-4E4D-AE42-B51C7E5B1440}">
      <dgm:prSet phldr="0"/>
      <dgm:spPr/>
      <dgm:t>
        <a:bodyPr/>
        <a:lstStyle/>
        <a:p>
          <a:pPr rtl="0"/>
          <a:r>
            <a:rPr lang="uk-UA" b="1"/>
            <a:t>  </a:t>
          </a:r>
          <a:r>
            <a:rPr lang="uk-UA" b="1" err="1"/>
            <a:t>Хронодіагностика</a:t>
          </a:r>
          <a:endParaRPr lang="uk-UA" err="1">
            <a:latin typeface="Sitka Subheading"/>
          </a:endParaRPr>
        </a:p>
      </dgm:t>
    </dgm:pt>
    <dgm:pt modelId="{0CB30BA9-AF19-4660-9BB9-BD74BC930975}" type="parTrans" cxnId="{2001F941-CA5B-43BC-A20C-E265944DC783}">
      <dgm:prSet/>
      <dgm:spPr/>
    </dgm:pt>
    <dgm:pt modelId="{0ED9B1B5-6AB6-4A71-949A-C6B021A8329E}" type="sibTrans" cxnId="{2001F941-CA5B-43BC-A20C-E265944DC783}">
      <dgm:prSet/>
      <dgm:spPr/>
    </dgm:pt>
    <dgm:pt modelId="{0BFA5B74-C42D-4001-B6E5-AD8DCC9CF1FD}">
      <dgm:prSet phldr="0"/>
      <dgm:spPr/>
      <dgm:t>
        <a:bodyPr/>
        <a:lstStyle/>
        <a:p>
          <a:pPr rtl="0"/>
          <a:r>
            <a:rPr lang="uk-UA" b="1"/>
            <a:t> </a:t>
          </a:r>
          <a:r>
            <a:rPr lang="uk-UA" b="1" err="1"/>
            <a:t>Хронопрофілактика</a:t>
          </a:r>
          <a:endParaRPr lang="uk-UA" err="1">
            <a:latin typeface="Sitka Subheading"/>
          </a:endParaRPr>
        </a:p>
      </dgm:t>
    </dgm:pt>
    <dgm:pt modelId="{668A8A4E-0C9D-4769-B370-5569888F7517}" type="parTrans" cxnId="{CFEF568A-0850-4F59-9C72-893949C69182}">
      <dgm:prSet/>
      <dgm:spPr/>
    </dgm:pt>
    <dgm:pt modelId="{77E7C842-6346-4F1C-904E-70C4B9320FDD}" type="sibTrans" cxnId="{CFEF568A-0850-4F59-9C72-893949C69182}">
      <dgm:prSet/>
      <dgm:spPr/>
    </dgm:pt>
    <dgm:pt modelId="{3C884A7E-5B93-410F-A7C2-E430A95693AB}">
      <dgm:prSet phldr="0"/>
      <dgm:spPr/>
      <dgm:t>
        <a:bodyPr/>
        <a:lstStyle/>
        <a:p>
          <a:r>
            <a:rPr lang="uk-UA" b="1"/>
            <a:t>  </a:t>
          </a:r>
          <a:r>
            <a:rPr lang="uk-UA" b="1" err="1"/>
            <a:t>Хронотерапія</a:t>
          </a:r>
          <a:endParaRPr lang="uk-UA" err="1"/>
        </a:p>
      </dgm:t>
    </dgm:pt>
    <dgm:pt modelId="{62D89B70-4896-42D9-B42E-70BD3DB6FBB2}" type="parTrans" cxnId="{37D89FA9-5F46-48F1-A253-F5967D5875F5}">
      <dgm:prSet/>
      <dgm:spPr/>
    </dgm:pt>
    <dgm:pt modelId="{7E0C6F3D-7FFF-489D-9C1A-8E0CBCCE86C9}" type="sibTrans" cxnId="{37D89FA9-5F46-48F1-A253-F5967D5875F5}">
      <dgm:prSet/>
      <dgm:spPr/>
    </dgm:pt>
    <dgm:pt modelId="{397E4B2E-84F8-4818-A0AC-E4F4CA07DB6B}">
      <dgm:prSet phldr="0"/>
      <dgm:spPr/>
      <dgm:t>
        <a:bodyPr/>
        <a:lstStyle/>
        <a:p>
          <a:r>
            <a:rPr lang="uk-UA" b="1" err="1"/>
            <a:t>Хронофармакологія</a:t>
          </a:r>
          <a:endParaRPr lang="uk-UA" err="1"/>
        </a:p>
      </dgm:t>
    </dgm:pt>
    <dgm:pt modelId="{DF1255D2-97C4-44C0-B970-8CFCB454E092}" type="parTrans" cxnId="{A808E340-4C98-4CEF-9C49-DB2EFE41B7C6}">
      <dgm:prSet/>
      <dgm:spPr/>
    </dgm:pt>
    <dgm:pt modelId="{4869CAD9-5FEE-439D-8120-FF4E083CBFD2}" type="sibTrans" cxnId="{A808E340-4C98-4CEF-9C49-DB2EFE41B7C6}">
      <dgm:prSet/>
      <dgm:spPr/>
    </dgm:pt>
    <dgm:pt modelId="{21A93884-9E59-4629-9FAF-4DA5B10678B2}">
      <dgm:prSet phldr="0"/>
      <dgm:spPr/>
      <dgm:t>
        <a:bodyPr/>
        <a:lstStyle/>
        <a:p>
          <a:r>
            <a:rPr lang="uk-UA" b="0">
              <a:latin typeface="Sitka Subheading"/>
            </a:rPr>
            <a:t>Хронопатологія</a:t>
          </a:r>
          <a:endParaRPr lang="uk-UA" b="1">
            <a:latin typeface="Sitka Subheading"/>
          </a:endParaRPr>
        </a:p>
      </dgm:t>
    </dgm:pt>
    <dgm:pt modelId="{21DE8A5E-E70F-459E-8DD4-BBD3FF0DFC45}" type="parTrans" cxnId="{688AA8B8-D6CD-40FA-953E-8CAD271668F8}">
      <dgm:prSet/>
      <dgm:spPr/>
    </dgm:pt>
    <dgm:pt modelId="{841C70FF-F715-4C30-870E-6B75933091A3}" type="sibTrans" cxnId="{688AA8B8-D6CD-40FA-953E-8CAD271668F8}">
      <dgm:prSet/>
      <dgm:spPr/>
    </dgm:pt>
    <dgm:pt modelId="{288FC607-7CBB-450E-8A84-8D12D7DA439D}" type="pres">
      <dgm:prSet presAssocID="{92E14932-DE3C-4AD4-A321-963C57D84A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7E28F1-AE20-4443-A68E-80221F6B8E51}" type="pres">
      <dgm:prSet presAssocID="{D2408C82-EDEF-420B-99F4-12AD59C8BEDD}" presName="roof" presStyleLbl="dkBgShp" presStyleIdx="0" presStyleCnt="2"/>
      <dgm:spPr/>
      <dgm:t>
        <a:bodyPr/>
        <a:lstStyle/>
        <a:p>
          <a:endParaRPr lang="ru-RU"/>
        </a:p>
      </dgm:t>
    </dgm:pt>
    <dgm:pt modelId="{AB1DE72A-A410-4D0D-BE05-3897B0778663}" type="pres">
      <dgm:prSet presAssocID="{D2408C82-EDEF-420B-99F4-12AD59C8BEDD}" presName="pillars" presStyleCnt="0"/>
      <dgm:spPr/>
    </dgm:pt>
    <dgm:pt modelId="{B479E18C-65D6-427A-AD07-A5B102CCC6A1}" type="pres">
      <dgm:prSet presAssocID="{D2408C82-EDEF-420B-99F4-12AD59C8BEDD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067D8-0E30-4475-8F77-2881A29C84B8}" type="pres">
      <dgm:prSet presAssocID="{21A93884-9E59-4629-9FAF-4DA5B10678B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D5A35-7438-4C6C-AE5A-A2526E1AFD00}" type="pres">
      <dgm:prSet presAssocID="{0BFA5B74-C42D-4001-B6E5-AD8DCC9CF1FD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D47AC-BF10-465F-80F5-B3BB1241E7E0}" type="pres">
      <dgm:prSet presAssocID="{3C884A7E-5B93-410F-A7C2-E430A95693AB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82910-EB4F-4224-BA5D-10A869BE9D91}" type="pres">
      <dgm:prSet presAssocID="{397E4B2E-84F8-4818-A0AC-E4F4CA07DB6B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ECE27-5AA2-44CE-9A53-B26E1497365E}" type="pres">
      <dgm:prSet presAssocID="{D2408C82-EDEF-420B-99F4-12AD59C8BEDD}" presName="base" presStyleLbl="dkBgShp" presStyleIdx="1" presStyleCnt="2"/>
      <dgm:spPr/>
    </dgm:pt>
  </dgm:ptLst>
  <dgm:cxnLst>
    <dgm:cxn modelId="{2001F941-CA5B-43BC-A20C-E265944DC783}" srcId="{D2408C82-EDEF-420B-99F4-12AD59C8BEDD}" destId="{AA02B1D6-BD61-4E4D-AE42-B51C7E5B1440}" srcOrd="0" destOrd="0" parTransId="{0CB30BA9-AF19-4660-9BB9-BD74BC930975}" sibTransId="{0ED9B1B5-6AB6-4A71-949A-C6B021A8329E}"/>
    <dgm:cxn modelId="{FD9F6B3A-0F19-48F0-8E5E-0A5CF1D7227E}" type="presOf" srcId="{3C884A7E-5B93-410F-A7C2-E430A95693AB}" destId="{479D47AC-BF10-465F-80F5-B3BB1241E7E0}" srcOrd="0" destOrd="0" presId="urn:microsoft.com/office/officeart/2005/8/layout/hList3"/>
    <dgm:cxn modelId="{88DFC625-2592-4D59-9D2A-1674B1DF1267}" type="presOf" srcId="{AA02B1D6-BD61-4E4D-AE42-B51C7E5B1440}" destId="{B479E18C-65D6-427A-AD07-A5B102CCC6A1}" srcOrd="0" destOrd="0" presId="urn:microsoft.com/office/officeart/2005/8/layout/hList3"/>
    <dgm:cxn modelId="{AEC64893-F296-437F-9D3C-80783050EF16}" type="presOf" srcId="{397E4B2E-84F8-4818-A0AC-E4F4CA07DB6B}" destId="{B4482910-EB4F-4224-BA5D-10A869BE9D91}" srcOrd="0" destOrd="0" presId="urn:microsoft.com/office/officeart/2005/8/layout/hList3"/>
    <dgm:cxn modelId="{DA258297-F7F7-414B-B3C6-7BAEAD5C5246}" type="presOf" srcId="{92E14932-DE3C-4AD4-A321-963C57D84A61}" destId="{288FC607-7CBB-450E-8A84-8D12D7DA439D}" srcOrd="0" destOrd="0" presId="urn:microsoft.com/office/officeart/2005/8/layout/hList3"/>
    <dgm:cxn modelId="{37D89FA9-5F46-48F1-A253-F5967D5875F5}" srcId="{D2408C82-EDEF-420B-99F4-12AD59C8BEDD}" destId="{3C884A7E-5B93-410F-A7C2-E430A95693AB}" srcOrd="3" destOrd="0" parTransId="{62D89B70-4896-42D9-B42E-70BD3DB6FBB2}" sibTransId="{7E0C6F3D-7FFF-489D-9C1A-8E0CBCCE86C9}"/>
    <dgm:cxn modelId="{A808E340-4C98-4CEF-9C49-DB2EFE41B7C6}" srcId="{D2408C82-EDEF-420B-99F4-12AD59C8BEDD}" destId="{397E4B2E-84F8-4818-A0AC-E4F4CA07DB6B}" srcOrd="4" destOrd="0" parTransId="{DF1255D2-97C4-44C0-B970-8CFCB454E092}" sibTransId="{4869CAD9-5FEE-439D-8120-FF4E083CBFD2}"/>
    <dgm:cxn modelId="{FCDA664F-F2CC-4760-A106-67CBB31FC8C2}" type="presOf" srcId="{21A93884-9E59-4629-9FAF-4DA5B10678B2}" destId="{C25067D8-0E30-4475-8F77-2881A29C84B8}" srcOrd="0" destOrd="0" presId="urn:microsoft.com/office/officeart/2005/8/layout/hList3"/>
    <dgm:cxn modelId="{13F186D6-2564-4577-A261-A7BAC3C8878B}" type="presOf" srcId="{D2408C82-EDEF-420B-99F4-12AD59C8BEDD}" destId="{A17E28F1-AE20-4443-A68E-80221F6B8E51}" srcOrd="0" destOrd="0" presId="urn:microsoft.com/office/officeart/2005/8/layout/hList3"/>
    <dgm:cxn modelId="{D1634AA1-4DE0-4FF9-ACFC-9FD14007A136}" srcId="{92E14932-DE3C-4AD4-A321-963C57D84A61}" destId="{D2408C82-EDEF-420B-99F4-12AD59C8BEDD}" srcOrd="0" destOrd="0" parTransId="{4E861D60-2F8D-46D6-A09B-2BD2D8F741AA}" sibTransId="{8C16135E-DF16-4D52-A112-AC12A01FF5C5}"/>
    <dgm:cxn modelId="{2AE39DA5-5717-4830-AB3A-903BE2E8B0C5}" type="presOf" srcId="{0BFA5B74-C42D-4001-B6E5-AD8DCC9CF1FD}" destId="{421D5A35-7438-4C6C-AE5A-A2526E1AFD00}" srcOrd="0" destOrd="0" presId="urn:microsoft.com/office/officeart/2005/8/layout/hList3"/>
    <dgm:cxn modelId="{CFEF568A-0850-4F59-9C72-893949C69182}" srcId="{D2408C82-EDEF-420B-99F4-12AD59C8BEDD}" destId="{0BFA5B74-C42D-4001-B6E5-AD8DCC9CF1FD}" srcOrd="2" destOrd="0" parTransId="{668A8A4E-0C9D-4769-B370-5569888F7517}" sibTransId="{77E7C842-6346-4F1C-904E-70C4B9320FDD}"/>
    <dgm:cxn modelId="{688AA8B8-D6CD-40FA-953E-8CAD271668F8}" srcId="{D2408C82-EDEF-420B-99F4-12AD59C8BEDD}" destId="{21A93884-9E59-4629-9FAF-4DA5B10678B2}" srcOrd="1" destOrd="0" parTransId="{21DE8A5E-E70F-459E-8DD4-BBD3FF0DFC45}" sibTransId="{841C70FF-F715-4C30-870E-6B75933091A3}"/>
    <dgm:cxn modelId="{4284F871-30BB-47C2-894D-888AFED8CB84}" type="presParOf" srcId="{288FC607-7CBB-450E-8A84-8D12D7DA439D}" destId="{A17E28F1-AE20-4443-A68E-80221F6B8E51}" srcOrd="0" destOrd="0" presId="urn:microsoft.com/office/officeart/2005/8/layout/hList3"/>
    <dgm:cxn modelId="{85A70F2E-E12E-4002-A54B-625BEABEFB7D}" type="presParOf" srcId="{288FC607-7CBB-450E-8A84-8D12D7DA439D}" destId="{AB1DE72A-A410-4D0D-BE05-3897B0778663}" srcOrd="1" destOrd="0" presId="urn:microsoft.com/office/officeart/2005/8/layout/hList3"/>
    <dgm:cxn modelId="{A7C93D5C-A16B-4FE4-8A05-58842B6D1B65}" type="presParOf" srcId="{AB1DE72A-A410-4D0D-BE05-3897B0778663}" destId="{B479E18C-65D6-427A-AD07-A5B102CCC6A1}" srcOrd="0" destOrd="0" presId="urn:microsoft.com/office/officeart/2005/8/layout/hList3"/>
    <dgm:cxn modelId="{3A8738B0-6ED3-45B0-BA4D-6C792967F9E9}" type="presParOf" srcId="{AB1DE72A-A410-4D0D-BE05-3897B0778663}" destId="{C25067D8-0E30-4475-8F77-2881A29C84B8}" srcOrd="1" destOrd="0" presId="urn:microsoft.com/office/officeart/2005/8/layout/hList3"/>
    <dgm:cxn modelId="{17AC63FD-639D-4625-8547-60E7109650B9}" type="presParOf" srcId="{AB1DE72A-A410-4D0D-BE05-3897B0778663}" destId="{421D5A35-7438-4C6C-AE5A-A2526E1AFD00}" srcOrd="2" destOrd="0" presId="urn:microsoft.com/office/officeart/2005/8/layout/hList3"/>
    <dgm:cxn modelId="{F1A3F213-75CB-4E59-A41F-D1B4A1A9E76A}" type="presParOf" srcId="{AB1DE72A-A410-4D0D-BE05-3897B0778663}" destId="{479D47AC-BF10-465F-80F5-B3BB1241E7E0}" srcOrd="3" destOrd="0" presId="urn:microsoft.com/office/officeart/2005/8/layout/hList3"/>
    <dgm:cxn modelId="{41AE68A7-9262-4313-959B-3EDB1D557C74}" type="presParOf" srcId="{AB1DE72A-A410-4D0D-BE05-3897B0778663}" destId="{B4482910-EB4F-4224-BA5D-10A869BE9D91}" srcOrd="4" destOrd="0" presId="urn:microsoft.com/office/officeart/2005/8/layout/hList3"/>
    <dgm:cxn modelId="{5C853A62-46B0-4A90-BA0D-BDD4C5C41863}" type="presParOf" srcId="{288FC607-7CBB-450E-8A84-8D12D7DA439D}" destId="{3A6ECE27-5AA2-44CE-9A53-B26E1497365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FEB864-AEEA-40E8-84E8-D8041C51E60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7A9F1527-A8F5-40C9-94FD-35EEF84E45CA}">
      <dgm:prSet phldr="0"/>
      <dgm:spPr/>
      <dgm:t>
        <a:bodyPr/>
        <a:lstStyle/>
        <a:p>
          <a:pPr rtl="0"/>
          <a:r>
            <a:rPr lang="uk-UA" b="1" dirty="0"/>
            <a:t>Добова (</a:t>
          </a:r>
          <a:r>
            <a:rPr lang="uk-UA" b="1" dirty="0" err="1"/>
            <a:t>циркадна</a:t>
          </a:r>
          <a:r>
            <a:rPr lang="uk-UA" b="1" dirty="0"/>
            <a:t>)  </a:t>
          </a:r>
          <a:r>
            <a:rPr lang="uk-UA" b="1" dirty="0" err="1"/>
            <a:t>дизрегуляція</a:t>
          </a:r>
          <a:r>
            <a:rPr lang="uk-UA" b="1" dirty="0"/>
            <a:t> клітинного циклу збільшує ріст пухлини.  Залежність від часу протипухлинної активності препарату  </a:t>
          </a:r>
          <a:r>
            <a:rPr lang="uk-UA" b="1" dirty="0">
              <a:latin typeface="Sitka Subheading"/>
            </a:rPr>
            <a:t>PD-0332991</a:t>
          </a:r>
          <a:endParaRPr lang="uk-UA" dirty="0">
            <a:latin typeface="Sitka Subheading"/>
          </a:endParaRPr>
        </a:p>
      </dgm:t>
    </dgm:pt>
    <dgm:pt modelId="{6D5B58D3-B082-4357-A801-E5D697621E98}" type="parTrans" cxnId="{F8CB8ABF-7631-4D71-B29E-60E68F708AD1}">
      <dgm:prSet/>
      <dgm:spPr/>
    </dgm:pt>
    <dgm:pt modelId="{6322EC57-B4D2-4433-82CE-2F2910B8EBF6}" type="sibTrans" cxnId="{F8CB8ABF-7631-4D71-B29E-60E68F708AD1}">
      <dgm:prSet/>
      <dgm:spPr/>
    </dgm:pt>
    <dgm:pt modelId="{581B3969-CE0F-4757-9728-EB51C59B3BF7}" type="pres">
      <dgm:prSet presAssocID="{AEFEB864-AEEA-40E8-84E8-D8041C51E609}" presName="Name0" presStyleCnt="0">
        <dgm:presLayoutVars>
          <dgm:dir/>
          <dgm:animLvl val="lvl"/>
          <dgm:resizeHandles val="exact"/>
        </dgm:presLayoutVars>
      </dgm:prSet>
      <dgm:spPr/>
    </dgm:pt>
    <dgm:pt modelId="{C09F5720-2639-42FB-8B1E-5D2159A91864}" type="pres">
      <dgm:prSet presAssocID="{7A9F1527-A8F5-40C9-94FD-35EEF84E45CA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D4EFA0-BB92-4248-AF55-756FEF10EDC1}" type="presOf" srcId="{7A9F1527-A8F5-40C9-94FD-35EEF84E45CA}" destId="{C09F5720-2639-42FB-8B1E-5D2159A91864}" srcOrd="0" destOrd="0" presId="urn:microsoft.com/office/officeart/2005/8/layout/chevron1"/>
    <dgm:cxn modelId="{F8CB8ABF-7631-4D71-B29E-60E68F708AD1}" srcId="{AEFEB864-AEEA-40E8-84E8-D8041C51E609}" destId="{7A9F1527-A8F5-40C9-94FD-35EEF84E45CA}" srcOrd="0" destOrd="0" parTransId="{6D5B58D3-B082-4357-A801-E5D697621E98}" sibTransId="{6322EC57-B4D2-4433-82CE-2F2910B8EBF6}"/>
    <dgm:cxn modelId="{73A86CC8-D7D2-4CFD-86F3-F08F10DA686C}" type="presOf" srcId="{AEFEB864-AEEA-40E8-84E8-D8041C51E609}" destId="{581B3969-CE0F-4757-9728-EB51C59B3BF7}" srcOrd="0" destOrd="0" presId="urn:microsoft.com/office/officeart/2005/8/layout/chevron1"/>
    <dgm:cxn modelId="{352B0C4E-AE44-4C4C-9136-DB106DBDF80B}" type="presParOf" srcId="{581B3969-CE0F-4757-9728-EB51C59B3BF7}" destId="{C09F5720-2639-42FB-8B1E-5D2159A9186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996467-5385-4E79-B899-BCC511C4C93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0941529-DC89-4FA5-83DB-119E5171D7DA}">
      <dgm:prSet phldr="0"/>
      <dgm:spPr/>
      <dgm:t>
        <a:bodyPr/>
        <a:lstStyle/>
        <a:p>
          <a:pPr rtl="0"/>
          <a:r>
            <a:rPr lang="uk-UA" b="1" dirty="0" err="1"/>
            <a:t>Циркадна</a:t>
          </a:r>
          <a:r>
            <a:rPr lang="uk-UA" b="1" dirty="0"/>
            <a:t> регуляція тканинної регенерації</a:t>
          </a:r>
          <a:endParaRPr lang="uk-UA" b="0" dirty="0">
            <a:latin typeface="Sitka Subheading"/>
          </a:endParaRPr>
        </a:p>
      </dgm:t>
    </dgm:pt>
    <dgm:pt modelId="{A1BD3CD8-2517-4A57-A578-AEB86A21BFE7}" type="parTrans" cxnId="{EF5B45D2-21CD-465C-831E-6F86CE50C675}">
      <dgm:prSet/>
      <dgm:spPr/>
    </dgm:pt>
    <dgm:pt modelId="{0D0E4751-00C1-4398-977D-0846B40D80C6}" type="sibTrans" cxnId="{EF5B45D2-21CD-465C-831E-6F86CE50C675}">
      <dgm:prSet/>
      <dgm:spPr/>
    </dgm:pt>
    <dgm:pt modelId="{E285FDED-5B9E-4245-9C5E-C59F086D1281}" type="pres">
      <dgm:prSet presAssocID="{DF996467-5385-4E79-B899-BCC511C4C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8EBCCE-5FEF-4ABD-9863-8E5F3BE786AF}" type="pres">
      <dgm:prSet presAssocID="{20941529-DC89-4FA5-83DB-119E5171D7DA}" presName="vertFlow" presStyleCnt="0"/>
      <dgm:spPr/>
    </dgm:pt>
    <dgm:pt modelId="{EF4C432B-B23E-4EC5-8CE6-FB9D2FA816A9}" type="pres">
      <dgm:prSet presAssocID="{20941529-DC89-4FA5-83DB-119E5171D7DA}" presName="header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EF5B45D2-21CD-465C-831E-6F86CE50C675}" srcId="{DF996467-5385-4E79-B899-BCC511C4C936}" destId="{20941529-DC89-4FA5-83DB-119E5171D7DA}" srcOrd="0" destOrd="0" parTransId="{A1BD3CD8-2517-4A57-A578-AEB86A21BFE7}" sibTransId="{0D0E4751-00C1-4398-977D-0846B40D80C6}"/>
    <dgm:cxn modelId="{6F23213F-3CDA-4B10-B0A4-BFBB6FAE42E7}" type="presOf" srcId="{20941529-DC89-4FA5-83DB-119E5171D7DA}" destId="{EF4C432B-B23E-4EC5-8CE6-FB9D2FA816A9}" srcOrd="0" destOrd="0" presId="urn:microsoft.com/office/officeart/2005/8/layout/lProcess1"/>
    <dgm:cxn modelId="{0732188B-FBC9-4412-AB0A-1F099B5C7A15}" type="presOf" srcId="{DF996467-5385-4E79-B899-BCC511C4C936}" destId="{E285FDED-5B9E-4245-9C5E-C59F086D1281}" srcOrd="0" destOrd="0" presId="urn:microsoft.com/office/officeart/2005/8/layout/lProcess1"/>
    <dgm:cxn modelId="{3F967808-14E9-4770-8985-FAD287E4A68F}" type="presParOf" srcId="{E285FDED-5B9E-4245-9C5E-C59F086D1281}" destId="{E38EBCCE-5FEF-4ABD-9863-8E5F3BE786AF}" srcOrd="0" destOrd="0" presId="urn:microsoft.com/office/officeart/2005/8/layout/lProcess1"/>
    <dgm:cxn modelId="{64C38AB6-190B-451B-BE89-658FE408A811}" type="presParOf" srcId="{E38EBCCE-5FEF-4ABD-9863-8E5F3BE786AF}" destId="{EF4C432B-B23E-4EC5-8CE6-FB9D2FA816A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823515-5984-4C7E-8610-8CE0F0F7EBB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643A23A-871A-44BE-A00C-D89685F0EE3E}">
      <dgm:prSet phldr="0"/>
      <dgm:spPr/>
      <dgm:t>
        <a:bodyPr/>
        <a:lstStyle/>
        <a:p>
          <a:pPr algn="l" rtl="0"/>
          <a:r>
            <a:rPr lang="uk-UA" dirty="0" err="1"/>
            <a:t>Циркадні</a:t>
          </a:r>
          <a:r>
            <a:rPr lang="uk-UA" dirty="0"/>
            <a:t> ритми обумовлюють часові відмінності в регенерації у кількох типах тканин</a:t>
          </a:r>
          <a:endParaRPr lang="uk-UA" dirty="0">
            <a:latin typeface="Sitka Subheading"/>
          </a:endParaRPr>
        </a:p>
      </dgm:t>
    </dgm:pt>
    <dgm:pt modelId="{1CB74A59-7D0F-4E29-BB8B-B7433CC37D4D}" type="parTrans" cxnId="{362F537C-2CCD-4542-ADFF-43B54E1661ED}">
      <dgm:prSet/>
      <dgm:spPr/>
    </dgm:pt>
    <dgm:pt modelId="{9E7EBA1C-6405-4FB8-8230-61B7FF260B59}" type="sibTrans" cxnId="{362F537C-2CCD-4542-ADFF-43B54E1661ED}">
      <dgm:prSet/>
      <dgm:spPr/>
    </dgm:pt>
    <dgm:pt modelId="{A9FE74C8-728E-4D96-8FB4-EB6155EDFC0C}">
      <dgm:prSet phldr="0"/>
      <dgm:spPr/>
      <dgm:t>
        <a:bodyPr/>
        <a:lstStyle/>
        <a:p>
          <a:pPr algn="l"/>
          <a:r>
            <a:rPr lang="uk-UA" dirty="0"/>
            <a:t>- у шкірі, міграція фібробластів до місця поранення знаходиться під </a:t>
          </a:r>
          <a:r>
            <a:rPr lang="uk-UA" dirty="0" err="1"/>
            <a:t>циркадним</a:t>
          </a:r>
          <a:r>
            <a:rPr lang="uk-UA" dirty="0"/>
            <a:t> регулюванням і контролює загоєння ран (</a:t>
          </a:r>
          <a:r>
            <a:rPr lang="uk-UA" dirty="0" err="1"/>
            <a:t>Skin</a:t>
          </a:r>
          <a:r>
            <a:rPr lang="uk-UA" dirty="0"/>
            <a:t> </a:t>
          </a:r>
          <a:r>
            <a:rPr lang="uk-UA" dirty="0" err="1"/>
            <a:t>Woundling</a:t>
          </a:r>
          <a:r>
            <a:rPr lang="uk-UA" dirty="0"/>
            <a:t>)</a:t>
          </a:r>
        </a:p>
      </dgm:t>
    </dgm:pt>
    <dgm:pt modelId="{3ADC00C7-5D79-467D-B550-A2F2C313C166}" type="parTrans" cxnId="{12F511B8-1386-4101-B475-4E151F64476C}">
      <dgm:prSet/>
      <dgm:spPr/>
    </dgm:pt>
    <dgm:pt modelId="{1D69D842-BE41-464C-AE6C-6932472D51BF}" type="sibTrans" cxnId="{12F511B8-1386-4101-B475-4E151F64476C}">
      <dgm:prSet/>
      <dgm:spPr/>
    </dgm:pt>
    <dgm:pt modelId="{093B3C3B-18FD-4621-A54B-81372C018CA4}">
      <dgm:prSet phldr="0"/>
      <dgm:spPr/>
      <dgm:t>
        <a:bodyPr/>
        <a:lstStyle/>
        <a:p>
          <a:pPr algn="l"/>
          <a:r>
            <a:rPr lang="uk-UA" dirty="0"/>
            <a:t>- у кишечнику мітотична активність клітин кишкової крипти  після ураження ШКТ знаходиться під </a:t>
          </a:r>
          <a:r>
            <a:rPr lang="uk-UA" dirty="0" err="1"/>
            <a:t>циркадним</a:t>
          </a:r>
          <a:r>
            <a:rPr lang="uk-UA" dirty="0"/>
            <a:t> контролем  і регулює  регенерацію (GI)</a:t>
          </a:r>
        </a:p>
      </dgm:t>
    </dgm:pt>
    <dgm:pt modelId="{A8E5AAB1-DBAA-4EBC-ACF1-B836345E7B0E}" type="parTrans" cxnId="{DD7AB76F-CB77-4AE6-B4F0-3F60063D8FCE}">
      <dgm:prSet/>
      <dgm:spPr/>
    </dgm:pt>
    <dgm:pt modelId="{147C88BE-A67B-4EE1-B253-8B655A549583}" type="sibTrans" cxnId="{DD7AB76F-CB77-4AE6-B4F0-3F60063D8FCE}">
      <dgm:prSet/>
      <dgm:spPr/>
    </dgm:pt>
    <dgm:pt modelId="{C6D1FF30-1DB3-4EAC-93B2-09BDAED0571C}">
      <dgm:prSet phldr="0"/>
      <dgm:spPr/>
      <dgm:t>
        <a:bodyPr/>
        <a:lstStyle/>
        <a:p>
          <a:pPr algn="l"/>
          <a:r>
            <a:rPr lang="uk-UA" dirty="0"/>
            <a:t>- сигнали диференціації  кровотворних стовбурових клітин (HSPC) при самовідновленні регулюються секрецією центральним годинником  </a:t>
          </a:r>
          <a:r>
            <a:rPr lang="uk-UA" dirty="0" err="1"/>
            <a:t>норадреналіну</a:t>
          </a:r>
          <a:r>
            <a:rPr lang="uk-UA" dirty="0"/>
            <a:t> (NE) та </a:t>
          </a:r>
          <a:r>
            <a:rPr lang="uk-UA" dirty="0" err="1"/>
            <a:t>мелатоніну</a:t>
          </a:r>
          <a:r>
            <a:rPr lang="uk-UA" dirty="0"/>
            <a:t> (</a:t>
          </a:r>
          <a:r>
            <a:rPr lang="uk-UA" dirty="0" err="1"/>
            <a:t>Mel</a:t>
          </a:r>
          <a:r>
            <a:rPr lang="uk-UA" dirty="0"/>
            <a:t>).</a:t>
          </a:r>
        </a:p>
      </dgm:t>
    </dgm:pt>
    <dgm:pt modelId="{3DFD62A8-6263-4316-A724-812EB4D19904}" type="parTrans" cxnId="{A4522A67-CED3-45D7-A19C-42BB1C8334FD}">
      <dgm:prSet/>
      <dgm:spPr/>
    </dgm:pt>
    <dgm:pt modelId="{E23A7885-4FBB-4246-91FB-5F879DB8206F}" type="sibTrans" cxnId="{A4522A67-CED3-45D7-A19C-42BB1C8334FD}">
      <dgm:prSet/>
      <dgm:spPr/>
    </dgm:pt>
    <dgm:pt modelId="{1A5D3B4C-F5DD-4D0F-A883-9454680617E3}">
      <dgm:prSet phldr="0"/>
      <dgm:spPr/>
      <dgm:t>
        <a:bodyPr/>
        <a:lstStyle/>
        <a:p>
          <a:pPr algn="l"/>
          <a:r>
            <a:rPr lang="uk-UA" dirty="0"/>
            <a:t>- до невідомих ще механізмів регенерації можливо залучені процеси  </a:t>
          </a:r>
          <a:r>
            <a:rPr lang="uk-UA" dirty="0" err="1"/>
            <a:t>циркадної</a:t>
          </a:r>
          <a:r>
            <a:rPr lang="uk-UA" dirty="0"/>
            <a:t> регуляції біосинтезу білка (</a:t>
          </a:r>
          <a:r>
            <a:rPr lang="uk-UA" dirty="0" err="1"/>
            <a:t>Ribosome</a:t>
          </a:r>
          <a:r>
            <a:rPr lang="uk-UA" dirty="0"/>
            <a:t> </a:t>
          </a:r>
          <a:r>
            <a:rPr lang="uk-UA" dirty="0" err="1"/>
            <a:t>Biosynthesis</a:t>
          </a:r>
          <a:r>
            <a:rPr lang="uk-UA" dirty="0"/>
            <a:t>)</a:t>
          </a:r>
        </a:p>
      </dgm:t>
    </dgm:pt>
    <dgm:pt modelId="{E9567F30-785A-4D01-96B3-F65308D0AE34}" type="parTrans" cxnId="{AF76BAC6-56C5-434F-8DF7-FE247F2A6967}">
      <dgm:prSet/>
      <dgm:spPr/>
    </dgm:pt>
    <dgm:pt modelId="{5E1C05D1-8B51-471E-8761-F379C9472F69}" type="sibTrans" cxnId="{AF76BAC6-56C5-434F-8DF7-FE247F2A6967}">
      <dgm:prSet/>
      <dgm:spPr/>
    </dgm:pt>
    <dgm:pt modelId="{A05D0F24-DE3F-4D76-A09E-714DCBEEF64E}" type="pres">
      <dgm:prSet presAssocID="{70823515-5984-4C7E-8610-8CE0F0F7EB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148F5-2911-406E-AE7C-C69BD9B980B0}" type="pres">
      <dgm:prSet presAssocID="{F643A23A-871A-44BE-A00C-D89685F0EE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2210B-E57E-4739-B614-A3F1D6C06318}" type="pres">
      <dgm:prSet presAssocID="{9E7EBA1C-6405-4FB8-8230-61B7FF260B59}" presName="sibTrans" presStyleCnt="0"/>
      <dgm:spPr/>
    </dgm:pt>
    <dgm:pt modelId="{83C5EA10-14EA-484B-A750-BC35716AC87F}" type="pres">
      <dgm:prSet presAssocID="{A9FE74C8-728E-4D96-8FB4-EB6155EDFC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5CE2F-8724-47BD-8F8F-0B1BFDF3B81D}" type="pres">
      <dgm:prSet presAssocID="{1D69D842-BE41-464C-AE6C-6932472D51BF}" presName="sibTrans" presStyleCnt="0"/>
      <dgm:spPr/>
    </dgm:pt>
    <dgm:pt modelId="{C624361C-0C0B-410F-96EE-9C1B1C2490BD}" type="pres">
      <dgm:prSet presAssocID="{093B3C3B-18FD-4621-A54B-81372C018C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F312D-2898-473D-ABB0-DA230EBFED9D}" type="pres">
      <dgm:prSet presAssocID="{147C88BE-A67B-4EE1-B253-8B655A549583}" presName="sibTrans" presStyleCnt="0"/>
      <dgm:spPr/>
    </dgm:pt>
    <dgm:pt modelId="{D4B05226-DC9C-461E-8B5C-72BC67681364}" type="pres">
      <dgm:prSet presAssocID="{C6D1FF30-1DB3-4EAC-93B2-09BDAED057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0EF44-669B-4A19-B5BD-7EF7E3448F3F}" type="pres">
      <dgm:prSet presAssocID="{E23A7885-4FBB-4246-91FB-5F879DB8206F}" presName="sibTrans" presStyleCnt="0"/>
      <dgm:spPr/>
    </dgm:pt>
    <dgm:pt modelId="{FEF03B5F-8D63-48E7-AE1B-64D91D91E6A1}" type="pres">
      <dgm:prSet presAssocID="{1A5D3B4C-F5DD-4D0F-A883-9454680617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6FE7A-D9E0-47CA-870F-93031A116F4D}" type="presOf" srcId="{C6D1FF30-1DB3-4EAC-93B2-09BDAED0571C}" destId="{D4B05226-DC9C-461E-8B5C-72BC67681364}" srcOrd="0" destOrd="0" presId="urn:microsoft.com/office/officeart/2005/8/layout/default"/>
    <dgm:cxn modelId="{B5ECFE22-3E74-4D69-B95F-C9373F6C4F9A}" type="presOf" srcId="{A9FE74C8-728E-4D96-8FB4-EB6155EDFC0C}" destId="{83C5EA10-14EA-484B-A750-BC35716AC87F}" srcOrd="0" destOrd="0" presId="urn:microsoft.com/office/officeart/2005/8/layout/default"/>
    <dgm:cxn modelId="{F076E1BE-3FF8-4797-865A-4DD416D9FA77}" type="presOf" srcId="{093B3C3B-18FD-4621-A54B-81372C018CA4}" destId="{C624361C-0C0B-410F-96EE-9C1B1C2490BD}" srcOrd="0" destOrd="0" presId="urn:microsoft.com/office/officeart/2005/8/layout/default"/>
    <dgm:cxn modelId="{DD7AB76F-CB77-4AE6-B4F0-3F60063D8FCE}" srcId="{70823515-5984-4C7E-8610-8CE0F0F7EBBA}" destId="{093B3C3B-18FD-4621-A54B-81372C018CA4}" srcOrd="2" destOrd="0" parTransId="{A8E5AAB1-DBAA-4EBC-ACF1-B836345E7B0E}" sibTransId="{147C88BE-A67B-4EE1-B253-8B655A549583}"/>
    <dgm:cxn modelId="{29E52E22-0991-40C2-97B8-B0C16057E984}" type="presOf" srcId="{F643A23A-871A-44BE-A00C-D89685F0EE3E}" destId="{5C9148F5-2911-406E-AE7C-C69BD9B980B0}" srcOrd="0" destOrd="0" presId="urn:microsoft.com/office/officeart/2005/8/layout/default"/>
    <dgm:cxn modelId="{362F537C-2CCD-4542-ADFF-43B54E1661ED}" srcId="{70823515-5984-4C7E-8610-8CE0F0F7EBBA}" destId="{F643A23A-871A-44BE-A00C-D89685F0EE3E}" srcOrd="0" destOrd="0" parTransId="{1CB74A59-7D0F-4E29-BB8B-B7433CC37D4D}" sibTransId="{9E7EBA1C-6405-4FB8-8230-61B7FF260B59}"/>
    <dgm:cxn modelId="{AF76BAC6-56C5-434F-8DF7-FE247F2A6967}" srcId="{70823515-5984-4C7E-8610-8CE0F0F7EBBA}" destId="{1A5D3B4C-F5DD-4D0F-A883-9454680617E3}" srcOrd="4" destOrd="0" parTransId="{E9567F30-785A-4D01-96B3-F65308D0AE34}" sibTransId="{5E1C05D1-8B51-471E-8761-F379C9472F69}"/>
    <dgm:cxn modelId="{3B797CD5-2A17-4398-B5DB-BA6B8BBE54A8}" type="presOf" srcId="{1A5D3B4C-F5DD-4D0F-A883-9454680617E3}" destId="{FEF03B5F-8D63-48E7-AE1B-64D91D91E6A1}" srcOrd="0" destOrd="0" presId="urn:microsoft.com/office/officeart/2005/8/layout/default"/>
    <dgm:cxn modelId="{A4522A67-CED3-45D7-A19C-42BB1C8334FD}" srcId="{70823515-5984-4C7E-8610-8CE0F0F7EBBA}" destId="{C6D1FF30-1DB3-4EAC-93B2-09BDAED0571C}" srcOrd="3" destOrd="0" parTransId="{3DFD62A8-6263-4316-A724-812EB4D19904}" sibTransId="{E23A7885-4FBB-4246-91FB-5F879DB8206F}"/>
    <dgm:cxn modelId="{E427FB38-AA04-4B63-8C3C-0D26DF81A412}" type="presOf" srcId="{70823515-5984-4C7E-8610-8CE0F0F7EBBA}" destId="{A05D0F24-DE3F-4D76-A09E-714DCBEEF64E}" srcOrd="0" destOrd="0" presId="urn:microsoft.com/office/officeart/2005/8/layout/default"/>
    <dgm:cxn modelId="{12F511B8-1386-4101-B475-4E151F64476C}" srcId="{70823515-5984-4C7E-8610-8CE0F0F7EBBA}" destId="{A9FE74C8-728E-4D96-8FB4-EB6155EDFC0C}" srcOrd="1" destOrd="0" parTransId="{3ADC00C7-5D79-467D-B550-A2F2C313C166}" sibTransId="{1D69D842-BE41-464C-AE6C-6932472D51BF}"/>
    <dgm:cxn modelId="{27D4FB99-B0CF-4BC3-B755-4C1FA6C59B25}" type="presParOf" srcId="{A05D0F24-DE3F-4D76-A09E-714DCBEEF64E}" destId="{5C9148F5-2911-406E-AE7C-C69BD9B980B0}" srcOrd="0" destOrd="0" presId="urn:microsoft.com/office/officeart/2005/8/layout/default"/>
    <dgm:cxn modelId="{DDE73489-C007-47FE-B3D6-0AEAC9D3CE4D}" type="presParOf" srcId="{A05D0F24-DE3F-4D76-A09E-714DCBEEF64E}" destId="{9092210B-E57E-4739-B614-A3F1D6C06318}" srcOrd="1" destOrd="0" presId="urn:microsoft.com/office/officeart/2005/8/layout/default"/>
    <dgm:cxn modelId="{FB1A0D1D-C1B6-4678-8FBC-357091A1170F}" type="presParOf" srcId="{A05D0F24-DE3F-4D76-A09E-714DCBEEF64E}" destId="{83C5EA10-14EA-484B-A750-BC35716AC87F}" srcOrd="2" destOrd="0" presId="urn:microsoft.com/office/officeart/2005/8/layout/default"/>
    <dgm:cxn modelId="{B303F086-1F1F-4315-89F6-3B4472A2F233}" type="presParOf" srcId="{A05D0F24-DE3F-4D76-A09E-714DCBEEF64E}" destId="{3CE5CE2F-8724-47BD-8F8F-0B1BFDF3B81D}" srcOrd="3" destOrd="0" presId="urn:microsoft.com/office/officeart/2005/8/layout/default"/>
    <dgm:cxn modelId="{692FED06-5F84-4357-8842-94260F33B447}" type="presParOf" srcId="{A05D0F24-DE3F-4D76-A09E-714DCBEEF64E}" destId="{C624361C-0C0B-410F-96EE-9C1B1C2490BD}" srcOrd="4" destOrd="0" presId="urn:microsoft.com/office/officeart/2005/8/layout/default"/>
    <dgm:cxn modelId="{EC12881A-C325-44D2-AE64-9274B33CF26A}" type="presParOf" srcId="{A05D0F24-DE3F-4D76-A09E-714DCBEEF64E}" destId="{7CAF312D-2898-473D-ABB0-DA230EBFED9D}" srcOrd="5" destOrd="0" presId="urn:microsoft.com/office/officeart/2005/8/layout/default"/>
    <dgm:cxn modelId="{52FF5849-9F12-4773-A888-DE3B10970402}" type="presParOf" srcId="{A05D0F24-DE3F-4D76-A09E-714DCBEEF64E}" destId="{D4B05226-DC9C-461E-8B5C-72BC67681364}" srcOrd="6" destOrd="0" presId="urn:microsoft.com/office/officeart/2005/8/layout/default"/>
    <dgm:cxn modelId="{C021D0BB-F153-4836-97E5-F0CD60DBC3A4}" type="presParOf" srcId="{A05D0F24-DE3F-4D76-A09E-714DCBEEF64E}" destId="{D5B0EF44-669B-4A19-B5BD-7EF7E3448F3F}" srcOrd="7" destOrd="0" presId="urn:microsoft.com/office/officeart/2005/8/layout/default"/>
    <dgm:cxn modelId="{F7B72411-3AFD-401E-8B3C-8766EFA06749}" type="presParOf" srcId="{A05D0F24-DE3F-4D76-A09E-714DCBEEF64E}" destId="{FEF03B5F-8D63-48E7-AE1B-64D91D91E6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596BC8-3835-4526-9A16-73461CE1F5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52ADE9A-2782-4271-8F0A-3E209963A065}">
      <dgm:prSet phldrT="[Текст]" phldr="0"/>
      <dgm:spPr/>
      <dgm:t>
        <a:bodyPr/>
        <a:lstStyle/>
        <a:p>
          <a:pPr rtl="0"/>
          <a:r>
            <a:rPr lang="uk-UA" b="1" dirty="0"/>
            <a:t>Форми та методи навчання</a:t>
          </a:r>
          <a:endParaRPr lang="uk-UA" dirty="0"/>
        </a:p>
      </dgm:t>
    </dgm:pt>
    <dgm:pt modelId="{5FA78BF6-C38E-4E04-82BB-D00598912502}" type="parTrans" cxnId="{EE6F4341-7401-4D3D-934F-2B4B39A93941}">
      <dgm:prSet/>
      <dgm:spPr/>
      <dgm:t>
        <a:bodyPr/>
        <a:lstStyle/>
        <a:p>
          <a:endParaRPr lang="uk-UA"/>
        </a:p>
      </dgm:t>
    </dgm:pt>
    <dgm:pt modelId="{C6456AE5-68DD-4141-AD90-5A27E26A2472}" type="sibTrans" cxnId="{EE6F4341-7401-4D3D-934F-2B4B39A93941}">
      <dgm:prSet/>
      <dgm:spPr/>
      <dgm:t>
        <a:bodyPr/>
        <a:lstStyle/>
        <a:p>
          <a:endParaRPr lang="uk-UA"/>
        </a:p>
      </dgm:t>
    </dgm:pt>
    <dgm:pt modelId="{729FEFB3-84DB-4A29-819A-FEDE2ACFD4C3}">
      <dgm:prSet phldrT="[Текст]" phldr="0"/>
      <dgm:spPr/>
      <dgm:t>
        <a:bodyPr/>
        <a:lstStyle/>
        <a:p>
          <a:r>
            <a:rPr lang="uk-UA" dirty="0"/>
            <a:t>В рамках курсу плануються екскурсії, зустрічі з фахівцями галузі</a:t>
          </a:r>
        </a:p>
      </dgm:t>
    </dgm:pt>
    <dgm:pt modelId="{4323DB48-6E2D-47FB-A876-1F37B0BF198C}" type="parTrans" cxnId="{EDC2484F-AFBA-4BC1-8048-48A26BD19421}">
      <dgm:prSet/>
      <dgm:spPr/>
      <dgm:t>
        <a:bodyPr/>
        <a:lstStyle/>
        <a:p>
          <a:endParaRPr lang="uk-UA"/>
        </a:p>
      </dgm:t>
    </dgm:pt>
    <dgm:pt modelId="{51EADCD8-F06F-4C7F-A96F-84D7F8DC63C7}" type="sibTrans" cxnId="{EDC2484F-AFBA-4BC1-8048-48A26BD19421}">
      <dgm:prSet/>
      <dgm:spPr/>
      <dgm:t>
        <a:bodyPr/>
        <a:lstStyle/>
        <a:p>
          <a:endParaRPr lang="uk-UA"/>
        </a:p>
      </dgm:t>
    </dgm:pt>
    <dgm:pt modelId="{B7AB9533-7CA9-4FB7-9731-54AF15D41B5F}">
      <dgm:prSet phldr="0"/>
      <dgm:spPr/>
      <dgm:t>
        <a:bodyPr/>
        <a:lstStyle/>
        <a:p>
          <a:pPr algn="just"/>
          <a:r>
            <a:rPr lang="uk-UA" dirty="0"/>
            <a:t>Використання інтерактивних та новітніх </a:t>
          </a:r>
          <a:r>
            <a:rPr lang="uk-UA" dirty="0" err="1"/>
            <a:t>методик</a:t>
          </a:r>
          <a:r>
            <a:rPr lang="uk-UA" dirty="0"/>
            <a:t> навчання</a:t>
          </a:r>
        </a:p>
      </dgm:t>
    </dgm:pt>
    <dgm:pt modelId="{736A9899-F999-4942-A8BA-73AC124B9F4B}" type="parTrans" cxnId="{6DAFC267-5268-4B70-8352-96FF209C83A8}">
      <dgm:prSet/>
      <dgm:spPr/>
    </dgm:pt>
    <dgm:pt modelId="{6C4532C8-856A-472B-872A-53B3FAEF1733}" type="sibTrans" cxnId="{6DAFC267-5268-4B70-8352-96FF209C83A8}">
      <dgm:prSet/>
      <dgm:spPr/>
    </dgm:pt>
    <dgm:pt modelId="{085FF22D-2EA7-4291-BD3F-14946F30D355}">
      <dgm:prSet phldr="0"/>
      <dgm:spPr/>
      <dgm:t>
        <a:bodyPr/>
        <a:lstStyle/>
        <a:p>
          <a:pPr algn="just" rtl="0"/>
          <a:r>
            <a:rPr lang="uk-UA" dirty="0">
              <a:latin typeface="Sitka Subheading"/>
            </a:rPr>
            <a:t>Лекційні та практичні заняття</a:t>
          </a:r>
        </a:p>
      </dgm:t>
    </dgm:pt>
    <dgm:pt modelId="{6727F632-E4BC-44EF-8228-5D144ABDD209}" type="parTrans" cxnId="{1AD83574-7FD7-45A8-AA98-1258DE94F985}">
      <dgm:prSet/>
      <dgm:spPr/>
    </dgm:pt>
    <dgm:pt modelId="{164EDDBC-F677-401B-8BC6-59AD97D2C2A6}" type="sibTrans" cxnId="{1AD83574-7FD7-45A8-AA98-1258DE94F985}">
      <dgm:prSet/>
      <dgm:spPr/>
    </dgm:pt>
    <dgm:pt modelId="{34B210D3-EB0C-4980-A287-6CB0D8ABBD0D}" type="pres">
      <dgm:prSet presAssocID="{73596BC8-3835-4526-9A16-73461CE1F5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FF4CE-EA87-4824-AF8B-BE099C1C5511}" type="pres">
      <dgm:prSet presAssocID="{F52ADE9A-2782-4271-8F0A-3E209963A065}" presName="composite" presStyleCnt="0"/>
      <dgm:spPr/>
    </dgm:pt>
    <dgm:pt modelId="{1B84FDBE-6484-4ADC-A51A-2971CEC09AB0}" type="pres">
      <dgm:prSet presAssocID="{F52ADE9A-2782-4271-8F0A-3E209963A06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A6149-42DF-41FC-AF33-60AA0F652CE4}" type="pres">
      <dgm:prSet presAssocID="{F52ADE9A-2782-4271-8F0A-3E209963A06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83574-7FD7-45A8-AA98-1258DE94F985}" srcId="{F52ADE9A-2782-4271-8F0A-3E209963A065}" destId="{085FF22D-2EA7-4291-BD3F-14946F30D355}" srcOrd="1" destOrd="0" parTransId="{6727F632-E4BC-44EF-8228-5D144ABDD209}" sibTransId="{164EDDBC-F677-401B-8BC6-59AD97D2C2A6}"/>
    <dgm:cxn modelId="{EDC2484F-AFBA-4BC1-8048-48A26BD19421}" srcId="{F52ADE9A-2782-4271-8F0A-3E209963A065}" destId="{729FEFB3-84DB-4A29-819A-FEDE2ACFD4C3}" srcOrd="2" destOrd="0" parTransId="{4323DB48-6E2D-47FB-A876-1F37B0BF198C}" sibTransId="{51EADCD8-F06F-4C7F-A96F-84D7F8DC63C7}"/>
    <dgm:cxn modelId="{874D7BFE-6634-4469-8ED9-2F17CCEE0D15}" type="presOf" srcId="{73596BC8-3835-4526-9A16-73461CE1F528}" destId="{34B210D3-EB0C-4980-A287-6CB0D8ABBD0D}" srcOrd="0" destOrd="0" presId="urn:microsoft.com/office/officeart/2005/8/layout/hList1"/>
    <dgm:cxn modelId="{6DAFC267-5268-4B70-8352-96FF209C83A8}" srcId="{F52ADE9A-2782-4271-8F0A-3E209963A065}" destId="{B7AB9533-7CA9-4FB7-9731-54AF15D41B5F}" srcOrd="0" destOrd="0" parTransId="{736A9899-F999-4942-A8BA-73AC124B9F4B}" sibTransId="{6C4532C8-856A-472B-872A-53B3FAEF1733}"/>
    <dgm:cxn modelId="{4CAE8467-E974-4D36-BBAD-20C32E3A1B18}" type="presOf" srcId="{B7AB9533-7CA9-4FB7-9731-54AF15D41B5F}" destId="{205A6149-42DF-41FC-AF33-60AA0F652CE4}" srcOrd="0" destOrd="0" presId="urn:microsoft.com/office/officeart/2005/8/layout/hList1"/>
    <dgm:cxn modelId="{7CD7C049-46AC-4C5E-801E-933BE93B0C7F}" type="presOf" srcId="{F52ADE9A-2782-4271-8F0A-3E209963A065}" destId="{1B84FDBE-6484-4ADC-A51A-2971CEC09AB0}" srcOrd="0" destOrd="0" presId="urn:microsoft.com/office/officeart/2005/8/layout/hList1"/>
    <dgm:cxn modelId="{59C7A9A5-0BD3-4466-882D-58F2D5DBA1BC}" type="presOf" srcId="{729FEFB3-84DB-4A29-819A-FEDE2ACFD4C3}" destId="{205A6149-42DF-41FC-AF33-60AA0F652CE4}" srcOrd="0" destOrd="2" presId="urn:microsoft.com/office/officeart/2005/8/layout/hList1"/>
    <dgm:cxn modelId="{EE6F4341-7401-4D3D-934F-2B4B39A93941}" srcId="{73596BC8-3835-4526-9A16-73461CE1F528}" destId="{F52ADE9A-2782-4271-8F0A-3E209963A065}" srcOrd="0" destOrd="0" parTransId="{5FA78BF6-C38E-4E04-82BB-D00598912502}" sibTransId="{C6456AE5-68DD-4141-AD90-5A27E26A2472}"/>
    <dgm:cxn modelId="{530E6E24-6AFF-4DAB-8205-7B949F443CE6}" type="presOf" srcId="{085FF22D-2EA7-4291-BD3F-14946F30D355}" destId="{205A6149-42DF-41FC-AF33-60AA0F652CE4}" srcOrd="0" destOrd="1" presId="urn:microsoft.com/office/officeart/2005/8/layout/hList1"/>
    <dgm:cxn modelId="{870C2F18-D150-4268-B9E4-8AB01C4C9938}" type="presParOf" srcId="{34B210D3-EB0C-4980-A287-6CB0D8ABBD0D}" destId="{E90FF4CE-EA87-4824-AF8B-BE099C1C5511}" srcOrd="0" destOrd="0" presId="urn:microsoft.com/office/officeart/2005/8/layout/hList1"/>
    <dgm:cxn modelId="{EB81BE62-498D-4FFB-9677-A52CE81A6B27}" type="presParOf" srcId="{E90FF4CE-EA87-4824-AF8B-BE099C1C5511}" destId="{1B84FDBE-6484-4ADC-A51A-2971CEC09AB0}" srcOrd="0" destOrd="0" presId="urn:microsoft.com/office/officeart/2005/8/layout/hList1"/>
    <dgm:cxn modelId="{2669C3B1-4B1E-429A-B286-FDCC4103C6AE}" type="presParOf" srcId="{E90FF4CE-EA87-4824-AF8B-BE099C1C5511}" destId="{205A6149-42DF-41FC-AF33-60AA0F652C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40AED3-9241-4BC2-9A66-F880A8533A8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552EC6B-3F9E-4AD1-AD49-C7B670E9C2F7}">
      <dgm:prSet phldr="0"/>
      <dgm:spPr/>
      <dgm:t>
        <a:bodyPr/>
        <a:lstStyle/>
        <a:p>
          <a:pPr rtl="0"/>
          <a:r>
            <a:rPr lang="uk-UA" b="1" dirty="0"/>
            <a:t>Матеріально-технічне забезпечення</a:t>
          </a:r>
          <a:endParaRPr lang="uk-UA" dirty="0">
            <a:latin typeface="Sitka Subheading"/>
          </a:endParaRPr>
        </a:p>
      </dgm:t>
    </dgm:pt>
    <dgm:pt modelId="{5191FA45-6C8D-48D5-954D-185A2F8CFEE3}" type="parTrans" cxnId="{2EAE7714-92EE-40D0-B96F-0B0C4A1665BB}">
      <dgm:prSet/>
      <dgm:spPr/>
    </dgm:pt>
    <dgm:pt modelId="{6C80BEB0-3D02-4290-BE43-E58C0B649677}" type="sibTrans" cxnId="{2EAE7714-92EE-40D0-B96F-0B0C4A1665BB}">
      <dgm:prSet/>
      <dgm:spPr/>
    </dgm:pt>
    <dgm:pt modelId="{DA0B7433-2B50-43ED-A5C7-59ACFED6E09F}">
      <dgm:prSet phldr="0"/>
      <dgm:spPr/>
      <dgm:t>
        <a:bodyPr/>
        <a:lstStyle/>
        <a:p>
          <a:pPr algn="just" rtl="0"/>
          <a:r>
            <a:rPr lang="uk-UA" dirty="0"/>
            <a:t>Авторський курс лекцій</a:t>
          </a:r>
        </a:p>
      </dgm:t>
    </dgm:pt>
    <dgm:pt modelId="{5CE6B60B-88C5-457A-8DEB-2E055A6E8D74}" type="parTrans" cxnId="{BED42CAF-7849-4FB1-9F3D-144465EA1FE9}">
      <dgm:prSet/>
      <dgm:spPr/>
    </dgm:pt>
    <dgm:pt modelId="{874BD949-46CA-4E23-9F7C-D0C3BF1015E3}" type="sibTrans" cxnId="{BED42CAF-7849-4FB1-9F3D-144465EA1FE9}">
      <dgm:prSet/>
      <dgm:spPr/>
    </dgm:pt>
    <dgm:pt modelId="{B2F310F0-EB82-425F-9B12-5956FC0DE66A}">
      <dgm:prSet phldr="0"/>
      <dgm:spPr/>
      <dgm:t>
        <a:bodyPr/>
        <a:lstStyle/>
        <a:p>
          <a:pPr algn="just"/>
          <a:r>
            <a:rPr lang="uk-UA" dirty="0"/>
            <a:t>Зустрічі з цікавими спікерами</a:t>
          </a:r>
        </a:p>
      </dgm:t>
    </dgm:pt>
    <dgm:pt modelId="{ACFF92D3-1256-4B88-860B-66D880E7ABC8}" type="parTrans" cxnId="{2085EDB7-C60C-48E8-BFD3-5FC6EB471CEB}">
      <dgm:prSet/>
      <dgm:spPr/>
    </dgm:pt>
    <dgm:pt modelId="{275ADBA7-CAA1-4406-9F02-36C12BD98336}" type="sibTrans" cxnId="{2085EDB7-C60C-48E8-BFD3-5FC6EB471CEB}">
      <dgm:prSet/>
      <dgm:spPr/>
    </dgm:pt>
    <dgm:pt modelId="{735C3F6E-7BA5-45FF-AC2F-B1C4697F3E86}">
      <dgm:prSet phldr="0"/>
      <dgm:spPr/>
      <dgm:t>
        <a:bodyPr/>
        <a:lstStyle/>
        <a:p>
          <a:pPr algn="just"/>
          <a:r>
            <a:rPr lang="uk-UA" dirty="0"/>
            <a:t>Робота з технічними та цифровими засобами навчання</a:t>
          </a:r>
        </a:p>
      </dgm:t>
    </dgm:pt>
    <dgm:pt modelId="{1787256F-E8CF-4852-9003-18D9132A8345}" type="parTrans" cxnId="{4ABE34DA-1B34-40C5-A2EE-4A2D1CCD1821}">
      <dgm:prSet/>
      <dgm:spPr/>
    </dgm:pt>
    <dgm:pt modelId="{C3E3F2A0-6FD2-45BC-B75E-AAF0F4C28185}" type="sibTrans" cxnId="{4ABE34DA-1B34-40C5-A2EE-4A2D1CCD1821}">
      <dgm:prSet/>
      <dgm:spPr/>
    </dgm:pt>
    <dgm:pt modelId="{DA16E315-E9D2-44BD-9D07-0CEAEEE05C43}">
      <dgm:prSet phldr="0"/>
      <dgm:spPr/>
      <dgm:t>
        <a:bodyPr/>
        <a:lstStyle/>
        <a:p>
          <a:pPr algn="just"/>
          <a:r>
            <a:rPr lang="uk-UA" dirty="0"/>
            <a:t>Вільний доступ до сучасних актуальних джерел інформації</a:t>
          </a:r>
        </a:p>
      </dgm:t>
    </dgm:pt>
    <dgm:pt modelId="{74BBA8A1-9DD9-45E0-AD44-BA8AF0E91134}" type="parTrans" cxnId="{E5E3B7E4-7839-46DC-945A-3B9FAE26D0F4}">
      <dgm:prSet/>
      <dgm:spPr/>
    </dgm:pt>
    <dgm:pt modelId="{6369B886-5A29-4011-8B86-32FE0B3A7DB7}" type="sibTrans" cxnId="{E5E3B7E4-7839-46DC-945A-3B9FAE26D0F4}">
      <dgm:prSet/>
      <dgm:spPr/>
    </dgm:pt>
    <dgm:pt modelId="{61B7D3BB-C259-406B-8C3A-B749E2DF0D61}">
      <dgm:prSet phldr="0"/>
      <dgm:spPr/>
      <dgm:t>
        <a:bodyPr/>
        <a:lstStyle/>
        <a:p>
          <a:pPr algn="just"/>
          <a:r>
            <a:rPr lang="uk-UA" dirty="0"/>
            <a:t>База відеоматеріалів</a:t>
          </a:r>
        </a:p>
      </dgm:t>
    </dgm:pt>
    <dgm:pt modelId="{D72AE472-6310-4181-BE71-37407963F04A}" type="parTrans" cxnId="{A8185EB5-D00B-4039-8361-0C9CDD3102D6}">
      <dgm:prSet/>
      <dgm:spPr/>
    </dgm:pt>
    <dgm:pt modelId="{5863FF30-749C-4F0B-BDCD-D3E36EF68125}" type="sibTrans" cxnId="{A8185EB5-D00B-4039-8361-0C9CDD3102D6}">
      <dgm:prSet/>
      <dgm:spPr/>
    </dgm:pt>
    <dgm:pt modelId="{AA33E98F-2D33-4EEE-AAAB-079019E37CCC}">
      <dgm:prSet phldr="0"/>
      <dgm:spPr/>
      <dgm:t>
        <a:bodyPr/>
        <a:lstStyle/>
        <a:p>
          <a:pPr algn="just"/>
          <a:r>
            <a:rPr lang="uk-UA" dirty="0"/>
            <a:t>Спеціально розроблені посібники та навчально-методичні рекомендації, підручники</a:t>
          </a:r>
        </a:p>
      </dgm:t>
    </dgm:pt>
    <dgm:pt modelId="{7FE91C2C-E919-49F5-981F-F73BB7E3B37D}" type="parTrans" cxnId="{26D635C3-599C-4F91-8234-01A3A44759E6}">
      <dgm:prSet/>
      <dgm:spPr/>
    </dgm:pt>
    <dgm:pt modelId="{93F40717-33C7-437D-84F7-6E4C28BD119F}" type="sibTrans" cxnId="{26D635C3-599C-4F91-8234-01A3A44759E6}">
      <dgm:prSet/>
      <dgm:spPr/>
    </dgm:pt>
    <dgm:pt modelId="{AE9DFCA1-1118-4CCA-9E94-2DBF8939AB51}" type="pres">
      <dgm:prSet presAssocID="{8140AED3-9241-4BC2-9A66-F880A8533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482A8-AF87-4139-8F87-97CE013F0A2C}" type="pres">
      <dgm:prSet presAssocID="{3552EC6B-3F9E-4AD1-AD49-C7B670E9C2F7}" presName="composite" presStyleCnt="0"/>
      <dgm:spPr/>
    </dgm:pt>
    <dgm:pt modelId="{345A8CAB-3EBC-4D3D-B751-C234C5CD3A2F}" type="pres">
      <dgm:prSet presAssocID="{3552EC6B-3F9E-4AD1-AD49-C7B670E9C2F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162C0-F514-474F-ADA3-D0F5CD613B45}" type="pres">
      <dgm:prSet presAssocID="{3552EC6B-3F9E-4AD1-AD49-C7B670E9C2F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41B80-8643-406E-973B-C550E0E27EDE}" type="presOf" srcId="{B2F310F0-EB82-425F-9B12-5956FC0DE66A}" destId="{055162C0-F514-474F-ADA3-D0F5CD613B45}" srcOrd="0" destOrd="1" presId="urn:microsoft.com/office/officeart/2005/8/layout/hList1"/>
    <dgm:cxn modelId="{E5E3B7E4-7839-46DC-945A-3B9FAE26D0F4}" srcId="{3552EC6B-3F9E-4AD1-AD49-C7B670E9C2F7}" destId="{DA16E315-E9D2-44BD-9D07-0CEAEEE05C43}" srcOrd="3" destOrd="0" parTransId="{74BBA8A1-9DD9-45E0-AD44-BA8AF0E91134}" sibTransId="{6369B886-5A29-4011-8B86-32FE0B3A7DB7}"/>
    <dgm:cxn modelId="{AB546705-598D-4382-AB2B-11F0C6DF0E55}" type="presOf" srcId="{735C3F6E-7BA5-45FF-AC2F-B1C4697F3E86}" destId="{055162C0-F514-474F-ADA3-D0F5CD613B45}" srcOrd="0" destOrd="2" presId="urn:microsoft.com/office/officeart/2005/8/layout/hList1"/>
    <dgm:cxn modelId="{169E0A60-A2F6-4B75-815A-0142D83503F9}" type="presOf" srcId="{AA33E98F-2D33-4EEE-AAAB-079019E37CCC}" destId="{055162C0-F514-474F-ADA3-D0F5CD613B45}" srcOrd="0" destOrd="5" presId="urn:microsoft.com/office/officeart/2005/8/layout/hList1"/>
    <dgm:cxn modelId="{BED42CAF-7849-4FB1-9F3D-144465EA1FE9}" srcId="{3552EC6B-3F9E-4AD1-AD49-C7B670E9C2F7}" destId="{DA0B7433-2B50-43ED-A5C7-59ACFED6E09F}" srcOrd="0" destOrd="0" parTransId="{5CE6B60B-88C5-457A-8DEB-2E055A6E8D74}" sibTransId="{874BD949-46CA-4E23-9F7C-D0C3BF1015E3}"/>
    <dgm:cxn modelId="{595191E1-CBD2-4C81-8836-04192388AC21}" type="presOf" srcId="{8140AED3-9241-4BC2-9A66-F880A8533A85}" destId="{AE9DFCA1-1118-4CCA-9E94-2DBF8939AB51}" srcOrd="0" destOrd="0" presId="urn:microsoft.com/office/officeart/2005/8/layout/hList1"/>
    <dgm:cxn modelId="{6BAACA7F-2F9F-4A21-8939-7D0001DD6FB7}" type="presOf" srcId="{3552EC6B-3F9E-4AD1-AD49-C7B670E9C2F7}" destId="{345A8CAB-3EBC-4D3D-B751-C234C5CD3A2F}" srcOrd="0" destOrd="0" presId="urn:microsoft.com/office/officeart/2005/8/layout/hList1"/>
    <dgm:cxn modelId="{0076C9FD-1F88-4343-9ACC-0A5BBA5293F5}" type="presOf" srcId="{DA16E315-E9D2-44BD-9D07-0CEAEEE05C43}" destId="{055162C0-F514-474F-ADA3-D0F5CD613B45}" srcOrd="0" destOrd="3" presId="urn:microsoft.com/office/officeart/2005/8/layout/hList1"/>
    <dgm:cxn modelId="{4ABE34DA-1B34-40C5-A2EE-4A2D1CCD1821}" srcId="{3552EC6B-3F9E-4AD1-AD49-C7B670E9C2F7}" destId="{735C3F6E-7BA5-45FF-AC2F-B1C4697F3E86}" srcOrd="2" destOrd="0" parTransId="{1787256F-E8CF-4852-9003-18D9132A8345}" sibTransId="{C3E3F2A0-6FD2-45BC-B75E-AAF0F4C28185}"/>
    <dgm:cxn modelId="{2EAE7714-92EE-40D0-B96F-0B0C4A1665BB}" srcId="{8140AED3-9241-4BC2-9A66-F880A8533A85}" destId="{3552EC6B-3F9E-4AD1-AD49-C7B670E9C2F7}" srcOrd="0" destOrd="0" parTransId="{5191FA45-6C8D-48D5-954D-185A2F8CFEE3}" sibTransId="{6C80BEB0-3D02-4290-BE43-E58C0B649677}"/>
    <dgm:cxn modelId="{A4925615-A630-434A-A382-BB437614E72D}" type="presOf" srcId="{DA0B7433-2B50-43ED-A5C7-59ACFED6E09F}" destId="{055162C0-F514-474F-ADA3-D0F5CD613B45}" srcOrd="0" destOrd="0" presId="urn:microsoft.com/office/officeart/2005/8/layout/hList1"/>
    <dgm:cxn modelId="{2085EDB7-C60C-48E8-BFD3-5FC6EB471CEB}" srcId="{3552EC6B-3F9E-4AD1-AD49-C7B670E9C2F7}" destId="{B2F310F0-EB82-425F-9B12-5956FC0DE66A}" srcOrd="1" destOrd="0" parTransId="{ACFF92D3-1256-4B88-860B-66D880E7ABC8}" sibTransId="{275ADBA7-CAA1-4406-9F02-36C12BD98336}"/>
    <dgm:cxn modelId="{A8185EB5-D00B-4039-8361-0C9CDD3102D6}" srcId="{3552EC6B-3F9E-4AD1-AD49-C7B670E9C2F7}" destId="{61B7D3BB-C259-406B-8C3A-B749E2DF0D61}" srcOrd="4" destOrd="0" parTransId="{D72AE472-6310-4181-BE71-37407963F04A}" sibTransId="{5863FF30-749C-4F0B-BDCD-D3E36EF68125}"/>
    <dgm:cxn modelId="{29AD43EB-84D9-4202-83F0-6D38A398E35D}" type="presOf" srcId="{61B7D3BB-C259-406B-8C3A-B749E2DF0D61}" destId="{055162C0-F514-474F-ADA3-D0F5CD613B45}" srcOrd="0" destOrd="4" presId="urn:microsoft.com/office/officeart/2005/8/layout/hList1"/>
    <dgm:cxn modelId="{26D635C3-599C-4F91-8234-01A3A44759E6}" srcId="{3552EC6B-3F9E-4AD1-AD49-C7B670E9C2F7}" destId="{AA33E98F-2D33-4EEE-AAAB-079019E37CCC}" srcOrd="5" destOrd="0" parTransId="{7FE91C2C-E919-49F5-981F-F73BB7E3B37D}" sibTransId="{93F40717-33C7-437D-84F7-6E4C28BD119F}"/>
    <dgm:cxn modelId="{DA2E8E3A-F21B-45A9-A4EC-5A39DBAB79A9}" type="presParOf" srcId="{AE9DFCA1-1118-4CCA-9E94-2DBF8939AB51}" destId="{0DC482A8-AF87-4139-8F87-97CE013F0A2C}" srcOrd="0" destOrd="0" presId="urn:microsoft.com/office/officeart/2005/8/layout/hList1"/>
    <dgm:cxn modelId="{9EC99495-68F1-4107-8610-79EB90CA86C2}" type="presParOf" srcId="{0DC482A8-AF87-4139-8F87-97CE013F0A2C}" destId="{345A8CAB-3EBC-4D3D-B751-C234C5CD3A2F}" srcOrd="0" destOrd="0" presId="urn:microsoft.com/office/officeart/2005/8/layout/hList1"/>
    <dgm:cxn modelId="{0A73BD1E-0772-4594-ABDA-B568151DC67E}" type="presParOf" srcId="{0DC482A8-AF87-4139-8F87-97CE013F0A2C}" destId="{055162C0-F514-474F-ADA3-D0F5CD613B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F161DA-B79A-4D21-9388-B1490140A2F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B071FB0-AED9-4225-9488-11ECB4EF5A57}">
      <dgm:prSet phldrT="[Текст]" phldr="0"/>
      <dgm:spPr/>
      <dgm:t>
        <a:bodyPr/>
        <a:lstStyle/>
        <a:p>
          <a:pPr rtl="0"/>
          <a:r>
            <a:rPr lang="uk-UA" b="1" dirty="0"/>
            <a:t>Орієнтовна тематика курсу</a:t>
          </a:r>
          <a:r>
            <a:rPr lang="uk-UA" b="1" dirty="0">
              <a:latin typeface="Sitka Subheading"/>
            </a:rPr>
            <a:t> :</a:t>
          </a:r>
          <a:endParaRPr lang="uk-UA" dirty="0"/>
        </a:p>
      </dgm:t>
    </dgm:pt>
    <dgm:pt modelId="{53B46B0B-49D3-4A0B-8D39-F5975D2AF84D}" type="parTrans" cxnId="{AAF5AE5D-4F98-4CCD-97AF-87C1B89F963D}">
      <dgm:prSet/>
      <dgm:spPr/>
      <dgm:t>
        <a:bodyPr/>
        <a:lstStyle/>
        <a:p>
          <a:endParaRPr lang="uk-UA"/>
        </a:p>
      </dgm:t>
    </dgm:pt>
    <dgm:pt modelId="{C19CFC44-D01E-4000-B01C-6EECDB4FD84E}" type="sibTrans" cxnId="{AAF5AE5D-4F98-4CCD-97AF-87C1B89F963D}">
      <dgm:prSet/>
      <dgm:spPr/>
      <dgm:t>
        <a:bodyPr/>
        <a:lstStyle/>
        <a:p>
          <a:endParaRPr lang="uk-UA"/>
        </a:p>
      </dgm:t>
    </dgm:pt>
    <dgm:pt modelId="{E701BAB4-4ED1-427C-8D7B-7DADB3134F7D}">
      <dgm:prSet phldr="0"/>
      <dgm:spPr/>
      <dgm:t>
        <a:bodyPr/>
        <a:lstStyle/>
        <a:p>
          <a:pPr algn="just" rtl="0"/>
          <a:r>
            <a:rPr lang="uk-UA" dirty="0"/>
            <a:t>Поняття про біологічний (ендогенний) час. Часова структура організму (асиметричні і симетричні часові процеси. Цикли і ритми, їх класифікація</a:t>
          </a:r>
          <a:r>
            <a:rPr lang="uk-UA" dirty="0">
              <a:latin typeface="Sitka Subheading"/>
            </a:rPr>
            <a:t>)</a:t>
          </a:r>
          <a:endParaRPr lang="uk-UA" dirty="0"/>
        </a:p>
      </dgm:t>
    </dgm:pt>
    <dgm:pt modelId="{7CA7B73A-224C-4FAF-8997-A4684D31A57B}" type="parTrans" cxnId="{38D5BEF5-8BE3-4F10-B488-40E22D561D70}">
      <dgm:prSet/>
      <dgm:spPr/>
    </dgm:pt>
    <dgm:pt modelId="{B886DF06-F09D-4CB9-94A4-F5B188405BCD}" type="sibTrans" cxnId="{38D5BEF5-8BE3-4F10-B488-40E22D561D70}">
      <dgm:prSet/>
      <dgm:spPr/>
    </dgm:pt>
    <dgm:pt modelId="{C7B5161A-E080-4D83-B571-A27E035E4632}">
      <dgm:prSet phldr="0"/>
      <dgm:spPr/>
      <dgm:t>
        <a:bodyPr/>
        <a:lstStyle/>
        <a:p>
          <a:pPr algn="just"/>
          <a:r>
            <a:rPr lang="uk-UA" dirty="0"/>
            <a:t>Клітинні генератори часових процесів, їх генетичний контроль. Регуляція метаболізму, контроль функцій фізіологічних систем, регуляція часових процесів різних типів</a:t>
          </a:r>
        </a:p>
      </dgm:t>
    </dgm:pt>
    <dgm:pt modelId="{833C2B17-D6EE-4E2A-AB71-A430E33B988A}" type="parTrans" cxnId="{E6070664-72E3-44E2-8980-A5106866A5B7}">
      <dgm:prSet/>
      <dgm:spPr/>
    </dgm:pt>
    <dgm:pt modelId="{510E5F2B-EB8A-431E-8C92-4F58AE5ED13F}" type="sibTrans" cxnId="{E6070664-72E3-44E2-8980-A5106866A5B7}">
      <dgm:prSet/>
      <dgm:spPr/>
    </dgm:pt>
    <dgm:pt modelId="{1AEF76A6-E0C5-402E-9F60-FC6C87095BD3}">
      <dgm:prSet phldr="0"/>
      <dgm:spPr/>
      <dgm:t>
        <a:bodyPr/>
        <a:lstStyle/>
        <a:p>
          <a:pPr algn="just" rtl="0"/>
          <a:r>
            <a:rPr lang="uk-UA" dirty="0"/>
            <a:t>Тканинні водії ритму. Таймери фізіологічних систем.</a:t>
          </a:r>
          <a:r>
            <a:rPr lang="uk-UA" dirty="0">
              <a:latin typeface="Sitka Subheading"/>
            </a:rPr>
            <a:t> </a:t>
          </a:r>
          <a:r>
            <a:rPr lang="uk-UA" dirty="0"/>
            <a:t>ретино-</a:t>
          </a:r>
          <a:r>
            <a:rPr lang="uk-UA" dirty="0" err="1"/>
            <a:t>гіпоталамо</a:t>
          </a:r>
          <a:r>
            <a:rPr lang="uk-UA" dirty="0"/>
            <a:t>-</a:t>
          </a:r>
          <a:r>
            <a:rPr lang="uk-UA" dirty="0" err="1"/>
            <a:t>гіпофізарна</a:t>
          </a:r>
          <a:r>
            <a:rPr lang="uk-UA" dirty="0"/>
            <a:t> система і епіфіз у формуванні </a:t>
          </a:r>
          <a:r>
            <a:rPr lang="uk-UA" dirty="0">
              <a:latin typeface="Sitka Subheading"/>
            </a:rPr>
            <a:t>біоритмів,Р-печінка</a:t>
          </a:r>
          <a:r>
            <a:rPr lang="uk-UA" dirty="0"/>
            <a:t> як метаболічний </a:t>
          </a:r>
          <a:r>
            <a:rPr lang="uk-UA" dirty="0" err="1"/>
            <a:t>пейсмейкер</a:t>
          </a:r>
          <a:endParaRPr lang="uk-UA" dirty="0"/>
        </a:p>
      </dgm:t>
    </dgm:pt>
    <dgm:pt modelId="{E7EAB50E-7D26-4DF5-ADA8-014FB2C8BA07}" type="parTrans" cxnId="{BB2AECE5-C811-41D0-AC87-1628729B9F41}">
      <dgm:prSet/>
      <dgm:spPr/>
    </dgm:pt>
    <dgm:pt modelId="{4072472D-8562-46B9-966C-D59AEAF54DA7}" type="sibTrans" cxnId="{BB2AECE5-C811-41D0-AC87-1628729B9F41}">
      <dgm:prSet/>
      <dgm:spPr/>
    </dgm:pt>
    <dgm:pt modelId="{2458B336-83D3-4771-8D78-1E7045B35818}">
      <dgm:prSet phldr="0"/>
      <dgm:spPr/>
      <dgm:t>
        <a:bodyPr/>
        <a:lstStyle/>
        <a:p>
          <a:pPr algn="just"/>
          <a:r>
            <a:rPr lang="uk-UA" dirty="0"/>
            <a:t>Системи синхронізації генераторів часових процесів (фото-, </a:t>
          </a:r>
          <a:r>
            <a:rPr lang="uk-UA" dirty="0" err="1"/>
            <a:t>термо</a:t>
          </a:r>
          <a:r>
            <a:rPr lang="uk-UA" dirty="0"/>
            <a:t>-, </a:t>
          </a:r>
          <a:r>
            <a:rPr lang="uk-UA" dirty="0" err="1"/>
            <a:t>нутрієнт</a:t>
          </a:r>
          <a:r>
            <a:rPr lang="uk-UA" dirty="0"/>
            <a:t>-чутливі, гормональна системи синхронізації)</a:t>
          </a:r>
        </a:p>
      </dgm:t>
    </dgm:pt>
    <dgm:pt modelId="{2A6E19EF-1D29-4546-8089-3C9CE1C4652B}" type="parTrans" cxnId="{D507A564-CE26-43FC-AD7D-F2048F05F0E2}">
      <dgm:prSet/>
      <dgm:spPr/>
    </dgm:pt>
    <dgm:pt modelId="{FF8A3BBE-222C-434D-A557-A04DF9CD19A0}" type="sibTrans" cxnId="{D507A564-CE26-43FC-AD7D-F2048F05F0E2}">
      <dgm:prSet/>
      <dgm:spPr/>
    </dgm:pt>
    <dgm:pt modelId="{E27090C2-4A61-49E5-83C7-93E3C1AF633C}">
      <dgm:prSet phldr="0"/>
      <dgm:spPr/>
      <dgm:t>
        <a:bodyPr/>
        <a:lstStyle/>
        <a:p>
          <a:pPr algn="just"/>
          <a:r>
            <a:rPr lang="uk-UA" dirty="0"/>
            <a:t>Саморегуляція ендогенного часу (механізми гомеостазу часової структури організму)</a:t>
          </a:r>
        </a:p>
      </dgm:t>
    </dgm:pt>
    <dgm:pt modelId="{D6D8C95F-6225-4D09-A84A-63A4389353E1}" type="parTrans" cxnId="{34663E93-A2F8-404F-9D8F-B22CE05FDC19}">
      <dgm:prSet/>
      <dgm:spPr/>
    </dgm:pt>
    <dgm:pt modelId="{B029F6F9-CEC4-4CBE-9FEE-F1BBB7080F19}" type="sibTrans" cxnId="{34663E93-A2F8-404F-9D8F-B22CE05FDC19}">
      <dgm:prSet/>
      <dgm:spPr/>
    </dgm:pt>
    <dgm:pt modelId="{2DED0E10-8565-4F4C-B6EA-315775CBBF8F}">
      <dgm:prSet phldr="0"/>
      <dgm:spPr/>
      <dgm:t>
        <a:bodyPr/>
        <a:lstStyle/>
        <a:p>
          <a:pPr algn="just" rtl="0"/>
          <a:r>
            <a:rPr lang="uk-UA" dirty="0"/>
            <a:t>Поняття про </a:t>
          </a:r>
          <a:r>
            <a:rPr lang="uk-UA" dirty="0" err="1"/>
            <a:t>хронотип</a:t>
          </a:r>
          <a:r>
            <a:rPr lang="uk-UA" dirty="0"/>
            <a:t> людини. Біоритми і адаптація</a:t>
          </a:r>
        </a:p>
      </dgm:t>
    </dgm:pt>
    <dgm:pt modelId="{2ED27EDA-D57D-4BB8-9765-03D28611CB4F}" type="parTrans" cxnId="{B5A51A16-A040-4D82-905E-B4F7378921D0}">
      <dgm:prSet/>
      <dgm:spPr/>
    </dgm:pt>
    <dgm:pt modelId="{3DD19511-3AF8-4485-B2C6-C58C3124A7DC}" type="sibTrans" cxnId="{B5A51A16-A040-4D82-905E-B4F7378921D0}">
      <dgm:prSet/>
      <dgm:spPr/>
    </dgm:pt>
    <dgm:pt modelId="{F0E77DF9-9D0D-44E9-9F83-282EEC8E46A2}">
      <dgm:prSet phldr="0"/>
      <dgm:spPr/>
      <dgm:t>
        <a:bodyPr/>
        <a:lstStyle/>
        <a:p>
          <a:pPr algn="just" rtl="0"/>
          <a:r>
            <a:rPr lang="uk-UA" dirty="0"/>
            <a:t>Онтогенез біоритмів. Хронобіологія і старіння. Біологічний і календарний вік</a:t>
          </a:r>
        </a:p>
      </dgm:t>
    </dgm:pt>
    <dgm:pt modelId="{C893DD08-56DF-4E65-BBC1-77B5AC3D2975}" type="parTrans" cxnId="{7B9CD1F7-003F-4358-8F8C-18624B9ADA8C}">
      <dgm:prSet/>
      <dgm:spPr/>
    </dgm:pt>
    <dgm:pt modelId="{465EFE99-8B6A-46C6-92C9-878B74FB89D5}" type="sibTrans" cxnId="{7B9CD1F7-003F-4358-8F8C-18624B9ADA8C}">
      <dgm:prSet/>
      <dgm:spPr/>
    </dgm:pt>
    <dgm:pt modelId="{C8015DC7-C74B-4548-9C11-6203B32037D1}">
      <dgm:prSet phldr="0"/>
      <dgm:spPr/>
      <dgm:t>
        <a:bodyPr/>
        <a:lstStyle/>
        <a:p>
          <a:pPr algn="just" rtl="0"/>
          <a:r>
            <a:rPr lang="uk-UA" dirty="0"/>
            <a:t>Хрономедицина. Порушення біоритмів (адаптивні і патологічні, специфічні і неспецифічні</a:t>
          </a:r>
          <a:r>
            <a:rPr lang="uk-UA" dirty="0">
              <a:latin typeface="Sitka Subheading"/>
            </a:rPr>
            <a:t>)</a:t>
          </a:r>
          <a:endParaRPr lang="uk-UA" dirty="0"/>
        </a:p>
      </dgm:t>
    </dgm:pt>
    <dgm:pt modelId="{38BF5128-F1EA-4065-B968-3B72B7420F7A}" type="parTrans" cxnId="{452C742B-0E64-4F0B-A2C6-24BA95A72927}">
      <dgm:prSet/>
      <dgm:spPr/>
    </dgm:pt>
    <dgm:pt modelId="{BF7EE469-6FE1-41F7-A85C-076AC52D1AB3}" type="sibTrans" cxnId="{452C742B-0E64-4F0B-A2C6-24BA95A72927}">
      <dgm:prSet/>
      <dgm:spPr/>
    </dgm:pt>
    <dgm:pt modelId="{D05770DD-4297-4152-9BE2-E6A5BBC927F6}">
      <dgm:prSet phldr="0"/>
      <dgm:spPr/>
      <dgm:t>
        <a:bodyPr/>
        <a:lstStyle/>
        <a:p>
          <a:pPr algn="just"/>
          <a:r>
            <a:rPr lang="uk-UA" dirty="0"/>
            <a:t>Хронопатологія. Десинхронози</a:t>
          </a:r>
        </a:p>
      </dgm:t>
    </dgm:pt>
    <dgm:pt modelId="{3012344C-8D13-4B94-8BAD-62C625DE1806}" type="parTrans" cxnId="{C74134E7-CF63-4267-8E49-339CDEAA078C}">
      <dgm:prSet/>
      <dgm:spPr/>
    </dgm:pt>
    <dgm:pt modelId="{ACFA9F3B-E857-4A17-9E08-B00FEB81CF28}" type="sibTrans" cxnId="{C74134E7-CF63-4267-8E49-339CDEAA078C}">
      <dgm:prSet/>
      <dgm:spPr/>
    </dgm:pt>
    <dgm:pt modelId="{191C2EA0-46F3-4A34-96D0-10653FFFC1AD}">
      <dgm:prSet phldr="0"/>
      <dgm:spPr/>
      <dgm:t>
        <a:bodyPr/>
        <a:lstStyle/>
        <a:p>
          <a:pPr algn="just"/>
          <a:r>
            <a:rPr lang="uk-UA" dirty="0"/>
            <a:t>Хронодіагностика і хронопрофілактика</a:t>
          </a:r>
        </a:p>
      </dgm:t>
    </dgm:pt>
    <dgm:pt modelId="{504E6D19-4575-48D9-8C2F-FAB5B920930E}" type="parTrans" cxnId="{4060D54D-E302-49B2-9EFD-68B322995D33}">
      <dgm:prSet/>
      <dgm:spPr/>
    </dgm:pt>
    <dgm:pt modelId="{A72B74F4-2913-4FEF-AFFA-A4CC3E5B0827}" type="sibTrans" cxnId="{4060D54D-E302-49B2-9EFD-68B322995D33}">
      <dgm:prSet/>
      <dgm:spPr/>
    </dgm:pt>
    <dgm:pt modelId="{DBCAF23B-0F40-4C98-896D-148E574BDADB}">
      <dgm:prSet phldr="0"/>
      <dgm:spPr/>
      <dgm:t>
        <a:bodyPr/>
        <a:lstStyle/>
        <a:p>
          <a:pPr algn="just"/>
          <a:r>
            <a:rPr lang="uk-UA" dirty="0"/>
            <a:t>Хронотерапія, хронофармакологія</a:t>
          </a:r>
        </a:p>
      </dgm:t>
    </dgm:pt>
    <dgm:pt modelId="{DB53BD94-2D7F-4B49-869B-AA1B9514BC20}" type="parTrans" cxnId="{85FB6AAC-5BEC-4238-9BA5-47C9EF76C2E4}">
      <dgm:prSet/>
      <dgm:spPr/>
    </dgm:pt>
    <dgm:pt modelId="{3D75ECEB-065A-473A-86A4-20A733DB36D4}" type="sibTrans" cxnId="{85FB6AAC-5BEC-4238-9BA5-47C9EF76C2E4}">
      <dgm:prSet/>
      <dgm:spPr/>
    </dgm:pt>
    <dgm:pt modelId="{9156E698-38BB-4086-A7AC-3CBDB23EFAEE}" type="pres">
      <dgm:prSet presAssocID="{24F161DA-B79A-4D21-9388-B1490140A2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D8C9A-2C97-4B1F-80C2-74EAF2182599}" type="pres">
      <dgm:prSet presAssocID="{8B071FB0-AED9-4225-9488-11ECB4EF5A5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735B1-88FA-4150-9BD4-F46433474CD8}" type="pres">
      <dgm:prSet presAssocID="{C19CFC44-D01E-4000-B01C-6EECDB4FD84E}" presName="sibTrans" presStyleCnt="0"/>
      <dgm:spPr/>
    </dgm:pt>
    <dgm:pt modelId="{4D7ADEF8-9A79-467D-A5E5-FEB5C6A3FB0B}" type="pres">
      <dgm:prSet presAssocID="{E701BAB4-4ED1-427C-8D7B-7DADB3134F7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1AF70-8516-433E-B989-4C064ACB36F8}" type="pres">
      <dgm:prSet presAssocID="{B886DF06-F09D-4CB9-94A4-F5B188405BCD}" presName="sibTrans" presStyleCnt="0"/>
      <dgm:spPr/>
    </dgm:pt>
    <dgm:pt modelId="{CB283575-769C-40CC-89D9-A739F917AE36}" type="pres">
      <dgm:prSet presAssocID="{C7B5161A-E080-4D83-B571-A27E035E463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44559-B875-40CB-B890-D6C5687FE2A2}" type="pres">
      <dgm:prSet presAssocID="{510E5F2B-EB8A-431E-8C92-4F58AE5ED13F}" presName="sibTrans" presStyleCnt="0"/>
      <dgm:spPr/>
    </dgm:pt>
    <dgm:pt modelId="{6043ECE4-BDB8-46BA-BFC3-5DD40674F5A5}" type="pres">
      <dgm:prSet presAssocID="{1AEF76A6-E0C5-402E-9F60-FC6C87095BD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2A3E6-1716-4073-B1E4-67E104207519}" type="pres">
      <dgm:prSet presAssocID="{4072472D-8562-46B9-966C-D59AEAF54DA7}" presName="sibTrans" presStyleCnt="0"/>
      <dgm:spPr/>
    </dgm:pt>
    <dgm:pt modelId="{C889F0F9-07EC-4099-BCC8-50892C9B1254}" type="pres">
      <dgm:prSet presAssocID="{2458B336-83D3-4771-8D78-1E7045B3581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F57A3-4730-42B8-9D29-13AE777BD8BC}" type="pres">
      <dgm:prSet presAssocID="{FF8A3BBE-222C-434D-A557-A04DF9CD19A0}" presName="sibTrans" presStyleCnt="0"/>
      <dgm:spPr/>
    </dgm:pt>
    <dgm:pt modelId="{F253AFC9-832A-4C9E-91C5-B992E26B53AF}" type="pres">
      <dgm:prSet presAssocID="{E27090C2-4A61-49E5-83C7-93E3C1AF633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F83B1-DB57-479A-A31E-844A288FAF2D}" type="pres">
      <dgm:prSet presAssocID="{B029F6F9-CEC4-4CBE-9FEE-F1BBB7080F19}" presName="sibTrans" presStyleCnt="0"/>
      <dgm:spPr/>
    </dgm:pt>
    <dgm:pt modelId="{40F590FE-8617-4352-8E0B-5895BEA4BF3B}" type="pres">
      <dgm:prSet presAssocID="{2DED0E10-8565-4F4C-B6EA-315775CBBF8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74665-6F0E-4969-A79E-BC263F95E5D4}" type="pres">
      <dgm:prSet presAssocID="{3DD19511-3AF8-4485-B2C6-C58C3124A7DC}" presName="sibTrans" presStyleCnt="0"/>
      <dgm:spPr/>
    </dgm:pt>
    <dgm:pt modelId="{216481D4-53B3-41FD-8BB4-3BC1131E6EB0}" type="pres">
      <dgm:prSet presAssocID="{F0E77DF9-9D0D-44E9-9F83-282EEC8E46A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29793-5C6F-4B28-B982-AE47671ED3FB}" type="pres">
      <dgm:prSet presAssocID="{465EFE99-8B6A-46C6-92C9-878B74FB89D5}" presName="sibTrans" presStyleCnt="0"/>
      <dgm:spPr/>
    </dgm:pt>
    <dgm:pt modelId="{41AAB5CA-B582-4105-A788-DA2E9356647F}" type="pres">
      <dgm:prSet presAssocID="{C8015DC7-C74B-4548-9C11-6203B32037D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DC2E0-67B7-409F-AD56-98C809AD3F35}" type="pres">
      <dgm:prSet presAssocID="{BF7EE469-6FE1-41F7-A85C-076AC52D1AB3}" presName="sibTrans" presStyleCnt="0"/>
      <dgm:spPr/>
    </dgm:pt>
    <dgm:pt modelId="{1AB3325D-A25F-4548-8017-B8AB19185892}" type="pres">
      <dgm:prSet presAssocID="{D05770DD-4297-4152-9BE2-E6A5BBC927F6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F557A-8E1F-4EB2-8AD1-7AA791EFC12C}" type="pres">
      <dgm:prSet presAssocID="{ACFA9F3B-E857-4A17-9E08-B00FEB81CF28}" presName="sibTrans" presStyleCnt="0"/>
      <dgm:spPr/>
    </dgm:pt>
    <dgm:pt modelId="{78A340FF-115D-4B82-AA7D-D4A9996F935F}" type="pres">
      <dgm:prSet presAssocID="{191C2EA0-46F3-4A34-96D0-10653FFFC1A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43B97-CAE7-41E8-9D4E-C26E1EFA9D65}" type="pres">
      <dgm:prSet presAssocID="{A72B74F4-2913-4FEF-AFFA-A4CC3E5B0827}" presName="sibTrans" presStyleCnt="0"/>
      <dgm:spPr/>
    </dgm:pt>
    <dgm:pt modelId="{BB1B18FC-1A2D-4C8B-80AB-6BC02B0AE713}" type="pres">
      <dgm:prSet presAssocID="{DBCAF23B-0F40-4C98-896D-148E574BDAD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F8DA5-7943-4E1B-BDDF-205460EF2890}" type="presOf" srcId="{DBCAF23B-0F40-4C98-896D-148E574BDADB}" destId="{BB1B18FC-1A2D-4C8B-80AB-6BC02B0AE713}" srcOrd="0" destOrd="0" presId="urn:microsoft.com/office/officeart/2005/8/layout/default"/>
    <dgm:cxn modelId="{C74134E7-CF63-4267-8E49-339CDEAA078C}" srcId="{24F161DA-B79A-4D21-9388-B1490140A2F3}" destId="{D05770DD-4297-4152-9BE2-E6A5BBC927F6}" srcOrd="9" destOrd="0" parTransId="{3012344C-8D13-4B94-8BAD-62C625DE1806}" sibTransId="{ACFA9F3B-E857-4A17-9E08-B00FEB81CF28}"/>
    <dgm:cxn modelId="{452C742B-0E64-4F0B-A2C6-24BA95A72927}" srcId="{24F161DA-B79A-4D21-9388-B1490140A2F3}" destId="{C8015DC7-C74B-4548-9C11-6203B32037D1}" srcOrd="8" destOrd="0" parTransId="{38BF5128-F1EA-4065-B968-3B72B7420F7A}" sibTransId="{BF7EE469-6FE1-41F7-A85C-076AC52D1AB3}"/>
    <dgm:cxn modelId="{7B9CD1F7-003F-4358-8F8C-18624B9ADA8C}" srcId="{24F161DA-B79A-4D21-9388-B1490140A2F3}" destId="{F0E77DF9-9D0D-44E9-9F83-282EEC8E46A2}" srcOrd="7" destOrd="0" parTransId="{C893DD08-56DF-4E65-BBC1-77B5AC3D2975}" sibTransId="{465EFE99-8B6A-46C6-92C9-878B74FB89D5}"/>
    <dgm:cxn modelId="{0141D14A-1F8B-4341-A81D-C30D57A21EEA}" type="presOf" srcId="{2DED0E10-8565-4F4C-B6EA-315775CBBF8F}" destId="{40F590FE-8617-4352-8E0B-5895BEA4BF3B}" srcOrd="0" destOrd="0" presId="urn:microsoft.com/office/officeart/2005/8/layout/default"/>
    <dgm:cxn modelId="{07049124-B235-4C0A-9F08-601044C20F1C}" type="presOf" srcId="{2458B336-83D3-4771-8D78-1E7045B35818}" destId="{C889F0F9-07EC-4099-BCC8-50892C9B1254}" srcOrd="0" destOrd="0" presId="urn:microsoft.com/office/officeart/2005/8/layout/default"/>
    <dgm:cxn modelId="{E6070664-72E3-44E2-8980-A5106866A5B7}" srcId="{24F161DA-B79A-4D21-9388-B1490140A2F3}" destId="{C7B5161A-E080-4D83-B571-A27E035E4632}" srcOrd="2" destOrd="0" parTransId="{833C2B17-D6EE-4E2A-AB71-A430E33B988A}" sibTransId="{510E5F2B-EB8A-431E-8C92-4F58AE5ED13F}"/>
    <dgm:cxn modelId="{7E2C9DA9-12D1-4732-86E7-8D6EC2FDF77B}" type="presOf" srcId="{D05770DD-4297-4152-9BE2-E6A5BBC927F6}" destId="{1AB3325D-A25F-4548-8017-B8AB19185892}" srcOrd="0" destOrd="0" presId="urn:microsoft.com/office/officeart/2005/8/layout/default"/>
    <dgm:cxn modelId="{38D5BEF5-8BE3-4F10-B488-40E22D561D70}" srcId="{24F161DA-B79A-4D21-9388-B1490140A2F3}" destId="{E701BAB4-4ED1-427C-8D7B-7DADB3134F7D}" srcOrd="1" destOrd="0" parTransId="{7CA7B73A-224C-4FAF-8997-A4684D31A57B}" sibTransId="{B886DF06-F09D-4CB9-94A4-F5B188405BCD}"/>
    <dgm:cxn modelId="{4C6C21C3-0CDD-4B52-924A-18D75CA5CCE0}" type="presOf" srcId="{C8015DC7-C74B-4548-9C11-6203B32037D1}" destId="{41AAB5CA-B582-4105-A788-DA2E9356647F}" srcOrd="0" destOrd="0" presId="urn:microsoft.com/office/officeart/2005/8/layout/default"/>
    <dgm:cxn modelId="{8511DCC7-7985-46F4-B9D1-6F8298C48E15}" type="presOf" srcId="{1AEF76A6-E0C5-402E-9F60-FC6C87095BD3}" destId="{6043ECE4-BDB8-46BA-BFC3-5DD40674F5A5}" srcOrd="0" destOrd="0" presId="urn:microsoft.com/office/officeart/2005/8/layout/default"/>
    <dgm:cxn modelId="{34663E93-A2F8-404F-9D8F-B22CE05FDC19}" srcId="{24F161DA-B79A-4D21-9388-B1490140A2F3}" destId="{E27090C2-4A61-49E5-83C7-93E3C1AF633C}" srcOrd="5" destOrd="0" parTransId="{D6D8C95F-6225-4D09-A84A-63A4389353E1}" sibTransId="{B029F6F9-CEC4-4CBE-9FEE-F1BBB7080F19}"/>
    <dgm:cxn modelId="{4060D54D-E302-49B2-9EFD-68B322995D33}" srcId="{24F161DA-B79A-4D21-9388-B1490140A2F3}" destId="{191C2EA0-46F3-4A34-96D0-10653FFFC1AD}" srcOrd="10" destOrd="0" parTransId="{504E6D19-4575-48D9-8C2F-FAB5B920930E}" sibTransId="{A72B74F4-2913-4FEF-AFFA-A4CC3E5B0827}"/>
    <dgm:cxn modelId="{842AD4FB-7B31-4907-B9B1-CE948F1E6423}" type="presOf" srcId="{F0E77DF9-9D0D-44E9-9F83-282EEC8E46A2}" destId="{216481D4-53B3-41FD-8BB4-3BC1131E6EB0}" srcOrd="0" destOrd="0" presId="urn:microsoft.com/office/officeart/2005/8/layout/default"/>
    <dgm:cxn modelId="{9D413A67-2BE8-45C7-9DE3-C090C3A04FA4}" type="presOf" srcId="{8B071FB0-AED9-4225-9488-11ECB4EF5A57}" destId="{5CED8C9A-2C97-4B1F-80C2-74EAF2182599}" srcOrd="0" destOrd="0" presId="urn:microsoft.com/office/officeart/2005/8/layout/default"/>
    <dgm:cxn modelId="{A520A7A5-BE84-4887-BACD-7CA640D54037}" type="presOf" srcId="{E27090C2-4A61-49E5-83C7-93E3C1AF633C}" destId="{F253AFC9-832A-4C9E-91C5-B992E26B53AF}" srcOrd="0" destOrd="0" presId="urn:microsoft.com/office/officeart/2005/8/layout/default"/>
    <dgm:cxn modelId="{D507A564-CE26-43FC-AD7D-F2048F05F0E2}" srcId="{24F161DA-B79A-4D21-9388-B1490140A2F3}" destId="{2458B336-83D3-4771-8D78-1E7045B35818}" srcOrd="4" destOrd="0" parTransId="{2A6E19EF-1D29-4546-8089-3C9CE1C4652B}" sibTransId="{FF8A3BBE-222C-434D-A557-A04DF9CD19A0}"/>
    <dgm:cxn modelId="{9B582850-604B-4883-AD19-BE04A049EA6C}" type="presOf" srcId="{24F161DA-B79A-4D21-9388-B1490140A2F3}" destId="{9156E698-38BB-4086-A7AC-3CBDB23EFAEE}" srcOrd="0" destOrd="0" presId="urn:microsoft.com/office/officeart/2005/8/layout/default"/>
    <dgm:cxn modelId="{BB2AECE5-C811-41D0-AC87-1628729B9F41}" srcId="{24F161DA-B79A-4D21-9388-B1490140A2F3}" destId="{1AEF76A6-E0C5-402E-9F60-FC6C87095BD3}" srcOrd="3" destOrd="0" parTransId="{E7EAB50E-7D26-4DF5-ADA8-014FB2C8BA07}" sibTransId="{4072472D-8562-46B9-966C-D59AEAF54DA7}"/>
    <dgm:cxn modelId="{90390691-13B7-49AA-A6A0-A0BD226B9DBC}" type="presOf" srcId="{E701BAB4-4ED1-427C-8D7B-7DADB3134F7D}" destId="{4D7ADEF8-9A79-467D-A5E5-FEB5C6A3FB0B}" srcOrd="0" destOrd="0" presId="urn:microsoft.com/office/officeart/2005/8/layout/default"/>
    <dgm:cxn modelId="{85FB6AAC-5BEC-4238-9BA5-47C9EF76C2E4}" srcId="{24F161DA-B79A-4D21-9388-B1490140A2F3}" destId="{DBCAF23B-0F40-4C98-896D-148E574BDADB}" srcOrd="11" destOrd="0" parTransId="{DB53BD94-2D7F-4B49-869B-AA1B9514BC20}" sibTransId="{3D75ECEB-065A-473A-86A4-20A733DB36D4}"/>
    <dgm:cxn modelId="{B5A51A16-A040-4D82-905E-B4F7378921D0}" srcId="{24F161DA-B79A-4D21-9388-B1490140A2F3}" destId="{2DED0E10-8565-4F4C-B6EA-315775CBBF8F}" srcOrd="6" destOrd="0" parTransId="{2ED27EDA-D57D-4BB8-9765-03D28611CB4F}" sibTransId="{3DD19511-3AF8-4485-B2C6-C58C3124A7DC}"/>
    <dgm:cxn modelId="{AAF5AE5D-4F98-4CCD-97AF-87C1B89F963D}" srcId="{24F161DA-B79A-4D21-9388-B1490140A2F3}" destId="{8B071FB0-AED9-4225-9488-11ECB4EF5A57}" srcOrd="0" destOrd="0" parTransId="{53B46B0B-49D3-4A0B-8D39-F5975D2AF84D}" sibTransId="{C19CFC44-D01E-4000-B01C-6EECDB4FD84E}"/>
    <dgm:cxn modelId="{8C805B4A-AC31-45E1-B2E9-A56E0EA388D4}" type="presOf" srcId="{191C2EA0-46F3-4A34-96D0-10653FFFC1AD}" destId="{78A340FF-115D-4B82-AA7D-D4A9996F935F}" srcOrd="0" destOrd="0" presId="urn:microsoft.com/office/officeart/2005/8/layout/default"/>
    <dgm:cxn modelId="{4BB6879F-1291-4CAD-BE8A-1FB37578C79B}" type="presOf" srcId="{C7B5161A-E080-4D83-B571-A27E035E4632}" destId="{CB283575-769C-40CC-89D9-A739F917AE36}" srcOrd="0" destOrd="0" presId="urn:microsoft.com/office/officeart/2005/8/layout/default"/>
    <dgm:cxn modelId="{042756D2-9A64-4511-8ED2-B98BECD44B65}" type="presParOf" srcId="{9156E698-38BB-4086-A7AC-3CBDB23EFAEE}" destId="{5CED8C9A-2C97-4B1F-80C2-74EAF2182599}" srcOrd="0" destOrd="0" presId="urn:microsoft.com/office/officeart/2005/8/layout/default"/>
    <dgm:cxn modelId="{8EA37C50-93C1-4908-A7D8-736DCD127C27}" type="presParOf" srcId="{9156E698-38BB-4086-A7AC-3CBDB23EFAEE}" destId="{F6E735B1-88FA-4150-9BD4-F46433474CD8}" srcOrd="1" destOrd="0" presId="urn:microsoft.com/office/officeart/2005/8/layout/default"/>
    <dgm:cxn modelId="{DF25CB53-8D4F-49B5-8AEC-47086B89AEC3}" type="presParOf" srcId="{9156E698-38BB-4086-A7AC-3CBDB23EFAEE}" destId="{4D7ADEF8-9A79-467D-A5E5-FEB5C6A3FB0B}" srcOrd="2" destOrd="0" presId="urn:microsoft.com/office/officeart/2005/8/layout/default"/>
    <dgm:cxn modelId="{05B43A82-3A3E-48CC-A5CB-E85F2574F1C0}" type="presParOf" srcId="{9156E698-38BB-4086-A7AC-3CBDB23EFAEE}" destId="{6461AF70-8516-433E-B989-4C064ACB36F8}" srcOrd="3" destOrd="0" presId="urn:microsoft.com/office/officeart/2005/8/layout/default"/>
    <dgm:cxn modelId="{08C4E726-87A5-4432-9A51-20242E4D098C}" type="presParOf" srcId="{9156E698-38BB-4086-A7AC-3CBDB23EFAEE}" destId="{CB283575-769C-40CC-89D9-A739F917AE36}" srcOrd="4" destOrd="0" presId="urn:microsoft.com/office/officeart/2005/8/layout/default"/>
    <dgm:cxn modelId="{3AEC2EC1-2CB1-4AA3-BF1F-F6D05BB016B2}" type="presParOf" srcId="{9156E698-38BB-4086-A7AC-3CBDB23EFAEE}" destId="{C3944559-B875-40CB-B890-D6C5687FE2A2}" srcOrd="5" destOrd="0" presId="urn:microsoft.com/office/officeart/2005/8/layout/default"/>
    <dgm:cxn modelId="{08D30C47-D56E-4656-944C-D0D1507AFF20}" type="presParOf" srcId="{9156E698-38BB-4086-A7AC-3CBDB23EFAEE}" destId="{6043ECE4-BDB8-46BA-BFC3-5DD40674F5A5}" srcOrd="6" destOrd="0" presId="urn:microsoft.com/office/officeart/2005/8/layout/default"/>
    <dgm:cxn modelId="{58A43B4D-86CC-4176-8B87-2B20877E3284}" type="presParOf" srcId="{9156E698-38BB-4086-A7AC-3CBDB23EFAEE}" destId="{3702A3E6-1716-4073-B1E4-67E104207519}" srcOrd="7" destOrd="0" presId="urn:microsoft.com/office/officeart/2005/8/layout/default"/>
    <dgm:cxn modelId="{3CF9A67F-098F-42BA-A623-D153C4FFED63}" type="presParOf" srcId="{9156E698-38BB-4086-A7AC-3CBDB23EFAEE}" destId="{C889F0F9-07EC-4099-BCC8-50892C9B1254}" srcOrd="8" destOrd="0" presId="urn:microsoft.com/office/officeart/2005/8/layout/default"/>
    <dgm:cxn modelId="{0AF1B379-7287-4CF4-B963-914A6A20834F}" type="presParOf" srcId="{9156E698-38BB-4086-A7AC-3CBDB23EFAEE}" destId="{B5DF57A3-4730-42B8-9D29-13AE777BD8BC}" srcOrd="9" destOrd="0" presId="urn:microsoft.com/office/officeart/2005/8/layout/default"/>
    <dgm:cxn modelId="{684B94A1-EE91-467A-8D9A-FA8D7C7FE7C5}" type="presParOf" srcId="{9156E698-38BB-4086-A7AC-3CBDB23EFAEE}" destId="{F253AFC9-832A-4C9E-91C5-B992E26B53AF}" srcOrd="10" destOrd="0" presId="urn:microsoft.com/office/officeart/2005/8/layout/default"/>
    <dgm:cxn modelId="{1606DE08-867F-44E9-A259-DDBEA4B13E31}" type="presParOf" srcId="{9156E698-38BB-4086-A7AC-3CBDB23EFAEE}" destId="{84FF83B1-DB57-479A-A31E-844A288FAF2D}" srcOrd="11" destOrd="0" presId="urn:microsoft.com/office/officeart/2005/8/layout/default"/>
    <dgm:cxn modelId="{FBF71BCD-80CA-442B-9FD4-9EB6A38CE9C5}" type="presParOf" srcId="{9156E698-38BB-4086-A7AC-3CBDB23EFAEE}" destId="{40F590FE-8617-4352-8E0B-5895BEA4BF3B}" srcOrd="12" destOrd="0" presId="urn:microsoft.com/office/officeart/2005/8/layout/default"/>
    <dgm:cxn modelId="{4111ED84-08E9-4CFD-B65B-91F91700BBAF}" type="presParOf" srcId="{9156E698-38BB-4086-A7AC-3CBDB23EFAEE}" destId="{DB974665-6F0E-4969-A79E-BC263F95E5D4}" srcOrd="13" destOrd="0" presId="urn:microsoft.com/office/officeart/2005/8/layout/default"/>
    <dgm:cxn modelId="{17B0A7FD-B4FC-4E20-A26A-7BE14C31F264}" type="presParOf" srcId="{9156E698-38BB-4086-A7AC-3CBDB23EFAEE}" destId="{216481D4-53B3-41FD-8BB4-3BC1131E6EB0}" srcOrd="14" destOrd="0" presId="urn:microsoft.com/office/officeart/2005/8/layout/default"/>
    <dgm:cxn modelId="{A7ECCFFE-AB29-4D5E-B07B-678F06738ADC}" type="presParOf" srcId="{9156E698-38BB-4086-A7AC-3CBDB23EFAEE}" destId="{24429793-5C6F-4B28-B982-AE47671ED3FB}" srcOrd="15" destOrd="0" presId="urn:microsoft.com/office/officeart/2005/8/layout/default"/>
    <dgm:cxn modelId="{71A6D18A-4599-463E-82BE-ECEA54C5EBD6}" type="presParOf" srcId="{9156E698-38BB-4086-A7AC-3CBDB23EFAEE}" destId="{41AAB5CA-B582-4105-A788-DA2E9356647F}" srcOrd="16" destOrd="0" presId="urn:microsoft.com/office/officeart/2005/8/layout/default"/>
    <dgm:cxn modelId="{07C54728-43AE-4953-A923-F739BEF0BE46}" type="presParOf" srcId="{9156E698-38BB-4086-A7AC-3CBDB23EFAEE}" destId="{2FBDC2E0-67B7-409F-AD56-98C809AD3F35}" srcOrd="17" destOrd="0" presId="urn:microsoft.com/office/officeart/2005/8/layout/default"/>
    <dgm:cxn modelId="{AC7BAABC-75AF-409D-BFDC-CEDDDA2DBB9A}" type="presParOf" srcId="{9156E698-38BB-4086-A7AC-3CBDB23EFAEE}" destId="{1AB3325D-A25F-4548-8017-B8AB19185892}" srcOrd="18" destOrd="0" presId="urn:microsoft.com/office/officeart/2005/8/layout/default"/>
    <dgm:cxn modelId="{EB4A5CAF-2530-4E8E-BCAD-698204601297}" type="presParOf" srcId="{9156E698-38BB-4086-A7AC-3CBDB23EFAEE}" destId="{C25F557A-8E1F-4EB2-8AD1-7AA791EFC12C}" srcOrd="19" destOrd="0" presId="urn:microsoft.com/office/officeart/2005/8/layout/default"/>
    <dgm:cxn modelId="{AEDBBB35-3C94-414F-9C68-F0542B1C431E}" type="presParOf" srcId="{9156E698-38BB-4086-A7AC-3CBDB23EFAEE}" destId="{78A340FF-115D-4B82-AA7D-D4A9996F935F}" srcOrd="20" destOrd="0" presId="urn:microsoft.com/office/officeart/2005/8/layout/default"/>
    <dgm:cxn modelId="{2319E6BA-8F2C-4520-BBE1-C34869446D2C}" type="presParOf" srcId="{9156E698-38BB-4086-A7AC-3CBDB23EFAEE}" destId="{CAA43B97-CAE7-41E8-9D4E-C26E1EFA9D65}" srcOrd="21" destOrd="0" presId="urn:microsoft.com/office/officeart/2005/8/layout/default"/>
    <dgm:cxn modelId="{6C163999-F9BA-460B-80DE-0F7FB44C3239}" type="presParOf" srcId="{9156E698-38BB-4086-A7AC-3CBDB23EFAEE}" destId="{BB1B18FC-1A2D-4C8B-80AB-6BC02B0AE71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05F8E8-8565-43A7-B59B-9116683D8D2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AE5278-03D2-4786-B8E7-9857CA9CC531}">
      <dgm:prSet phldrT="[Текст]" phldr="0"/>
      <dgm:spPr/>
      <dgm:t>
        <a:bodyPr/>
        <a:lstStyle/>
        <a:p>
          <a:pPr rtl="0"/>
          <a:r>
            <a:rPr lang="uk-UA" b="1" i="1" u="sng" dirty="0">
              <a:latin typeface="Sitka Subheading"/>
            </a:rPr>
            <a:t>Будемо раді вас бачити на нашому вибірковому курсі "Хронобіології</a:t>
          </a:r>
          <a:r>
            <a:rPr lang="uk-UA" b="1" i="1" u="sng" dirty="0"/>
            <a:t> і </a:t>
          </a:r>
          <a:r>
            <a:rPr lang="uk-UA" b="1" i="1" u="sng" dirty="0">
              <a:latin typeface="Sitka Subheading"/>
            </a:rPr>
            <a:t>хрономедицини"!</a:t>
          </a:r>
          <a:endParaRPr lang="uk-UA" b="1" i="1" u="sng" dirty="0"/>
        </a:p>
      </dgm:t>
    </dgm:pt>
    <dgm:pt modelId="{F6CD1725-AB32-47C7-AEB4-98A3F594EB89}" type="parTrans" cxnId="{AD78CA9B-DAF5-4B4C-B06A-0E7BF1547550}">
      <dgm:prSet/>
      <dgm:spPr/>
      <dgm:t>
        <a:bodyPr/>
        <a:lstStyle/>
        <a:p>
          <a:endParaRPr lang="uk-UA"/>
        </a:p>
      </dgm:t>
    </dgm:pt>
    <dgm:pt modelId="{A0327090-FB9F-4268-BFE4-7AAE4C01B9A3}" type="sibTrans" cxnId="{AD78CA9B-DAF5-4B4C-B06A-0E7BF1547550}">
      <dgm:prSet/>
      <dgm:spPr/>
      <dgm:t>
        <a:bodyPr/>
        <a:lstStyle/>
        <a:p>
          <a:endParaRPr lang="uk-UA"/>
        </a:p>
      </dgm:t>
    </dgm:pt>
    <dgm:pt modelId="{7E910864-13A7-4A17-A864-86BE06D34941}" type="pres">
      <dgm:prSet presAssocID="{0305F8E8-8565-43A7-B59B-9116683D8D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21DF5-61A8-42A5-9B02-D5E4C0FF8A85}" type="pres">
      <dgm:prSet presAssocID="{5AAE5278-03D2-4786-B8E7-9857CA9CC531}" presName="Name5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F9895-9F3F-495F-9339-46B6DB9F4F5E}" type="presOf" srcId="{5AAE5278-03D2-4786-B8E7-9857CA9CC531}" destId="{EBF21DF5-61A8-42A5-9B02-D5E4C0FF8A85}" srcOrd="0" destOrd="0" presId="urn:microsoft.com/office/officeart/2005/8/layout/venn3"/>
    <dgm:cxn modelId="{CAA5785B-7022-405C-B33A-AAC85463F827}" type="presOf" srcId="{0305F8E8-8565-43A7-B59B-9116683D8D2F}" destId="{7E910864-13A7-4A17-A864-86BE06D34941}" srcOrd="0" destOrd="0" presId="urn:microsoft.com/office/officeart/2005/8/layout/venn3"/>
    <dgm:cxn modelId="{AD78CA9B-DAF5-4B4C-B06A-0E7BF1547550}" srcId="{0305F8E8-8565-43A7-B59B-9116683D8D2F}" destId="{5AAE5278-03D2-4786-B8E7-9857CA9CC531}" srcOrd="0" destOrd="0" parTransId="{F6CD1725-AB32-47C7-AEB4-98A3F594EB89}" sibTransId="{A0327090-FB9F-4268-BFE4-7AAE4C01B9A3}"/>
    <dgm:cxn modelId="{83822441-5A3B-4512-8E9F-D61879DF3C29}" type="presParOf" srcId="{7E910864-13A7-4A17-A864-86BE06D34941}" destId="{EBF21DF5-61A8-42A5-9B02-D5E4C0FF8A85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9C8D3D-5603-4406-BFDF-CFDE380FFF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843BD97-B12D-4873-941D-C18C2BB25194}">
      <dgm:prSet phldrT="[Текст]" phldr="0"/>
      <dgm:spPr/>
      <dgm:t>
        <a:bodyPr/>
        <a:lstStyle/>
        <a:p>
          <a:pPr rtl="0"/>
          <a:r>
            <a:rPr lang="uk-UA" b="1" i="1" u="sng" dirty="0">
              <a:solidFill>
                <a:schemeClr val="bg1"/>
              </a:solidFill>
            </a:rPr>
            <a:t>Актуальність курсу</a:t>
          </a:r>
          <a:r>
            <a:rPr lang="uk-UA" b="1" i="1" u="sng" dirty="0">
              <a:solidFill>
                <a:schemeClr val="bg1"/>
              </a:solidFill>
              <a:latin typeface="Sitka Subheading"/>
            </a:rPr>
            <a:t>. У</a:t>
          </a:r>
          <a:r>
            <a:rPr lang="uk-UA" b="1" i="1" u="sng" dirty="0">
              <a:solidFill>
                <a:schemeClr val="bg1"/>
              </a:solidFill>
            </a:rPr>
            <a:t> процесі вивчення курсу Ви дізнаєтесь</a:t>
          </a:r>
          <a:r>
            <a:rPr lang="uk-UA" b="0" i="0" u="none" dirty="0">
              <a:solidFill>
                <a:schemeClr val="bg1"/>
              </a:solidFill>
              <a:latin typeface="Sitka Subheading"/>
            </a:rPr>
            <a:t> :</a:t>
          </a:r>
          <a:endParaRPr lang="uk-UA" b="0" i="0" u="none" dirty="0">
            <a:solidFill>
              <a:schemeClr val="bg1"/>
            </a:solidFill>
          </a:endParaRPr>
        </a:p>
      </dgm:t>
    </dgm:pt>
    <dgm:pt modelId="{81E8DC6E-0094-4792-9DA9-C5CB06EB508D}" type="parTrans" cxnId="{2F411F21-1FF8-40E2-A515-AD3EB526BE2D}">
      <dgm:prSet/>
      <dgm:spPr/>
      <dgm:t>
        <a:bodyPr/>
        <a:lstStyle/>
        <a:p>
          <a:endParaRPr lang="uk-UA"/>
        </a:p>
      </dgm:t>
    </dgm:pt>
    <dgm:pt modelId="{7B24870E-76D4-49FD-AF59-24173DDFE516}" type="sibTrans" cxnId="{2F411F21-1FF8-40E2-A515-AD3EB526BE2D}">
      <dgm:prSet/>
      <dgm:spPr/>
      <dgm:t>
        <a:bodyPr/>
        <a:lstStyle/>
        <a:p>
          <a:endParaRPr lang="uk-UA"/>
        </a:p>
      </dgm:t>
    </dgm:pt>
    <dgm:pt modelId="{8181A887-BE8E-40E9-81D6-B72E9E144ED8}">
      <dgm:prSet phldr="0"/>
      <dgm:spPr/>
      <dgm:t>
        <a:bodyPr/>
        <a:lstStyle/>
        <a:p>
          <a:pPr algn="just"/>
          <a:r>
            <a:rPr lang="uk-UA" b="0" i="0" u="none" dirty="0">
              <a:solidFill>
                <a:schemeClr val="bg1"/>
              </a:solidFill>
            </a:rPr>
            <a:t>Що таке біоритми та їх значення для медицини</a:t>
          </a:r>
        </a:p>
      </dgm:t>
    </dgm:pt>
    <dgm:pt modelId="{A543A362-59C5-4E60-85E7-911583889600}" type="parTrans" cxnId="{6A1330B9-7973-4BA6-A614-CDE8CDA6FFC7}">
      <dgm:prSet/>
      <dgm:spPr/>
      <dgm:t>
        <a:bodyPr/>
        <a:lstStyle/>
        <a:p>
          <a:endParaRPr lang="ru-RU"/>
        </a:p>
      </dgm:t>
    </dgm:pt>
    <dgm:pt modelId="{C43149B8-4961-483C-8493-7955F5D48A95}" type="sibTrans" cxnId="{6A1330B9-7973-4BA6-A614-CDE8CDA6FFC7}">
      <dgm:prSet/>
      <dgm:spPr/>
      <dgm:t>
        <a:bodyPr/>
        <a:lstStyle/>
        <a:p>
          <a:endParaRPr lang="ru-RU"/>
        </a:p>
      </dgm:t>
    </dgm:pt>
    <dgm:pt modelId="{E64A88BC-E8D6-43E5-8A42-96D26DCE29A7}">
      <dgm:prSet phldr="0"/>
      <dgm:spPr/>
      <dgm:t>
        <a:bodyPr/>
        <a:lstStyle/>
        <a:p>
          <a:pPr algn="just"/>
          <a:r>
            <a:rPr lang="uk-UA" b="0" i="0" u="none" dirty="0">
              <a:solidFill>
                <a:schemeClr val="bg1"/>
              </a:solidFill>
            </a:rPr>
            <a:t>Про класифікацію і особливості функціонування біоритмів на різних рівнях організації життя – клітинному, </a:t>
          </a:r>
          <a:r>
            <a:rPr lang="uk-UA" b="0" i="0" u="none" dirty="0" err="1">
              <a:solidFill>
                <a:schemeClr val="bg1"/>
              </a:solidFill>
            </a:rPr>
            <a:t>організмовому</a:t>
          </a:r>
          <a:r>
            <a:rPr lang="uk-UA" b="0" i="0" u="none" dirty="0">
              <a:solidFill>
                <a:schemeClr val="bg1"/>
              </a:solidFill>
            </a:rPr>
            <a:t>, </a:t>
          </a:r>
          <a:r>
            <a:rPr lang="uk-UA" b="0" i="0" u="none" dirty="0" err="1">
              <a:solidFill>
                <a:schemeClr val="bg1"/>
              </a:solidFill>
            </a:rPr>
            <a:t>біогеоценотичному</a:t>
          </a:r>
          <a:endParaRPr lang="uk-UA" b="0" i="0" u="none" dirty="0">
            <a:solidFill>
              <a:schemeClr val="bg1"/>
            </a:solidFill>
          </a:endParaRPr>
        </a:p>
      </dgm:t>
    </dgm:pt>
    <dgm:pt modelId="{BDDAC337-0B94-4686-839D-B6E3FC371BC7}" type="parTrans" cxnId="{F2510460-84F7-4A9E-A083-9BEAA081EF28}">
      <dgm:prSet/>
      <dgm:spPr/>
      <dgm:t>
        <a:bodyPr/>
        <a:lstStyle/>
        <a:p>
          <a:endParaRPr lang="ru-RU"/>
        </a:p>
      </dgm:t>
    </dgm:pt>
    <dgm:pt modelId="{C16B77E5-C04A-4A06-9C39-FF5AF22F5BD9}" type="sibTrans" cxnId="{F2510460-84F7-4A9E-A083-9BEAA081EF28}">
      <dgm:prSet/>
      <dgm:spPr/>
      <dgm:t>
        <a:bodyPr/>
        <a:lstStyle/>
        <a:p>
          <a:endParaRPr lang="ru-RU"/>
        </a:p>
      </dgm:t>
    </dgm:pt>
    <dgm:pt modelId="{18F948F3-F521-4487-94E9-B6E07B550390}">
      <dgm:prSet phldr="0"/>
      <dgm:spPr/>
      <dgm:t>
        <a:bodyPr/>
        <a:lstStyle/>
        <a:p>
          <a:pPr algn="just"/>
          <a:r>
            <a:rPr lang="uk-UA" b="0" i="0" u="none" dirty="0">
              <a:solidFill>
                <a:schemeClr val="bg1"/>
              </a:solidFill>
            </a:rPr>
            <a:t>Про молекулярні механізми функціонування біологічного годинника</a:t>
          </a:r>
        </a:p>
      </dgm:t>
    </dgm:pt>
    <dgm:pt modelId="{A78BC71E-9024-4BA2-9D68-E331DAC08323}" type="parTrans" cxnId="{6C023D96-0C1D-42FA-89AE-5F2E168997DB}">
      <dgm:prSet/>
      <dgm:spPr/>
      <dgm:t>
        <a:bodyPr/>
        <a:lstStyle/>
        <a:p>
          <a:endParaRPr lang="ru-RU"/>
        </a:p>
      </dgm:t>
    </dgm:pt>
    <dgm:pt modelId="{F8C694C3-9A59-431E-BC09-B75673FD702A}" type="sibTrans" cxnId="{6C023D96-0C1D-42FA-89AE-5F2E168997DB}">
      <dgm:prSet/>
      <dgm:spPr/>
      <dgm:t>
        <a:bodyPr/>
        <a:lstStyle/>
        <a:p>
          <a:endParaRPr lang="ru-RU"/>
        </a:p>
      </dgm:t>
    </dgm:pt>
    <dgm:pt modelId="{DB8287AA-E97A-457A-BCC8-D9CB55584CAE}">
      <dgm:prSet phldr="0"/>
      <dgm:spPr/>
      <dgm:t>
        <a:bodyPr/>
        <a:lstStyle/>
        <a:p>
          <a:pPr algn="just"/>
          <a:r>
            <a:rPr lang="uk-UA" b="0" i="0" u="none" dirty="0">
              <a:solidFill>
                <a:schemeClr val="bg1"/>
              </a:solidFill>
            </a:rPr>
            <a:t>Про нейрогуморальні механізми функціонування біологічного годинника</a:t>
          </a:r>
        </a:p>
      </dgm:t>
    </dgm:pt>
    <dgm:pt modelId="{AF0AF137-2FB4-4F59-A97A-803D174B48DB}" type="parTrans" cxnId="{31C70F86-F36B-484A-AB58-EA3839323F3D}">
      <dgm:prSet/>
      <dgm:spPr/>
      <dgm:t>
        <a:bodyPr/>
        <a:lstStyle/>
        <a:p>
          <a:endParaRPr lang="ru-RU"/>
        </a:p>
      </dgm:t>
    </dgm:pt>
    <dgm:pt modelId="{C25F5EBF-3160-4CD9-9769-123650D13824}" type="sibTrans" cxnId="{31C70F86-F36B-484A-AB58-EA3839323F3D}">
      <dgm:prSet/>
      <dgm:spPr/>
      <dgm:t>
        <a:bodyPr/>
        <a:lstStyle/>
        <a:p>
          <a:endParaRPr lang="ru-RU"/>
        </a:p>
      </dgm:t>
    </dgm:pt>
    <dgm:pt modelId="{8ABF9124-81C2-4200-B816-4EF7985648B2}">
      <dgm:prSet phldr="0"/>
      <dgm:spPr/>
      <dgm:t>
        <a:bodyPr/>
        <a:lstStyle/>
        <a:p>
          <a:pPr algn="just"/>
          <a:r>
            <a:rPr lang="uk-UA" b="0" i="0" u="none" dirty="0">
              <a:solidFill>
                <a:schemeClr val="bg1"/>
              </a:solidFill>
            </a:rPr>
            <a:t>Поняття про біологічний вік і як він пов’язаний з процесами старіння</a:t>
          </a:r>
        </a:p>
      </dgm:t>
    </dgm:pt>
    <dgm:pt modelId="{4EFEC62A-890A-47F4-B350-24EF07A39A4B}" type="parTrans" cxnId="{19CB5679-D9DA-4F65-BD68-D91E65ED14DA}">
      <dgm:prSet/>
      <dgm:spPr/>
      <dgm:t>
        <a:bodyPr/>
        <a:lstStyle/>
        <a:p>
          <a:endParaRPr lang="ru-RU"/>
        </a:p>
      </dgm:t>
    </dgm:pt>
    <dgm:pt modelId="{B28A85B4-3736-470C-A9FE-4F86817BB559}" type="sibTrans" cxnId="{19CB5679-D9DA-4F65-BD68-D91E65ED14DA}">
      <dgm:prSet/>
      <dgm:spPr/>
      <dgm:t>
        <a:bodyPr/>
        <a:lstStyle/>
        <a:p>
          <a:endParaRPr lang="ru-RU"/>
        </a:p>
      </dgm:t>
    </dgm:pt>
    <dgm:pt modelId="{948AFFDD-5261-46FD-A61D-9E03F345EC94}">
      <dgm:prSet phldr="0"/>
      <dgm:spPr/>
      <dgm:t>
        <a:bodyPr/>
        <a:lstStyle/>
        <a:p>
          <a:pPr algn="just"/>
          <a:r>
            <a:rPr lang="uk-UA" b="0" i="0" u="none" dirty="0">
              <a:solidFill>
                <a:schemeClr val="bg1"/>
              </a:solidFill>
            </a:rPr>
            <a:t>Що таке хрономедицина, </a:t>
          </a:r>
          <a:r>
            <a:rPr lang="uk-UA" b="0" i="0" u="none" dirty="0" err="1">
              <a:solidFill>
                <a:schemeClr val="bg1"/>
              </a:solidFill>
            </a:rPr>
            <a:t>хронопатологія</a:t>
          </a:r>
          <a:r>
            <a:rPr lang="uk-UA" b="0" i="0" u="none" dirty="0">
              <a:solidFill>
                <a:schemeClr val="bg1"/>
              </a:solidFill>
            </a:rPr>
            <a:t>, </a:t>
          </a:r>
          <a:r>
            <a:rPr lang="uk-UA" b="0" i="0" u="none" dirty="0" err="1">
              <a:solidFill>
                <a:schemeClr val="bg1"/>
              </a:solidFill>
            </a:rPr>
            <a:t>хронодіагностика</a:t>
          </a:r>
          <a:r>
            <a:rPr lang="uk-UA" b="0" i="0" u="none" dirty="0">
              <a:solidFill>
                <a:schemeClr val="bg1"/>
              </a:solidFill>
            </a:rPr>
            <a:t> і </a:t>
          </a:r>
          <a:r>
            <a:rPr lang="uk-UA" b="0" i="0" u="none" dirty="0" err="1">
              <a:solidFill>
                <a:schemeClr val="bg1"/>
              </a:solidFill>
            </a:rPr>
            <a:t>хронофармакологія</a:t>
          </a:r>
          <a:endParaRPr lang="uk-UA" b="0" i="0" u="none" dirty="0">
            <a:solidFill>
              <a:schemeClr val="bg1"/>
            </a:solidFill>
          </a:endParaRPr>
        </a:p>
      </dgm:t>
    </dgm:pt>
    <dgm:pt modelId="{DCFC5002-B345-4455-9EE2-BC7E11392134}" type="parTrans" cxnId="{2299465E-90B4-487A-BE53-CD860F9CF5BF}">
      <dgm:prSet/>
      <dgm:spPr/>
      <dgm:t>
        <a:bodyPr/>
        <a:lstStyle/>
        <a:p>
          <a:endParaRPr lang="ru-RU"/>
        </a:p>
      </dgm:t>
    </dgm:pt>
    <dgm:pt modelId="{F26E3D1A-F1DF-4590-968F-AF865F77CEA8}" type="sibTrans" cxnId="{2299465E-90B4-487A-BE53-CD860F9CF5BF}">
      <dgm:prSet/>
      <dgm:spPr/>
      <dgm:t>
        <a:bodyPr/>
        <a:lstStyle/>
        <a:p>
          <a:endParaRPr lang="ru-RU"/>
        </a:p>
      </dgm:t>
    </dgm:pt>
    <dgm:pt modelId="{0C672D38-255F-4563-8206-7B449B69316B}">
      <dgm:prSet phldr="0"/>
      <dgm:spPr/>
      <dgm:t>
        <a:bodyPr/>
        <a:lstStyle/>
        <a:p>
          <a:pPr algn="just"/>
          <a:r>
            <a:rPr lang="uk-UA" b="0" i="0" u="none" dirty="0">
              <a:solidFill>
                <a:schemeClr val="bg1"/>
              </a:solidFill>
            </a:rPr>
            <a:t>Що таке </a:t>
          </a:r>
          <a:r>
            <a:rPr lang="uk-UA" b="0" i="0" u="none" dirty="0" err="1">
              <a:solidFill>
                <a:schemeClr val="bg1"/>
              </a:solidFill>
            </a:rPr>
            <a:t>десинхронози</a:t>
          </a:r>
          <a:r>
            <a:rPr lang="uk-UA" b="0" i="0" u="none" dirty="0">
              <a:solidFill>
                <a:schemeClr val="bg1"/>
              </a:solidFill>
            </a:rPr>
            <a:t> та їх негативний вплив на організм</a:t>
          </a:r>
        </a:p>
      </dgm:t>
    </dgm:pt>
    <dgm:pt modelId="{1CF1BD46-C236-47AD-B54A-3B9A38CA83F0}" type="parTrans" cxnId="{861B0FF6-9AC4-40B2-A496-98EEF4C2C6D6}">
      <dgm:prSet/>
      <dgm:spPr/>
      <dgm:t>
        <a:bodyPr/>
        <a:lstStyle/>
        <a:p>
          <a:endParaRPr lang="ru-RU"/>
        </a:p>
      </dgm:t>
    </dgm:pt>
    <dgm:pt modelId="{FA27A17D-83E6-4ECB-AD43-F900ABF6B39D}" type="sibTrans" cxnId="{861B0FF6-9AC4-40B2-A496-98EEF4C2C6D6}">
      <dgm:prSet/>
      <dgm:spPr/>
      <dgm:t>
        <a:bodyPr/>
        <a:lstStyle/>
        <a:p>
          <a:endParaRPr lang="ru-RU"/>
        </a:p>
      </dgm:t>
    </dgm:pt>
    <dgm:pt modelId="{496C4312-8963-4A70-B31F-4B6B5B50E5D9}">
      <dgm:prSet phldr="0"/>
      <dgm:spPr/>
      <dgm:t>
        <a:bodyPr/>
        <a:lstStyle/>
        <a:p>
          <a:pPr algn="just" rtl="0"/>
          <a:r>
            <a:rPr lang="uk-UA" b="0" i="0" u="none" dirty="0">
              <a:solidFill>
                <a:schemeClr val="bg1"/>
              </a:solidFill>
              <a:latin typeface="Sitka Subheading"/>
            </a:rPr>
            <a:t>Що таке часова організація біосистем</a:t>
          </a:r>
        </a:p>
      </dgm:t>
    </dgm:pt>
    <dgm:pt modelId="{C68D5104-9677-4A2A-AA84-54CCC7FF3705}" type="parTrans" cxnId="{AC37CA80-C040-413D-8BB7-B51AF97EDE31}">
      <dgm:prSet/>
      <dgm:spPr/>
      <dgm:t>
        <a:bodyPr/>
        <a:lstStyle/>
        <a:p>
          <a:endParaRPr lang="ru-RU"/>
        </a:p>
      </dgm:t>
    </dgm:pt>
    <dgm:pt modelId="{4BD95676-8BA9-49F8-9478-FC98A32DD6E7}" type="sibTrans" cxnId="{AC37CA80-C040-413D-8BB7-B51AF97EDE31}">
      <dgm:prSet/>
      <dgm:spPr/>
      <dgm:t>
        <a:bodyPr/>
        <a:lstStyle/>
        <a:p>
          <a:endParaRPr lang="ru-RU"/>
        </a:p>
      </dgm:t>
    </dgm:pt>
    <dgm:pt modelId="{340D3641-24FC-447F-94C3-0351ACBC06EE}" type="pres">
      <dgm:prSet presAssocID="{649C8D3D-5603-4406-BFDF-CFDE380FF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BB2C7-15BD-4415-BB1F-057E0132EA11}" type="pres">
      <dgm:prSet presAssocID="{E843BD97-B12D-4873-941D-C18C2BB251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5BE80-2BDA-4D3F-86E1-2FCE1D73435C}" type="pres">
      <dgm:prSet presAssocID="{E843BD97-B12D-4873-941D-C18C2BB2519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DFDA45-2E07-43FA-B863-81B9B123E21C}" type="presOf" srcId="{496C4312-8963-4A70-B31F-4B6B5B50E5D9}" destId="{0FB5BE80-2BDA-4D3F-86E1-2FCE1D73435C}" srcOrd="0" destOrd="0" presId="urn:microsoft.com/office/officeart/2005/8/layout/vList2"/>
    <dgm:cxn modelId="{102A8D40-979A-4372-ABB9-CB2FD373C7BA}" type="presOf" srcId="{649C8D3D-5603-4406-BFDF-CFDE380FFF4A}" destId="{340D3641-24FC-447F-94C3-0351ACBC06EE}" srcOrd="0" destOrd="0" presId="urn:microsoft.com/office/officeart/2005/8/layout/vList2"/>
    <dgm:cxn modelId="{2F411F21-1FF8-40E2-A515-AD3EB526BE2D}" srcId="{649C8D3D-5603-4406-BFDF-CFDE380FFF4A}" destId="{E843BD97-B12D-4873-941D-C18C2BB25194}" srcOrd="0" destOrd="0" parTransId="{81E8DC6E-0094-4792-9DA9-C5CB06EB508D}" sibTransId="{7B24870E-76D4-49FD-AF59-24173DDFE516}"/>
    <dgm:cxn modelId="{EC6BB78C-3D59-4F78-AE33-134AAD5EB65C}" type="presOf" srcId="{DB8287AA-E97A-457A-BCC8-D9CB55584CAE}" destId="{0FB5BE80-2BDA-4D3F-86E1-2FCE1D73435C}" srcOrd="0" destOrd="4" presId="urn:microsoft.com/office/officeart/2005/8/layout/vList2"/>
    <dgm:cxn modelId="{F2510460-84F7-4A9E-A083-9BEAA081EF28}" srcId="{E843BD97-B12D-4873-941D-C18C2BB25194}" destId="{E64A88BC-E8D6-43E5-8A42-96D26DCE29A7}" srcOrd="2" destOrd="0" parTransId="{BDDAC337-0B94-4686-839D-B6E3FC371BC7}" sibTransId="{C16B77E5-C04A-4A06-9C39-FF5AF22F5BD9}"/>
    <dgm:cxn modelId="{31C70F86-F36B-484A-AB58-EA3839323F3D}" srcId="{E843BD97-B12D-4873-941D-C18C2BB25194}" destId="{DB8287AA-E97A-457A-BCC8-D9CB55584CAE}" srcOrd="4" destOrd="0" parTransId="{AF0AF137-2FB4-4F59-A97A-803D174B48DB}" sibTransId="{C25F5EBF-3160-4CD9-9769-123650D13824}"/>
    <dgm:cxn modelId="{E6CE9BE8-F3F5-4772-9512-BFCB4EE3C677}" type="presOf" srcId="{18F948F3-F521-4487-94E9-B6E07B550390}" destId="{0FB5BE80-2BDA-4D3F-86E1-2FCE1D73435C}" srcOrd="0" destOrd="3" presId="urn:microsoft.com/office/officeart/2005/8/layout/vList2"/>
    <dgm:cxn modelId="{806097BD-4F95-4BAE-A0C3-E62009CD50FF}" type="presOf" srcId="{0C672D38-255F-4563-8206-7B449B69316B}" destId="{0FB5BE80-2BDA-4D3F-86E1-2FCE1D73435C}" srcOrd="0" destOrd="7" presId="urn:microsoft.com/office/officeart/2005/8/layout/vList2"/>
    <dgm:cxn modelId="{2299465E-90B4-487A-BE53-CD860F9CF5BF}" srcId="{E843BD97-B12D-4873-941D-C18C2BB25194}" destId="{948AFFDD-5261-46FD-A61D-9E03F345EC94}" srcOrd="6" destOrd="0" parTransId="{DCFC5002-B345-4455-9EE2-BC7E11392134}" sibTransId="{F26E3D1A-F1DF-4590-968F-AF865F77CEA8}"/>
    <dgm:cxn modelId="{19CB5679-D9DA-4F65-BD68-D91E65ED14DA}" srcId="{E843BD97-B12D-4873-941D-C18C2BB25194}" destId="{8ABF9124-81C2-4200-B816-4EF7985648B2}" srcOrd="5" destOrd="0" parTransId="{4EFEC62A-890A-47F4-B350-24EF07A39A4B}" sibTransId="{B28A85B4-3736-470C-A9FE-4F86817BB559}"/>
    <dgm:cxn modelId="{A24B4F8C-1065-43AE-B320-33C27ADCDC1D}" type="presOf" srcId="{8ABF9124-81C2-4200-B816-4EF7985648B2}" destId="{0FB5BE80-2BDA-4D3F-86E1-2FCE1D73435C}" srcOrd="0" destOrd="5" presId="urn:microsoft.com/office/officeart/2005/8/layout/vList2"/>
    <dgm:cxn modelId="{861B0FF6-9AC4-40B2-A496-98EEF4C2C6D6}" srcId="{E843BD97-B12D-4873-941D-C18C2BB25194}" destId="{0C672D38-255F-4563-8206-7B449B69316B}" srcOrd="7" destOrd="0" parTransId="{1CF1BD46-C236-47AD-B54A-3B9A38CA83F0}" sibTransId="{FA27A17D-83E6-4ECB-AD43-F900ABF6B39D}"/>
    <dgm:cxn modelId="{54299C97-39D4-4703-9C77-57052CDE7727}" type="presOf" srcId="{E843BD97-B12D-4873-941D-C18C2BB25194}" destId="{686BB2C7-15BD-4415-BB1F-057E0132EA11}" srcOrd="0" destOrd="0" presId="urn:microsoft.com/office/officeart/2005/8/layout/vList2"/>
    <dgm:cxn modelId="{6A1330B9-7973-4BA6-A614-CDE8CDA6FFC7}" srcId="{E843BD97-B12D-4873-941D-C18C2BB25194}" destId="{8181A887-BE8E-40E9-81D6-B72E9E144ED8}" srcOrd="1" destOrd="0" parTransId="{A543A362-59C5-4E60-85E7-911583889600}" sibTransId="{C43149B8-4961-483C-8493-7955F5D48A95}"/>
    <dgm:cxn modelId="{AC37CA80-C040-413D-8BB7-B51AF97EDE31}" srcId="{E843BD97-B12D-4873-941D-C18C2BB25194}" destId="{496C4312-8963-4A70-B31F-4B6B5B50E5D9}" srcOrd="0" destOrd="0" parTransId="{C68D5104-9677-4A2A-AA84-54CCC7FF3705}" sibTransId="{4BD95676-8BA9-49F8-9478-FC98A32DD6E7}"/>
    <dgm:cxn modelId="{671C23DB-4DD4-4D27-8797-D5FE7CB3A93D}" type="presOf" srcId="{E64A88BC-E8D6-43E5-8A42-96D26DCE29A7}" destId="{0FB5BE80-2BDA-4D3F-86E1-2FCE1D73435C}" srcOrd="0" destOrd="2" presId="urn:microsoft.com/office/officeart/2005/8/layout/vList2"/>
    <dgm:cxn modelId="{6C023D96-0C1D-42FA-89AE-5F2E168997DB}" srcId="{E843BD97-B12D-4873-941D-C18C2BB25194}" destId="{18F948F3-F521-4487-94E9-B6E07B550390}" srcOrd="3" destOrd="0" parTransId="{A78BC71E-9024-4BA2-9D68-E331DAC08323}" sibTransId="{F8C694C3-9A59-431E-BC09-B75673FD702A}"/>
    <dgm:cxn modelId="{DE5D65CC-9095-44FD-B4CD-8DF9F370F92A}" type="presOf" srcId="{8181A887-BE8E-40E9-81D6-B72E9E144ED8}" destId="{0FB5BE80-2BDA-4D3F-86E1-2FCE1D73435C}" srcOrd="0" destOrd="1" presId="urn:microsoft.com/office/officeart/2005/8/layout/vList2"/>
    <dgm:cxn modelId="{74ECE557-7859-4803-9460-DCF023F9636B}" type="presOf" srcId="{948AFFDD-5261-46FD-A61D-9E03F345EC94}" destId="{0FB5BE80-2BDA-4D3F-86E1-2FCE1D73435C}" srcOrd="0" destOrd="6" presId="urn:microsoft.com/office/officeart/2005/8/layout/vList2"/>
    <dgm:cxn modelId="{0408D307-20B4-4D6C-8A39-0DD89FD796DC}" type="presParOf" srcId="{340D3641-24FC-447F-94C3-0351ACBC06EE}" destId="{686BB2C7-15BD-4415-BB1F-057E0132EA11}" srcOrd="0" destOrd="0" presId="urn:microsoft.com/office/officeart/2005/8/layout/vList2"/>
    <dgm:cxn modelId="{5508AC91-45C0-418F-8EC1-AB206A56BC55}" type="presParOf" srcId="{340D3641-24FC-447F-94C3-0351ACBC06EE}" destId="{0FB5BE80-2BDA-4D3F-86E1-2FCE1D7343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B5920-0D03-4396-A86F-4B1319FC740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04AB854-3080-4986-965C-F8F0B77F0354}">
      <dgm:prSet phldrT="[Текст]" phldr="0"/>
      <dgm:spPr/>
      <dgm:t>
        <a:bodyPr/>
        <a:lstStyle/>
        <a:p>
          <a:pPr rtl="0"/>
          <a:r>
            <a:rPr lang="uk-UA" b="1" dirty="0"/>
            <a:t>Нобелівська премія з фізіології і медицини 2017 року - за відкриття молекулярних механізмів, які контролюють добові ритми</a:t>
          </a:r>
          <a:endParaRPr lang="uk-UA" dirty="0"/>
        </a:p>
      </dgm:t>
    </dgm:pt>
    <dgm:pt modelId="{C9099ACA-D77A-47F3-A00B-7B8EDF8F0E9F}" type="parTrans" cxnId="{EFA73C72-FBEB-4D47-8C8C-575A6CDF114F}">
      <dgm:prSet/>
      <dgm:spPr/>
    </dgm:pt>
    <dgm:pt modelId="{13032AA4-C71A-46C2-BEFC-278500D18544}" type="sibTrans" cxnId="{EFA73C72-FBEB-4D47-8C8C-575A6CDF114F}">
      <dgm:prSet/>
      <dgm:spPr/>
      <dgm:t>
        <a:bodyPr/>
        <a:lstStyle/>
        <a:p>
          <a:endParaRPr lang="uk-UA"/>
        </a:p>
      </dgm:t>
    </dgm:pt>
    <dgm:pt modelId="{1608E467-2A6D-4FBF-A40E-2F90D392F95B}">
      <dgm:prSet phldr="0"/>
      <dgm:spPr/>
      <dgm:t>
        <a:bodyPr/>
        <a:lstStyle/>
        <a:p>
          <a:pPr rtl="0"/>
          <a:r>
            <a:rPr lang="uk-UA" dirty="0">
              <a:latin typeface="Sitka Subheading"/>
            </a:rPr>
            <a:t>Присуджена</a:t>
          </a:r>
          <a:r>
            <a:rPr lang="uk-UA" dirty="0"/>
            <a:t> </a:t>
          </a:r>
          <a:r>
            <a:rPr lang="uk-UA" dirty="0" err="1"/>
            <a:t>Джеффрі</a:t>
          </a:r>
          <a:r>
            <a:rPr lang="uk-UA" dirty="0"/>
            <a:t> Холу, Майклу </a:t>
          </a:r>
          <a:r>
            <a:rPr lang="uk-UA" dirty="0" err="1"/>
            <a:t>Росбашу</a:t>
          </a:r>
          <a:r>
            <a:rPr lang="uk-UA" dirty="0"/>
            <a:t> і Майклу Янгу. </a:t>
          </a:r>
          <a:endParaRPr lang="uk-UA" dirty="0">
            <a:latin typeface="Sitka Subheading"/>
          </a:endParaRPr>
        </a:p>
      </dgm:t>
    </dgm:pt>
    <dgm:pt modelId="{59897D34-AF55-40D5-872E-2EB8F4E63671}" type="parTrans" cxnId="{8F51D262-EAB9-471C-A01F-1BCF3AADE9DF}">
      <dgm:prSet/>
      <dgm:spPr/>
    </dgm:pt>
    <dgm:pt modelId="{02A72FCC-8D93-4231-BBD1-DCB206E4D52C}" type="sibTrans" cxnId="{8F51D262-EAB9-471C-A01F-1BCF3AADE9DF}">
      <dgm:prSet/>
      <dgm:spPr/>
      <dgm:t>
        <a:bodyPr/>
        <a:lstStyle/>
        <a:p>
          <a:endParaRPr lang="uk-UA"/>
        </a:p>
      </dgm:t>
    </dgm:pt>
    <dgm:pt modelId="{AC97515E-4AED-4297-A16B-844AC38FC7EE}" type="pres">
      <dgm:prSet presAssocID="{8D1B5920-0D03-4396-A86F-4B1319FC740A}" presName="linearFlow" presStyleCnt="0">
        <dgm:presLayoutVars>
          <dgm:resizeHandles val="exact"/>
        </dgm:presLayoutVars>
      </dgm:prSet>
      <dgm:spPr/>
    </dgm:pt>
    <dgm:pt modelId="{0472B642-631C-4DBD-9130-3ACC29CDC751}" type="pres">
      <dgm:prSet presAssocID="{004AB854-3080-4986-965C-F8F0B77F035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7E954-3767-41AD-AE91-B705B01A89B2}" type="pres">
      <dgm:prSet presAssocID="{13032AA4-C71A-46C2-BEFC-278500D1854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A5DAA89-40D3-4717-BB31-701762593041}" type="pres">
      <dgm:prSet presAssocID="{13032AA4-C71A-46C2-BEFC-278500D1854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CB23C67-FA9C-44BA-BBB4-458580FB450C}" type="pres">
      <dgm:prSet presAssocID="{1608E467-2A6D-4FBF-A40E-2F90D392F9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EAC8B-2324-49AE-AD70-BD8E8008CEBF}" type="presOf" srcId="{1608E467-2A6D-4FBF-A40E-2F90D392F95B}" destId="{ECB23C67-FA9C-44BA-BBB4-458580FB450C}" srcOrd="0" destOrd="0" presId="urn:microsoft.com/office/officeart/2005/8/layout/process2"/>
    <dgm:cxn modelId="{F92263AA-2107-43B9-B717-FD967E720D01}" type="presOf" srcId="{004AB854-3080-4986-965C-F8F0B77F0354}" destId="{0472B642-631C-4DBD-9130-3ACC29CDC751}" srcOrd="0" destOrd="0" presId="urn:microsoft.com/office/officeart/2005/8/layout/process2"/>
    <dgm:cxn modelId="{EFA73C72-FBEB-4D47-8C8C-575A6CDF114F}" srcId="{8D1B5920-0D03-4396-A86F-4B1319FC740A}" destId="{004AB854-3080-4986-965C-F8F0B77F0354}" srcOrd="0" destOrd="0" parTransId="{C9099ACA-D77A-47F3-A00B-7B8EDF8F0E9F}" sibTransId="{13032AA4-C71A-46C2-BEFC-278500D18544}"/>
    <dgm:cxn modelId="{CCB9F573-E1DB-4E5B-B927-2200B79B0784}" type="presOf" srcId="{8D1B5920-0D03-4396-A86F-4B1319FC740A}" destId="{AC97515E-4AED-4297-A16B-844AC38FC7EE}" srcOrd="0" destOrd="0" presId="urn:microsoft.com/office/officeart/2005/8/layout/process2"/>
    <dgm:cxn modelId="{8F51D262-EAB9-471C-A01F-1BCF3AADE9DF}" srcId="{8D1B5920-0D03-4396-A86F-4B1319FC740A}" destId="{1608E467-2A6D-4FBF-A40E-2F90D392F95B}" srcOrd="1" destOrd="0" parTransId="{59897D34-AF55-40D5-872E-2EB8F4E63671}" sibTransId="{02A72FCC-8D93-4231-BBD1-DCB206E4D52C}"/>
    <dgm:cxn modelId="{73A8A2CF-6258-42E3-93FB-E6B9DC784B58}" type="presOf" srcId="{13032AA4-C71A-46C2-BEFC-278500D18544}" destId="{3A5DAA89-40D3-4717-BB31-701762593041}" srcOrd="1" destOrd="0" presId="urn:microsoft.com/office/officeart/2005/8/layout/process2"/>
    <dgm:cxn modelId="{23858E4A-B82F-42E9-A6B7-79EB18707E20}" type="presOf" srcId="{13032AA4-C71A-46C2-BEFC-278500D18544}" destId="{7377E954-3767-41AD-AE91-B705B01A89B2}" srcOrd="0" destOrd="0" presId="urn:microsoft.com/office/officeart/2005/8/layout/process2"/>
    <dgm:cxn modelId="{97DF7ACD-40BE-4368-9908-B61FD15FD253}" type="presParOf" srcId="{AC97515E-4AED-4297-A16B-844AC38FC7EE}" destId="{0472B642-631C-4DBD-9130-3ACC29CDC751}" srcOrd="0" destOrd="0" presId="urn:microsoft.com/office/officeart/2005/8/layout/process2"/>
    <dgm:cxn modelId="{A533B6DB-D07D-4D5C-B405-A72732E00232}" type="presParOf" srcId="{AC97515E-4AED-4297-A16B-844AC38FC7EE}" destId="{7377E954-3767-41AD-AE91-B705B01A89B2}" srcOrd="1" destOrd="0" presId="urn:microsoft.com/office/officeart/2005/8/layout/process2"/>
    <dgm:cxn modelId="{5899E7DE-9199-4FCD-A971-7A5DDF919528}" type="presParOf" srcId="{7377E954-3767-41AD-AE91-B705B01A89B2}" destId="{3A5DAA89-40D3-4717-BB31-701762593041}" srcOrd="0" destOrd="0" presId="urn:microsoft.com/office/officeart/2005/8/layout/process2"/>
    <dgm:cxn modelId="{06D777A1-AC0F-44A6-B226-2A542416021A}" type="presParOf" srcId="{AC97515E-4AED-4297-A16B-844AC38FC7EE}" destId="{ECB23C67-FA9C-44BA-BBB4-458580FB450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0CBAE-8018-4A2D-BA95-22155F601DE3}" type="doc">
      <dgm:prSet loTypeId="urn:microsoft.com/office/officeart/2005/8/layout/venn3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08E9A5C2-C6A2-4C1A-94D3-A355232B4843}">
      <dgm:prSet phldr="0"/>
      <dgm:spPr/>
      <dgm:t>
        <a:bodyPr/>
        <a:lstStyle/>
        <a:p>
          <a:pPr rtl="0"/>
          <a:r>
            <a:rPr lang="uk-UA" b="1" dirty="0"/>
            <a:t>Використовуючи дрозофіл в якості модельних організмів, дослідники знайшли ген, який відповідає за добові ритми сну, режиму харчування, гормони і температуру тіла.</a:t>
          </a:r>
          <a:endParaRPr lang="uk-UA" dirty="0">
            <a:latin typeface="Sitka Subheading"/>
          </a:endParaRPr>
        </a:p>
      </dgm:t>
    </dgm:pt>
    <dgm:pt modelId="{97A96954-086F-4082-831C-D9C9B26E40A4}" type="parTrans" cxnId="{8EA312E3-A001-4EC4-B9B6-045E32933CA0}">
      <dgm:prSet/>
      <dgm:spPr/>
    </dgm:pt>
    <dgm:pt modelId="{2D673181-C180-4A54-A5CD-9D5273E206AF}" type="sibTrans" cxnId="{8EA312E3-A001-4EC4-B9B6-045E32933CA0}">
      <dgm:prSet/>
      <dgm:spPr/>
    </dgm:pt>
    <dgm:pt modelId="{E2DDFDAA-44F6-4FF1-BD8C-0E162952127B}" type="pres">
      <dgm:prSet presAssocID="{1750CBAE-8018-4A2D-BA95-22155F601D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3141A-A994-4619-88CE-85AC985E7A67}" type="pres">
      <dgm:prSet presAssocID="{08E9A5C2-C6A2-4C1A-94D3-A355232B4843}" presName="Name5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19992-4A38-4BE8-981D-A6336AB708A0}" type="presOf" srcId="{08E9A5C2-C6A2-4C1A-94D3-A355232B4843}" destId="{FD83141A-A994-4619-88CE-85AC985E7A67}" srcOrd="0" destOrd="0" presId="urn:microsoft.com/office/officeart/2005/8/layout/venn3"/>
    <dgm:cxn modelId="{1DD26330-5F52-44C2-84CE-8F324E7A9E28}" type="presOf" srcId="{1750CBAE-8018-4A2D-BA95-22155F601DE3}" destId="{E2DDFDAA-44F6-4FF1-BD8C-0E162952127B}" srcOrd="0" destOrd="0" presId="urn:microsoft.com/office/officeart/2005/8/layout/venn3"/>
    <dgm:cxn modelId="{8EA312E3-A001-4EC4-B9B6-045E32933CA0}" srcId="{1750CBAE-8018-4A2D-BA95-22155F601DE3}" destId="{08E9A5C2-C6A2-4C1A-94D3-A355232B4843}" srcOrd="0" destOrd="0" parTransId="{97A96954-086F-4082-831C-D9C9B26E40A4}" sibTransId="{2D673181-C180-4A54-A5CD-9D5273E206AF}"/>
    <dgm:cxn modelId="{7D0BE2FE-70B7-43ED-AA87-9C13AC85AC4B}" type="presParOf" srcId="{E2DDFDAA-44F6-4FF1-BD8C-0E162952127B}" destId="{FD83141A-A994-4619-88CE-85AC985E7A67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B46F9-AF91-4FAF-9893-B55B13BBFA31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6C287C2A-8965-4D0D-BC61-629730CF85B6}">
      <dgm:prSet phldr="0"/>
      <dgm:spPr/>
      <dgm:t>
        <a:bodyPr/>
        <a:lstStyle/>
        <a:p>
          <a:pPr algn="just" rtl="0"/>
          <a:r>
            <a:rPr lang="uk-UA" b="1" dirty="0"/>
            <a:t>Вченим давно відомо, що біологічні ритми визначаються обертанням планети Земля навколо своєї осі, але троє фахівців в області хронобіології, як зазначив 2 жовтня в заяві про присудження премії Нобелівський комітет, "змогли заглянути всередину нашого біологічного годинника і з'ясувати принцип його дії".</a:t>
          </a:r>
          <a:endParaRPr lang="uk-UA" dirty="0">
            <a:latin typeface="Sitka Subheading"/>
          </a:endParaRPr>
        </a:p>
      </dgm:t>
    </dgm:pt>
    <dgm:pt modelId="{95866765-6587-4B4E-BDDA-798ED8F92E9A}" type="parTrans" cxnId="{05607E6F-2DEF-448A-B40E-0CFDB83A960B}">
      <dgm:prSet/>
      <dgm:spPr/>
    </dgm:pt>
    <dgm:pt modelId="{5AD53DCF-0ECE-43B4-95E6-AA61B6B56E8C}" type="sibTrans" cxnId="{05607E6F-2DEF-448A-B40E-0CFDB83A960B}">
      <dgm:prSet/>
      <dgm:spPr/>
      <dgm:t>
        <a:bodyPr/>
        <a:lstStyle/>
        <a:p>
          <a:endParaRPr lang="uk-UA"/>
        </a:p>
      </dgm:t>
    </dgm:pt>
    <dgm:pt modelId="{B2ABBDE7-9946-4352-8129-6CE427CF0614}">
      <dgm:prSet phldr="0"/>
      <dgm:spPr/>
      <dgm:t>
        <a:bodyPr/>
        <a:lstStyle/>
        <a:p>
          <a:pPr algn="just"/>
          <a:r>
            <a:rPr lang="uk-UA" b="1" dirty="0"/>
            <a:t>Члени  комітету назвали це наукове досягнення "відкриттям фундаментального механізму, що лежить в основі дуже важливих аспектів фізіології і, перш за все, молекулярного механізму відліку часу". Відкриття має величезне значення для охорони здоров'я.</a:t>
          </a:r>
          <a:endParaRPr lang="uk-UA" dirty="0"/>
        </a:p>
      </dgm:t>
    </dgm:pt>
    <dgm:pt modelId="{73E3464B-CDC3-4234-AD3E-A04C78521B38}" type="parTrans" cxnId="{2292292D-81BF-432C-B31B-9D84B8FACDE7}">
      <dgm:prSet/>
      <dgm:spPr/>
    </dgm:pt>
    <dgm:pt modelId="{540D52C3-D20C-4C35-9B98-C6C2FF044B85}" type="sibTrans" cxnId="{2292292D-81BF-432C-B31B-9D84B8FACDE7}">
      <dgm:prSet/>
      <dgm:spPr/>
      <dgm:t>
        <a:bodyPr/>
        <a:lstStyle/>
        <a:p>
          <a:endParaRPr lang="uk-UA"/>
        </a:p>
      </dgm:t>
    </dgm:pt>
    <dgm:pt modelId="{536EBFAA-0BFA-48F5-A9EA-44AA2E317978}" type="pres">
      <dgm:prSet presAssocID="{8EEB46F9-AF91-4FAF-9893-B55B13BBFA31}" presName="linearFlow" presStyleCnt="0">
        <dgm:presLayoutVars>
          <dgm:resizeHandles val="exact"/>
        </dgm:presLayoutVars>
      </dgm:prSet>
      <dgm:spPr/>
    </dgm:pt>
    <dgm:pt modelId="{90BA539F-DCC8-4F04-99F6-0DA6E28E6634}" type="pres">
      <dgm:prSet presAssocID="{6C287C2A-8965-4D0D-BC61-629730CF85B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1A5ED-B41D-4CA1-A2F9-1DA8601525C1}" type="pres">
      <dgm:prSet presAssocID="{5AD53DCF-0ECE-43B4-95E6-AA61B6B56E8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64F1B88-BBD1-4F2A-9DA4-AB4127E3BBA9}" type="pres">
      <dgm:prSet presAssocID="{5AD53DCF-0ECE-43B4-95E6-AA61B6B56E8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B563583-36BC-4AD8-9CC8-07C8BA848B62}" type="pres">
      <dgm:prSet presAssocID="{B2ABBDE7-9946-4352-8129-6CE427CF061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AF342-7B78-442E-AB1C-BF36CF61B532}" type="presOf" srcId="{6C287C2A-8965-4D0D-BC61-629730CF85B6}" destId="{90BA539F-DCC8-4F04-99F6-0DA6E28E6634}" srcOrd="0" destOrd="0" presId="urn:microsoft.com/office/officeart/2005/8/layout/process2"/>
    <dgm:cxn modelId="{0255416C-E7D2-40BF-97BA-C6163213A806}" type="presOf" srcId="{B2ABBDE7-9946-4352-8129-6CE427CF0614}" destId="{7B563583-36BC-4AD8-9CC8-07C8BA848B62}" srcOrd="0" destOrd="0" presId="urn:microsoft.com/office/officeart/2005/8/layout/process2"/>
    <dgm:cxn modelId="{05607E6F-2DEF-448A-B40E-0CFDB83A960B}" srcId="{8EEB46F9-AF91-4FAF-9893-B55B13BBFA31}" destId="{6C287C2A-8965-4D0D-BC61-629730CF85B6}" srcOrd="0" destOrd="0" parTransId="{95866765-6587-4B4E-BDDA-798ED8F92E9A}" sibTransId="{5AD53DCF-0ECE-43B4-95E6-AA61B6B56E8C}"/>
    <dgm:cxn modelId="{BBCA5A3B-0B4F-44B4-A984-D8C1D6F2AD4F}" type="presOf" srcId="{8EEB46F9-AF91-4FAF-9893-B55B13BBFA31}" destId="{536EBFAA-0BFA-48F5-A9EA-44AA2E317978}" srcOrd="0" destOrd="0" presId="urn:microsoft.com/office/officeart/2005/8/layout/process2"/>
    <dgm:cxn modelId="{2292292D-81BF-432C-B31B-9D84B8FACDE7}" srcId="{8EEB46F9-AF91-4FAF-9893-B55B13BBFA31}" destId="{B2ABBDE7-9946-4352-8129-6CE427CF0614}" srcOrd="1" destOrd="0" parTransId="{73E3464B-CDC3-4234-AD3E-A04C78521B38}" sibTransId="{540D52C3-D20C-4C35-9B98-C6C2FF044B85}"/>
    <dgm:cxn modelId="{18C5C906-28C1-4FE7-BBD8-B202DE4CEFD6}" type="presOf" srcId="{5AD53DCF-0ECE-43B4-95E6-AA61B6B56E8C}" destId="{D671A5ED-B41D-4CA1-A2F9-1DA8601525C1}" srcOrd="0" destOrd="0" presId="urn:microsoft.com/office/officeart/2005/8/layout/process2"/>
    <dgm:cxn modelId="{DCC85B66-B33D-470F-81A1-BCB82699D880}" type="presOf" srcId="{5AD53DCF-0ECE-43B4-95E6-AA61B6B56E8C}" destId="{A64F1B88-BBD1-4F2A-9DA4-AB4127E3BBA9}" srcOrd="1" destOrd="0" presId="urn:microsoft.com/office/officeart/2005/8/layout/process2"/>
    <dgm:cxn modelId="{0F020E0C-86F8-4E1C-B9ED-6E0778A4D90D}" type="presParOf" srcId="{536EBFAA-0BFA-48F5-A9EA-44AA2E317978}" destId="{90BA539F-DCC8-4F04-99F6-0DA6E28E6634}" srcOrd="0" destOrd="0" presId="urn:microsoft.com/office/officeart/2005/8/layout/process2"/>
    <dgm:cxn modelId="{CDC6D255-62E2-4948-AD46-4C45A55280DA}" type="presParOf" srcId="{536EBFAA-0BFA-48F5-A9EA-44AA2E317978}" destId="{D671A5ED-B41D-4CA1-A2F9-1DA8601525C1}" srcOrd="1" destOrd="0" presId="urn:microsoft.com/office/officeart/2005/8/layout/process2"/>
    <dgm:cxn modelId="{FA7955A3-9E12-437D-AC22-89E9DAB11A55}" type="presParOf" srcId="{D671A5ED-B41D-4CA1-A2F9-1DA8601525C1}" destId="{A64F1B88-BBD1-4F2A-9DA4-AB4127E3BBA9}" srcOrd="0" destOrd="0" presId="urn:microsoft.com/office/officeart/2005/8/layout/process2"/>
    <dgm:cxn modelId="{F778B06B-676E-4416-ACD5-4903CBDD47FF}" type="presParOf" srcId="{536EBFAA-0BFA-48F5-A9EA-44AA2E317978}" destId="{7B563583-36BC-4AD8-9CC8-07C8BA848B6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4407E9-8AD0-4099-877F-9E8B12C61EFA}" type="doc">
      <dgm:prSet loTypeId="urn:microsoft.com/office/officeart/2005/8/layout/chevron1" loCatId="process" qsTypeId="urn:microsoft.com/office/officeart/2005/8/quickstyle/simple1" qsCatId="simple" csTypeId="urn:microsoft.com/office/officeart/2005/8/colors/accent6_3" csCatId="accent6" phldr="1"/>
      <dgm:spPr/>
    </dgm:pt>
    <dgm:pt modelId="{334F778D-5221-45A1-A8B0-B9967443D5AE}">
      <dgm:prSet phldr="0"/>
      <dgm:spPr/>
      <dgm:t>
        <a:bodyPr/>
        <a:lstStyle/>
        <a:p>
          <a:pPr rtl="0"/>
          <a:r>
            <a:rPr lang="uk-UA" dirty="0"/>
            <a:t>Молекулярний «годинник» клітинного циклу</a:t>
          </a:r>
        </a:p>
      </dgm:t>
    </dgm:pt>
    <dgm:pt modelId="{5D5221CE-3367-49A0-8AF5-CF5FE485F4F1}" type="parTrans" cxnId="{A6DFAB36-DF2C-423F-995C-B6FCF5A295F1}">
      <dgm:prSet/>
      <dgm:spPr/>
    </dgm:pt>
    <dgm:pt modelId="{CD6EFE4D-B592-41EF-8F25-D87C3B4E7670}" type="sibTrans" cxnId="{A6DFAB36-DF2C-423F-995C-B6FCF5A295F1}">
      <dgm:prSet/>
      <dgm:spPr/>
    </dgm:pt>
    <dgm:pt modelId="{2FBA30EA-77E0-45CF-A3D3-74C69DB0A715}" type="pres">
      <dgm:prSet presAssocID="{E24407E9-8AD0-4099-877F-9E8B12C61EFA}" presName="Name0" presStyleCnt="0">
        <dgm:presLayoutVars>
          <dgm:dir/>
          <dgm:animLvl val="lvl"/>
          <dgm:resizeHandles val="exact"/>
        </dgm:presLayoutVars>
      </dgm:prSet>
      <dgm:spPr/>
    </dgm:pt>
    <dgm:pt modelId="{F4355CB9-A31D-4CC6-9C83-0BBEAD4E2D81}" type="pres">
      <dgm:prSet presAssocID="{334F778D-5221-45A1-A8B0-B9967443D5A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1A20D-8F62-499A-A775-D49906A10506}" type="presOf" srcId="{E24407E9-8AD0-4099-877F-9E8B12C61EFA}" destId="{2FBA30EA-77E0-45CF-A3D3-74C69DB0A715}" srcOrd="0" destOrd="0" presId="urn:microsoft.com/office/officeart/2005/8/layout/chevron1"/>
    <dgm:cxn modelId="{70030B89-1FFE-41D4-9510-3A756A05CA2E}" type="presOf" srcId="{334F778D-5221-45A1-A8B0-B9967443D5AE}" destId="{F4355CB9-A31D-4CC6-9C83-0BBEAD4E2D81}" srcOrd="0" destOrd="0" presId="urn:microsoft.com/office/officeart/2005/8/layout/chevron1"/>
    <dgm:cxn modelId="{A6DFAB36-DF2C-423F-995C-B6FCF5A295F1}" srcId="{E24407E9-8AD0-4099-877F-9E8B12C61EFA}" destId="{334F778D-5221-45A1-A8B0-B9967443D5AE}" srcOrd="0" destOrd="0" parTransId="{5D5221CE-3367-49A0-8AF5-CF5FE485F4F1}" sibTransId="{CD6EFE4D-B592-41EF-8F25-D87C3B4E7670}"/>
    <dgm:cxn modelId="{923F6502-58AA-4FCD-93CC-4739539FF2CD}" type="presParOf" srcId="{2FBA30EA-77E0-45CF-A3D3-74C69DB0A715}" destId="{F4355CB9-A31D-4CC6-9C83-0BBEAD4E2D8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4AEF36-5658-4B52-A503-751BA34C2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F056310-6B6E-4A28-9D96-235FE80F235E}">
      <dgm:prSet phldrT="[Текст]" phldr="0"/>
      <dgm:spPr/>
      <dgm:t>
        <a:bodyPr/>
        <a:lstStyle/>
        <a:p>
          <a:pPr rtl="0"/>
          <a:r>
            <a:rPr lang="uk-UA" b="1" dirty="0"/>
            <a:t>Про сучасні уявлення щодо молекулярних механізмів і генетичного контролю “біологічного годинника” добових ритмів, клітинного циклу та ін.</a:t>
          </a:r>
          <a:endParaRPr lang="uk-UA" dirty="0"/>
        </a:p>
      </dgm:t>
    </dgm:pt>
    <dgm:pt modelId="{57819769-AF13-4D8A-999E-A6A4A3E84D6F}" type="parTrans" cxnId="{68BBCA56-21E8-4B70-BA0F-E7FB36F128D9}">
      <dgm:prSet/>
      <dgm:spPr/>
      <dgm:t>
        <a:bodyPr/>
        <a:lstStyle/>
        <a:p>
          <a:endParaRPr lang="uk-UA"/>
        </a:p>
      </dgm:t>
    </dgm:pt>
    <dgm:pt modelId="{2C1B7D0E-DD88-4821-8390-EEF41E147E27}" type="sibTrans" cxnId="{68BBCA56-21E8-4B70-BA0F-E7FB36F128D9}">
      <dgm:prSet/>
      <dgm:spPr/>
      <dgm:t>
        <a:bodyPr/>
        <a:lstStyle/>
        <a:p>
          <a:endParaRPr lang="uk-UA"/>
        </a:p>
      </dgm:t>
    </dgm:pt>
    <dgm:pt modelId="{330F3061-9AD0-4047-B456-7828F9E9A661}" type="pres">
      <dgm:prSet presAssocID="{214AEF36-5658-4B52-A503-751BA34C2F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FD398-4D2B-40CB-8D3A-95E54683ACC3}" type="pres">
      <dgm:prSet presAssocID="{6F056310-6B6E-4A28-9D96-235FE80F235E}" presName="parentText" presStyleLbl="node1" presStyleIdx="0" presStyleCnt="1" custScaleY="92199" custLinFactNeighborX="-791" custLinFactNeighborY="77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CA56-21E8-4B70-BA0F-E7FB36F128D9}" srcId="{214AEF36-5658-4B52-A503-751BA34C2FF6}" destId="{6F056310-6B6E-4A28-9D96-235FE80F235E}" srcOrd="0" destOrd="0" parTransId="{57819769-AF13-4D8A-999E-A6A4A3E84D6F}" sibTransId="{2C1B7D0E-DD88-4821-8390-EEF41E147E27}"/>
    <dgm:cxn modelId="{4B7934F0-128F-462A-82FA-D2B25C7CB48C}" type="presOf" srcId="{6F056310-6B6E-4A28-9D96-235FE80F235E}" destId="{CE1FD398-4D2B-40CB-8D3A-95E54683ACC3}" srcOrd="0" destOrd="0" presId="urn:microsoft.com/office/officeart/2005/8/layout/vList2"/>
    <dgm:cxn modelId="{44719303-A552-4D0D-88AB-7C1D41DD57E5}" type="presOf" srcId="{214AEF36-5658-4B52-A503-751BA34C2FF6}" destId="{330F3061-9AD0-4047-B456-7828F9E9A661}" srcOrd="0" destOrd="0" presId="urn:microsoft.com/office/officeart/2005/8/layout/vList2"/>
    <dgm:cxn modelId="{D10BA0AF-C80E-4B8B-9A09-935C14539685}" type="presParOf" srcId="{330F3061-9AD0-4047-B456-7828F9E9A661}" destId="{CE1FD398-4D2B-40CB-8D3A-95E54683AC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B74D58-351E-4AD3-AB5B-FA8B6E2A6924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C950A71-D7D5-4983-B02F-3D600045EA8D}">
      <dgm:prSet phldr="0"/>
      <dgm:spPr/>
      <dgm:t>
        <a:bodyPr/>
        <a:lstStyle/>
        <a:p>
          <a:pPr algn="just" rtl="0"/>
          <a:r>
            <a:rPr lang="uk-UA" b="1" dirty="0"/>
            <a:t>Про механізми нейрогуморальної регуляції “біологічного годинника”</a:t>
          </a:r>
          <a:endParaRPr lang="uk-UA" dirty="0">
            <a:latin typeface="Sitka Subheading"/>
          </a:endParaRPr>
        </a:p>
      </dgm:t>
    </dgm:pt>
    <dgm:pt modelId="{CF4D2BF2-8C7F-42EA-A2EE-AED1128095F2}" type="parTrans" cxnId="{67968260-5E9D-4FFC-A292-5B1546287242}">
      <dgm:prSet/>
      <dgm:spPr/>
    </dgm:pt>
    <dgm:pt modelId="{77132F36-1239-4BDB-9386-5DDD1DC3510E}" type="sibTrans" cxnId="{67968260-5E9D-4FFC-A292-5B1546287242}">
      <dgm:prSet/>
      <dgm:spPr/>
    </dgm:pt>
    <dgm:pt modelId="{34EA7D09-5425-45E8-9EC5-19122A9E8E49}">
      <dgm:prSet phldr="0"/>
      <dgm:spPr/>
      <dgm:t>
        <a:bodyPr/>
        <a:lstStyle/>
        <a:p>
          <a:pPr rtl="0"/>
          <a:r>
            <a:rPr lang="uk-UA" dirty="0"/>
            <a:t>Добова програма регулюється як на центральному, так і на периферичному рівні. У ссавців центральний водій ритму, що функціонує як основний керуючий елемент </a:t>
          </a:r>
          <a:r>
            <a:rPr lang="uk-UA" dirty="0" err="1"/>
            <a:t>циркадного</a:t>
          </a:r>
          <a:r>
            <a:rPr lang="uk-UA" dirty="0"/>
            <a:t> годинника, розташований в </a:t>
          </a:r>
          <a:r>
            <a:rPr lang="uk-UA" dirty="0" err="1"/>
            <a:t>супрахіазматичному</a:t>
          </a:r>
          <a:r>
            <a:rPr lang="uk-UA" dirty="0"/>
            <a:t> ядрі (СХЯ, SCN) гіпоталамуса. </a:t>
          </a:r>
          <a:endParaRPr lang="uk-UA" dirty="0">
            <a:latin typeface="Sitka Subheading"/>
          </a:endParaRPr>
        </a:p>
      </dgm:t>
    </dgm:pt>
    <dgm:pt modelId="{7261FB28-DA5B-4DA7-8ED3-BEE7E69DCC4C}" type="parTrans" cxnId="{DBBFEEA0-ABF9-462F-B172-F11E4676058F}">
      <dgm:prSet/>
      <dgm:spPr/>
    </dgm:pt>
    <dgm:pt modelId="{5D228B21-8D10-4507-9FA7-988BE82AB006}" type="sibTrans" cxnId="{DBBFEEA0-ABF9-462F-B172-F11E4676058F}">
      <dgm:prSet/>
      <dgm:spPr/>
    </dgm:pt>
    <dgm:pt modelId="{AAD29C89-41D7-4213-B062-28AFA3F68C26}">
      <dgm:prSet phldr="0"/>
      <dgm:spPr/>
      <dgm:t>
        <a:bodyPr/>
        <a:lstStyle/>
        <a:p>
          <a:pPr rtl="0"/>
          <a:r>
            <a:rPr lang="uk-UA" dirty="0"/>
            <a:t>Сітківка генерує сигнал про рівень освітленості і передає цю інформацію в СХЯ, яка синхронізує свій власний нейронний клітинний годинник. Центральний годинник регулює циркадні ритми по всьому тілу за допомогою гуморальних факторів і периферичної вегетативної нервової системи. </a:t>
          </a:r>
          <a:endParaRPr lang="uk-UA" dirty="0">
            <a:latin typeface="Sitka Subheading"/>
          </a:endParaRPr>
        </a:p>
      </dgm:t>
    </dgm:pt>
    <dgm:pt modelId="{9245A98A-A535-4EF8-A118-915CB634C719}" type="parTrans" cxnId="{7F760995-B8AC-4CAC-8391-D260E1A796F9}">
      <dgm:prSet/>
      <dgm:spPr/>
    </dgm:pt>
    <dgm:pt modelId="{A5AEDD29-FCF5-4AB1-823A-E9EFBC087C46}" type="sibTrans" cxnId="{7F760995-B8AC-4CAC-8391-D260E1A796F9}">
      <dgm:prSet/>
      <dgm:spPr/>
    </dgm:pt>
    <dgm:pt modelId="{238612A6-C10F-45D9-BC29-75EC23D081DC}" type="pres">
      <dgm:prSet presAssocID="{D6B74D58-351E-4AD3-AB5B-FA8B6E2A6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30BC4-859B-462F-AEB7-3CABAD421FAA}" type="pres">
      <dgm:prSet presAssocID="{AC950A71-D7D5-4983-B02F-3D600045EA8D}" presName="vertFlow" presStyleCnt="0"/>
      <dgm:spPr/>
    </dgm:pt>
    <dgm:pt modelId="{D0D2E864-2E2C-487E-B32D-B60F07D143C7}" type="pres">
      <dgm:prSet presAssocID="{AC950A71-D7D5-4983-B02F-3D600045EA8D}" presName="header" presStyleLbl="node1" presStyleIdx="0" presStyleCnt="1"/>
      <dgm:spPr/>
      <dgm:t>
        <a:bodyPr/>
        <a:lstStyle/>
        <a:p>
          <a:endParaRPr lang="ru-RU"/>
        </a:p>
      </dgm:t>
    </dgm:pt>
    <dgm:pt modelId="{D6F3F37F-C49A-416E-A664-5E5544EBCFA4}" type="pres">
      <dgm:prSet presAssocID="{7261FB28-DA5B-4DA7-8ED3-BEE7E69DCC4C}" presName="parTrans" presStyleLbl="sibTrans2D1" presStyleIdx="0" presStyleCnt="2"/>
      <dgm:spPr/>
    </dgm:pt>
    <dgm:pt modelId="{6F535FFA-6996-4E32-9E7E-428282224534}" type="pres">
      <dgm:prSet presAssocID="{34EA7D09-5425-45E8-9EC5-19122A9E8E49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8BC25-9716-4DB5-8645-324A3D1F01CF}" type="pres">
      <dgm:prSet presAssocID="{5D228B21-8D10-4507-9FA7-988BE82AB006}" presName="sibTrans" presStyleLbl="sibTrans2D1" presStyleIdx="1" presStyleCnt="2"/>
      <dgm:spPr/>
    </dgm:pt>
    <dgm:pt modelId="{3707105D-6F7A-4274-A081-583FA9378D4F}" type="pres">
      <dgm:prSet presAssocID="{AAD29C89-41D7-4213-B062-28AFA3F68C26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A28A6-FEF9-4F14-9ED8-EF3E035D43C3}" type="presOf" srcId="{34EA7D09-5425-45E8-9EC5-19122A9E8E49}" destId="{6F535FFA-6996-4E32-9E7E-428282224534}" srcOrd="0" destOrd="0" presId="urn:microsoft.com/office/officeart/2005/8/layout/lProcess1"/>
    <dgm:cxn modelId="{EF5A3BE5-D442-4D12-AC2B-CC3BBF6BD5C7}" type="presOf" srcId="{5D228B21-8D10-4507-9FA7-988BE82AB006}" destId="{8038BC25-9716-4DB5-8645-324A3D1F01CF}" srcOrd="0" destOrd="0" presId="urn:microsoft.com/office/officeart/2005/8/layout/lProcess1"/>
    <dgm:cxn modelId="{DBBFEEA0-ABF9-462F-B172-F11E4676058F}" srcId="{AC950A71-D7D5-4983-B02F-3D600045EA8D}" destId="{34EA7D09-5425-45E8-9EC5-19122A9E8E49}" srcOrd="0" destOrd="0" parTransId="{7261FB28-DA5B-4DA7-8ED3-BEE7E69DCC4C}" sibTransId="{5D228B21-8D10-4507-9FA7-988BE82AB006}"/>
    <dgm:cxn modelId="{67968260-5E9D-4FFC-A292-5B1546287242}" srcId="{D6B74D58-351E-4AD3-AB5B-FA8B6E2A6924}" destId="{AC950A71-D7D5-4983-B02F-3D600045EA8D}" srcOrd="0" destOrd="0" parTransId="{CF4D2BF2-8C7F-42EA-A2EE-AED1128095F2}" sibTransId="{77132F36-1239-4BDB-9386-5DDD1DC3510E}"/>
    <dgm:cxn modelId="{99920123-039D-4789-9C73-7C16A5F20C6D}" type="presOf" srcId="{AC950A71-D7D5-4983-B02F-3D600045EA8D}" destId="{D0D2E864-2E2C-487E-B32D-B60F07D143C7}" srcOrd="0" destOrd="0" presId="urn:microsoft.com/office/officeart/2005/8/layout/lProcess1"/>
    <dgm:cxn modelId="{44982330-9FE5-4CF4-9BD7-E15F1D9DD331}" type="presOf" srcId="{7261FB28-DA5B-4DA7-8ED3-BEE7E69DCC4C}" destId="{D6F3F37F-C49A-416E-A664-5E5544EBCFA4}" srcOrd="0" destOrd="0" presId="urn:microsoft.com/office/officeart/2005/8/layout/lProcess1"/>
    <dgm:cxn modelId="{F7423925-E7AB-437F-9615-5BB73679FA92}" type="presOf" srcId="{AAD29C89-41D7-4213-B062-28AFA3F68C26}" destId="{3707105D-6F7A-4274-A081-583FA9378D4F}" srcOrd="0" destOrd="0" presId="urn:microsoft.com/office/officeart/2005/8/layout/lProcess1"/>
    <dgm:cxn modelId="{7F760995-B8AC-4CAC-8391-D260E1A796F9}" srcId="{AC950A71-D7D5-4983-B02F-3D600045EA8D}" destId="{AAD29C89-41D7-4213-B062-28AFA3F68C26}" srcOrd="1" destOrd="0" parTransId="{9245A98A-A535-4EF8-A118-915CB634C719}" sibTransId="{A5AEDD29-FCF5-4AB1-823A-E9EFBC087C46}"/>
    <dgm:cxn modelId="{A63EFD2E-D0FE-41E2-B313-D9B6F078A462}" type="presOf" srcId="{D6B74D58-351E-4AD3-AB5B-FA8B6E2A6924}" destId="{238612A6-C10F-45D9-BC29-75EC23D081DC}" srcOrd="0" destOrd="0" presId="urn:microsoft.com/office/officeart/2005/8/layout/lProcess1"/>
    <dgm:cxn modelId="{0235481F-6456-4B1B-A827-34A05FBBBE48}" type="presParOf" srcId="{238612A6-C10F-45D9-BC29-75EC23D081DC}" destId="{C6B30BC4-859B-462F-AEB7-3CABAD421FAA}" srcOrd="0" destOrd="0" presId="urn:microsoft.com/office/officeart/2005/8/layout/lProcess1"/>
    <dgm:cxn modelId="{D35565BF-3154-44D7-934D-D708AFA1D169}" type="presParOf" srcId="{C6B30BC4-859B-462F-AEB7-3CABAD421FAA}" destId="{D0D2E864-2E2C-487E-B32D-B60F07D143C7}" srcOrd="0" destOrd="0" presId="urn:microsoft.com/office/officeart/2005/8/layout/lProcess1"/>
    <dgm:cxn modelId="{D3232C32-5989-4C5D-9897-B47A057808B3}" type="presParOf" srcId="{C6B30BC4-859B-462F-AEB7-3CABAD421FAA}" destId="{D6F3F37F-C49A-416E-A664-5E5544EBCFA4}" srcOrd="1" destOrd="0" presId="urn:microsoft.com/office/officeart/2005/8/layout/lProcess1"/>
    <dgm:cxn modelId="{53A18D6C-35F3-41A0-893A-4E0B710EB0BB}" type="presParOf" srcId="{C6B30BC4-859B-462F-AEB7-3CABAD421FAA}" destId="{6F535FFA-6996-4E32-9E7E-428282224534}" srcOrd="2" destOrd="0" presId="urn:microsoft.com/office/officeart/2005/8/layout/lProcess1"/>
    <dgm:cxn modelId="{EC12B9BC-0D5C-4D17-9C7B-974943547BF9}" type="presParOf" srcId="{C6B30BC4-859B-462F-AEB7-3CABAD421FAA}" destId="{8038BC25-9716-4DB5-8645-324A3D1F01CF}" srcOrd="3" destOrd="0" presId="urn:microsoft.com/office/officeart/2005/8/layout/lProcess1"/>
    <dgm:cxn modelId="{71D25A87-F14D-4783-A757-34C64062977D}" type="presParOf" srcId="{C6B30BC4-859B-462F-AEB7-3CABAD421FAA}" destId="{3707105D-6F7A-4274-A081-583FA9378D4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CDCABB-A121-468C-BCA8-89FDBCA4DD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538730A9-DBF6-48A2-AA71-CCC11A84A019}">
      <dgm:prSet phldrT="[Текст]" phldr="0"/>
      <dgm:spPr/>
      <dgm:t>
        <a:bodyPr/>
        <a:lstStyle/>
        <a:p>
          <a:pPr rtl="0"/>
          <a:r>
            <a:rPr lang="uk-UA" b="1" dirty="0"/>
            <a:t>Про те, що вивчає хрономедицина</a:t>
          </a:r>
          <a:endParaRPr lang="uk-UA" dirty="0"/>
        </a:p>
      </dgm:t>
    </dgm:pt>
    <dgm:pt modelId="{60B0960C-F5A7-4373-8A0E-670FA148BC0E}" type="parTrans" cxnId="{92B13BCE-0823-435F-9C70-F0F995E31D84}">
      <dgm:prSet/>
      <dgm:spPr/>
      <dgm:t>
        <a:bodyPr/>
        <a:lstStyle/>
        <a:p>
          <a:endParaRPr lang="uk-UA"/>
        </a:p>
      </dgm:t>
    </dgm:pt>
    <dgm:pt modelId="{C52B3FCE-080A-4307-A08E-F6F9B1DEECED}" type="sibTrans" cxnId="{92B13BCE-0823-435F-9C70-F0F995E31D84}">
      <dgm:prSet/>
      <dgm:spPr/>
      <dgm:t>
        <a:bodyPr/>
        <a:lstStyle/>
        <a:p>
          <a:endParaRPr lang="uk-UA"/>
        </a:p>
      </dgm:t>
    </dgm:pt>
    <dgm:pt modelId="{86CC18D8-AB93-40E7-B6A8-BC71AA5703FA}">
      <dgm:prSet phldrT="[Текст]" phldr="0"/>
      <dgm:spPr/>
      <dgm:t>
        <a:bodyPr/>
        <a:lstStyle/>
        <a:p>
          <a:pPr rtl="0"/>
          <a:r>
            <a:rPr lang="uk-UA" dirty="0"/>
            <a:t>Хронобіологія впливає на багато аспектів фізіології людини. Наприклад, </a:t>
          </a:r>
          <a:r>
            <a:rPr lang="uk-UA" dirty="0" err="1"/>
            <a:t>циркадний</a:t>
          </a:r>
          <a:r>
            <a:rPr lang="uk-UA" dirty="0"/>
            <a:t> годинник бере участь в регуляції режиму сну, харчової поведінки, секреції гормонів, артеріального тиску і температури тіла.</a:t>
          </a:r>
        </a:p>
      </dgm:t>
    </dgm:pt>
    <dgm:pt modelId="{64815BDC-5C5D-4059-93DA-0D2781576D92}" type="parTrans" cxnId="{08A18137-7CEB-4DBC-951E-0EACCD8E62BF}">
      <dgm:prSet/>
      <dgm:spPr/>
      <dgm:t>
        <a:bodyPr/>
        <a:lstStyle/>
        <a:p>
          <a:endParaRPr lang="uk-UA"/>
        </a:p>
      </dgm:t>
    </dgm:pt>
    <dgm:pt modelId="{4A9899B0-EF40-415D-9FB4-12241179A367}" type="sibTrans" cxnId="{08A18137-7CEB-4DBC-951E-0EACCD8E62BF}">
      <dgm:prSet/>
      <dgm:spPr/>
      <dgm:t>
        <a:bodyPr/>
        <a:lstStyle/>
        <a:p>
          <a:endParaRPr lang="uk-UA"/>
        </a:p>
      </dgm:t>
    </dgm:pt>
    <dgm:pt modelId="{DDB91C83-923E-4BCF-B564-182F7793F085}">
      <dgm:prSet phldrT="[Текст]" phldr="0"/>
      <dgm:spPr/>
      <dgm:t>
        <a:bodyPr/>
        <a:lstStyle/>
        <a:p>
          <a:pPr rtl="0"/>
          <a:r>
            <a:rPr lang="uk-UA" dirty="0"/>
            <a:t>Сон </a:t>
          </a:r>
          <a:r>
            <a:rPr lang="uk-UA" dirty="0" err="1"/>
            <a:t>життєво</a:t>
          </a:r>
          <a:r>
            <a:rPr lang="uk-UA" dirty="0"/>
            <a:t> необхідний для нормального функціонування мозку, а дисфункція </a:t>
          </a:r>
          <a:r>
            <a:rPr lang="uk-UA" dirty="0" err="1"/>
            <a:t>циркадних</a:t>
          </a:r>
          <a:r>
            <a:rPr lang="uk-UA" dirty="0"/>
            <a:t> систем асоціюється з розладами сну, а також з депресією, біполярними розладами, розладами когнітивних функцій, механізмів формування пам'яті і деякими неврологічними захворюваннями. У рідкісних випадках порушення у фазах сну пов'язані з мутаціями в </a:t>
          </a:r>
          <a:r>
            <a:rPr lang="uk-UA" dirty="0" err="1"/>
            <a:t>циркадних</a:t>
          </a:r>
          <a:r>
            <a:rPr lang="uk-UA" dirty="0"/>
            <a:t> генах, що призводить до «передчасних» або «затриманих» циклів сну-бадьорості</a:t>
          </a:r>
        </a:p>
      </dgm:t>
    </dgm:pt>
    <dgm:pt modelId="{FB78429B-4094-4882-B5B5-1719F96F2DBC}" type="parTrans" cxnId="{9579A74B-5AA7-4ED0-8471-772F2E170D7C}">
      <dgm:prSet/>
      <dgm:spPr/>
      <dgm:t>
        <a:bodyPr/>
        <a:lstStyle/>
        <a:p>
          <a:endParaRPr lang="uk-UA"/>
        </a:p>
      </dgm:t>
    </dgm:pt>
    <dgm:pt modelId="{2F0F4194-9D2B-4AF2-A2D5-A2C32C5D42C0}" type="sibTrans" cxnId="{9579A74B-5AA7-4ED0-8471-772F2E170D7C}">
      <dgm:prSet/>
      <dgm:spPr/>
      <dgm:t>
        <a:bodyPr/>
        <a:lstStyle/>
        <a:p>
          <a:endParaRPr lang="uk-UA"/>
        </a:p>
      </dgm:t>
    </dgm:pt>
    <dgm:pt modelId="{9C3C8C36-AA25-46D4-A6D3-F230669AD348}">
      <dgm:prSet phldrT="[Текст]" phldr="0"/>
      <dgm:spPr/>
      <dgm:t>
        <a:bodyPr/>
        <a:lstStyle/>
        <a:p>
          <a:pPr rtl="0"/>
          <a:r>
            <a:rPr lang="uk-UA" dirty="0"/>
            <a:t>Хронічна </a:t>
          </a:r>
          <a:r>
            <a:rPr lang="uk-UA" dirty="0">
              <a:latin typeface="Sitka Subheading"/>
            </a:rPr>
            <a:t>десинхронізація</a:t>
          </a:r>
          <a:r>
            <a:rPr lang="uk-UA" dirty="0"/>
            <a:t> між нашим способом життя і ритмом, заданим нашими ендогенними годинниками, може бути пов'язана з підвищеним ризиком різних захворювань, включаючи рак, </a:t>
          </a:r>
          <a:r>
            <a:rPr lang="uk-UA" dirty="0" err="1"/>
            <a:t>нейродегенеративні</a:t>
          </a:r>
          <a:r>
            <a:rPr lang="uk-UA" dirty="0"/>
            <a:t> захворювання, порушення обміну речовин і запалення</a:t>
          </a:r>
        </a:p>
      </dgm:t>
    </dgm:pt>
    <dgm:pt modelId="{CE6716CB-5748-4327-B7D9-86959E881FDE}" type="parTrans" cxnId="{14F7B80E-0B38-496D-86F7-AD2B16CFF22C}">
      <dgm:prSet/>
      <dgm:spPr/>
      <dgm:t>
        <a:bodyPr/>
        <a:lstStyle/>
        <a:p>
          <a:endParaRPr lang="uk-UA"/>
        </a:p>
      </dgm:t>
    </dgm:pt>
    <dgm:pt modelId="{C4EFFB6B-1BCD-432D-82E1-82677AAE57BF}" type="sibTrans" cxnId="{14F7B80E-0B38-496D-86F7-AD2B16CFF22C}">
      <dgm:prSet/>
      <dgm:spPr/>
      <dgm:t>
        <a:bodyPr/>
        <a:lstStyle/>
        <a:p>
          <a:endParaRPr lang="uk-UA"/>
        </a:p>
      </dgm:t>
    </dgm:pt>
    <dgm:pt modelId="{A4952719-6606-43F3-8362-1117B2BBD5D5}">
      <dgm:prSet phldr="0"/>
      <dgm:spPr/>
      <dgm:t>
        <a:bodyPr/>
        <a:lstStyle/>
        <a:p>
          <a:pPr rtl="0"/>
          <a:r>
            <a:rPr lang="uk-UA" dirty="0"/>
            <a:t>На сьогодні відбувається активна розробка клінічних та фармакологічних підходів для корекції періоду, фази або амплітуди ритмів </a:t>
          </a:r>
          <a:r>
            <a:rPr lang="uk-UA" dirty="0" err="1"/>
            <a:t>циркадних</a:t>
          </a:r>
          <a:r>
            <a:rPr lang="uk-UA" dirty="0"/>
            <a:t> годинників для покращення здоров'я людини</a:t>
          </a:r>
          <a:r>
            <a:rPr lang="uk-UA" dirty="0">
              <a:latin typeface="Sitka Subheading"/>
            </a:rPr>
            <a:t> </a:t>
          </a:r>
        </a:p>
      </dgm:t>
    </dgm:pt>
    <dgm:pt modelId="{58AE9CCF-91C7-4DBA-97D6-364426B456B5}" type="parTrans" cxnId="{390E90F3-4A97-49F0-83A1-B5A819BB0F0C}">
      <dgm:prSet/>
      <dgm:spPr/>
    </dgm:pt>
    <dgm:pt modelId="{26AC52EC-71F7-4B8A-81B1-115FE3584ADC}" type="sibTrans" cxnId="{390E90F3-4A97-49F0-83A1-B5A819BB0F0C}">
      <dgm:prSet/>
      <dgm:spPr/>
    </dgm:pt>
    <dgm:pt modelId="{3E9B9BA7-786D-467C-B2E7-5440A61DC818}" type="pres">
      <dgm:prSet presAssocID="{5DCDCABB-A121-468C-BCA8-89FDBCA4DD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8157D8-6C0B-49A3-8851-3EEC98030585}" type="pres">
      <dgm:prSet presAssocID="{538730A9-DBF6-48A2-AA71-CCC11A84A019}" presName="hierRoot1" presStyleCnt="0"/>
      <dgm:spPr/>
    </dgm:pt>
    <dgm:pt modelId="{27F41A43-AEB5-4C1D-B888-81098A58B854}" type="pres">
      <dgm:prSet presAssocID="{538730A9-DBF6-48A2-AA71-CCC11A84A019}" presName="composite" presStyleCnt="0"/>
      <dgm:spPr/>
    </dgm:pt>
    <dgm:pt modelId="{79DBB446-6AD8-4E9A-8EEA-573C3232DC6C}" type="pres">
      <dgm:prSet presAssocID="{538730A9-DBF6-48A2-AA71-CCC11A84A019}" presName="background" presStyleLbl="node0" presStyleIdx="0" presStyleCnt="1"/>
      <dgm:spPr/>
    </dgm:pt>
    <dgm:pt modelId="{DAA46D7B-4A2F-4A3E-A32C-426EE4E9391A}" type="pres">
      <dgm:prSet presAssocID="{538730A9-DBF6-48A2-AA71-CCC11A84A01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3ABA5-D50D-4932-A609-F619AECB3594}" type="pres">
      <dgm:prSet presAssocID="{538730A9-DBF6-48A2-AA71-CCC11A84A019}" presName="hierChild2" presStyleCnt="0"/>
      <dgm:spPr/>
    </dgm:pt>
    <dgm:pt modelId="{91C218F7-9966-4FBC-99CF-68EED88EF1A1}" type="pres">
      <dgm:prSet presAssocID="{64815BDC-5C5D-4059-93DA-0D2781576D9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8CD42D5-4E78-47AF-81AA-D08EA60F64E8}" type="pres">
      <dgm:prSet presAssocID="{86CC18D8-AB93-40E7-B6A8-BC71AA5703FA}" presName="hierRoot2" presStyleCnt="0"/>
      <dgm:spPr/>
    </dgm:pt>
    <dgm:pt modelId="{720CE464-9B3B-4970-A348-98AF31C3E219}" type="pres">
      <dgm:prSet presAssocID="{86CC18D8-AB93-40E7-B6A8-BC71AA5703FA}" presName="composite2" presStyleCnt="0"/>
      <dgm:spPr/>
    </dgm:pt>
    <dgm:pt modelId="{54C8C7DB-A70B-4A1A-ACDE-79AB462A5A8B}" type="pres">
      <dgm:prSet presAssocID="{86CC18D8-AB93-40E7-B6A8-BC71AA5703FA}" presName="background2" presStyleLbl="node2" presStyleIdx="0" presStyleCnt="2"/>
      <dgm:spPr/>
    </dgm:pt>
    <dgm:pt modelId="{BBD57F6E-6E51-4B65-B507-6EC2FA219E5E}" type="pres">
      <dgm:prSet presAssocID="{86CC18D8-AB93-40E7-B6A8-BC71AA5703F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0E3768-C387-4E6B-97A8-08D3FBFB472A}" type="pres">
      <dgm:prSet presAssocID="{86CC18D8-AB93-40E7-B6A8-BC71AA5703FA}" presName="hierChild3" presStyleCnt="0"/>
      <dgm:spPr/>
    </dgm:pt>
    <dgm:pt modelId="{A719C6ED-1A61-4A79-A56D-198460CC3873}" type="pres">
      <dgm:prSet presAssocID="{FB78429B-4094-4882-B5B5-1719F96F2DB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AAA546E-0929-4999-911D-9ACB08029448}" type="pres">
      <dgm:prSet presAssocID="{DDB91C83-923E-4BCF-B564-182F7793F085}" presName="hierRoot3" presStyleCnt="0"/>
      <dgm:spPr/>
    </dgm:pt>
    <dgm:pt modelId="{65BF5A11-5825-47CC-AEBE-69CEBA3F2279}" type="pres">
      <dgm:prSet presAssocID="{DDB91C83-923E-4BCF-B564-182F7793F085}" presName="composite3" presStyleCnt="0"/>
      <dgm:spPr/>
    </dgm:pt>
    <dgm:pt modelId="{9995DEF5-F7FB-463B-86AC-0432AD5753AE}" type="pres">
      <dgm:prSet presAssocID="{DDB91C83-923E-4BCF-B564-182F7793F085}" presName="background3" presStyleLbl="node3" presStyleIdx="0" presStyleCnt="2"/>
      <dgm:spPr/>
    </dgm:pt>
    <dgm:pt modelId="{14471E89-D59C-4E86-A5E6-A0E8059B765E}" type="pres">
      <dgm:prSet presAssocID="{DDB91C83-923E-4BCF-B564-182F7793F08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FBBC-ECED-4D8A-A4EB-868EFDBA7C1D}" type="pres">
      <dgm:prSet presAssocID="{DDB91C83-923E-4BCF-B564-182F7793F085}" presName="hierChild4" presStyleCnt="0"/>
      <dgm:spPr/>
    </dgm:pt>
    <dgm:pt modelId="{F3C5C2CD-4025-439B-90B4-90151441310D}" type="pres">
      <dgm:prSet presAssocID="{CE6716CB-5748-4327-B7D9-86959E881FD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27E59AA-842E-4A5F-932D-87DA04E53D68}" type="pres">
      <dgm:prSet presAssocID="{9C3C8C36-AA25-46D4-A6D3-F230669AD348}" presName="hierRoot2" presStyleCnt="0"/>
      <dgm:spPr/>
    </dgm:pt>
    <dgm:pt modelId="{0DD61287-4A99-4780-928D-09A1F803B38A}" type="pres">
      <dgm:prSet presAssocID="{9C3C8C36-AA25-46D4-A6D3-F230669AD348}" presName="composite2" presStyleCnt="0"/>
      <dgm:spPr/>
    </dgm:pt>
    <dgm:pt modelId="{0F98FC28-A1F2-419D-B9F7-5C195FCDCB98}" type="pres">
      <dgm:prSet presAssocID="{9C3C8C36-AA25-46D4-A6D3-F230669AD348}" presName="background2" presStyleLbl="node2" presStyleIdx="1" presStyleCnt="2"/>
      <dgm:spPr/>
    </dgm:pt>
    <dgm:pt modelId="{E126CC71-898A-4696-ACD6-B5D67560549B}" type="pres">
      <dgm:prSet presAssocID="{9C3C8C36-AA25-46D4-A6D3-F230669AD34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EB620-0ED6-4144-A0D5-1763C2C71C95}" type="pres">
      <dgm:prSet presAssocID="{9C3C8C36-AA25-46D4-A6D3-F230669AD348}" presName="hierChild3" presStyleCnt="0"/>
      <dgm:spPr/>
    </dgm:pt>
    <dgm:pt modelId="{CC9B78CB-D7A2-4342-A998-91723B338719}" type="pres">
      <dgm:prSet presAssocID="{58AE9CCF-91C7-4DBA-97D6-364426B456B5}" presName="Name17" presStyleLbl="parChTrans1D3" presStyleIdx="1" presStyleCnt="2"/>
      <dgm:spPr/>
    </dgm:pt>
    <dgm:pt modelId="{E5F18A71-C6F6-4F7F-882D-3A8AFF8BC550}" type="pres">
      <dgm:prSet presAssocID="{A4952719-6606-43F3-8362-1117B2BBD5D5}" presName="hierRoot3" presStyleCnt="0"/>
      <dgm:spPr/>
    </dgm:pt>
    <dgm:pt modelId="{F05D5173-E29B-49E3-9826-23192855E3D6}" type="pres">
      <dgm:prSet presAssocID="{A4952719-6606-43F3-8362-1117B2BBD5D5}" presName="composite3" presStyleCnt="0"/>
      <dgm:spPr/>
    </dgm:pt>
    <dgm:pt modelId="{DFFDCF02-40C7-4E50-8524-44F79DB07DFB}" type="pres">
      <dgm:prSet presAssocID="{A4952719-6606-43F3-8362-1117B2BBD5D5}" presName="background3" presStyleLbl="node3" presStyleIdx="1" presStyleCnt="2"/>
      <dgm:spPr/>
    </dgm:pt>
    <dgm:pt modelId="{9D889703-E4EC-4075-94D3-9BCCB330EC18}" type="pres">
      <dgm:prSet presAssocID="{A4952719-6606-43F3-8362-1117B2BBD5D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82EB33-395F-4615-A15E-F0EDF3DAAAE8}" type="pres">
      <dgm:prSet presAssocID="{A4952719-6606-43F3-8362-1117B2BBD5D5}" presName="hierChild4" presStyleCnt="0"/>
      <dgm:spPr/>
    </dgm:pt>
  </dgm:ptLst>
  <dgm:cxnLst>
    <dgm:cxn modelId="{9579A74B-5AA7-4ED0-8471-772F2E170D7C}" srcId="{86CC18D8-AB93-40E7-B6A8-BC71AA5703FA}" destId="{DDB91C83-923E-4BCF-B564-182F7793F085}" srcOrd="0" destOrd="0" parTransId="{FB78429B-4094-4882-B5B5-1719F96F2DBC}" sibTransId="{2F0F4194-9D2B-4AF2-A2D5-A2C32C5D42C0}"/>
    <dgm:cxn modelId="{7D8D3E2C-9E72-4534-A1F8-74250BBEC1CF}" type="presOf" srcId="{58AE9CCF-91C7-4DBA-97D6-364426B456B5}" destId="{CC9B78CB-D7A2-4342-A998-91723B338719}" srcOrd="0" destOrd="0" presId="urn:microsoft.com/office/officeart/2005/8/layout/hierarchy1"/>
    <dgm:cxn modelId="{08A18137-7CEB-4DBC-951E-0EACCD8E62BF}" srcId="{538730A9-DBF6-48A2-AA71-CCC11A84A019}" destId="{86CC18D8-AB93-40E7-B6A8-BC71AA5703FA}" srcOrd="0" destOrd="0" parTransId="{64815BDC-5C5D-4059-93DA-0D2781576D92}" sibTransId="{4A9899B0-EF40-415D-9FB4-12241179A367}"/>
    <dgm:cxn modelId="{92ABCDC2-4EC2-4193-8EAD-A8579BE2B626}" type="presOf" srcId="{5DCDCABB-A121-468C-BCA8-89FDBCA4DDB7}" destId="{3E9B9BA7-786D-467C-B2E7-5440A61DC818}" srcOrd="0" destOrd="0" presId="urn:microsoft.com/office/officeart/2005/8/layout/hierarchy1"/>
    <dgm:cxn modelId="{92B13BCE-0823-435F-9C70-F0F995E31D84}" srcId="{5DCDCABB-A121-468C-BCA8-89FDBCA4DDB7}" destId="{538730A9-DBF6-48A2-AA71-CCC11A84A019}" srcOrd="0" destOrd="0" parTransId="{60B0960C-F5A7-4373-8A0E-670FA148BC0E}" sibTransId="{C52B3FCE-080A-4307-A08E-F6F9B1DEECED}"/>
    <dgm:cxn modelId="{14F7B80E-0B38-496D-86F7-AD2B16CFF22C}" srcId="{538730A9-DBF6-48A2-AA71-CCC11A84A019}" destId="{9C3C8C36-AA25-46D4-A6D3-F230669AD348}" srcOrd="1" destOrd="0" parTransId="{CE6716CB-5748-4327-B7D9-86959E881FDE}" sibTransId="{C4EFFB6B-1BCD-432D-82E1-82677AAE57BF}"/>
    <dgm:cxn modelId="{2DE8C33C-A29A-4ADD-BB17-EE25C26BCBD2}" type="presOf" srcId="{86CC18D8-AB93-40E7-B6A8-BC71AA5703FA}" destId="{BBD57F6E-6E51-4B65-B507-6EC2FA219E5E}" srcOrd="0" destOrd="0" presId="urn:microsoft.com/office/officeart/2005/8/layout/hierarchy1"/>
    <dgm:cxn modelId="{104D374B-8CFA-48F6-BA55-098B70582375}" type="presOf" srcId="{9C3C8C36-AA25-46D4-A6D3-F230669AD348}" destId="{E126CC71-898A-4696-ACD6-B5D67560549B}" srcOrd="0" destOrd="0" presId="urn:microsoft.com/office/officeart/2005/8/layout/hierarchy1"/>
    <dgm:cxn modelId="{F99BA91C-FBF8-455E-A7B6-A34963EE4B16}" type="presOf" srcId="{CE6716CB-5748-4327-B7D9-86959E881FDE}" destId="{F3C5C2CD-4025-439B-90B4-90151441310D}" srcOrd="0" destOrd="0" presId="urn:microsoft.com/office/officeart/2005/8/layout/hierarchy1"/>
    <dgm:cxn modelId="{E05686D5-32DF-408E-8E50-41BE8D8098E6}" type="presOf" srcId="{64815BDC-5C5D-4059-93DA-0D2781576D92}" destId="{91C218F7-9966-4FBC-99CF-68EED88EF1A1}" srcOrd="0" destOrd="0" presId="urn:microsoft.com/office/officeart/2005/8/layout/hierarchy1"/>
    <dgm:cxn modelId="{390E90F3-4A97-49F0-83A1-B5A819BB0F0C}" srcId="{9C3C8C36-AA25-46D4-A6D3-F230669AD348}" destId="{A4952719-6606-43F3-8362-1117B2BBD5D5}" srcOrd="0" destOrd="0" parTransId="{58AE9CCF-91C7-4DBA-97D6-364426B456B5}" sibTransId="{26AC52EC-71F7-4B8A-81B1-115FE3584ADC}"/>
    <dgm:cxn modelId="{A900B1B7-24DE-4D02-A8F1-1A4283B47565}" type="presOf" srcId="{A4952719-6606-43F3-8362-1117B2BBD5D5}" destId="{9D889703-E4EC-4075-94D3-9BCCB330EC18}" srcOrd="0" destOrd="0" presId="urn:microsoft.com/office/officeart/2005/8/layout/hierarchy1"/>
    <dgm:cxn modelId="{E4395918-63F4-44FC-8919-25F3DAA62336}" type="presOf" srcId="{FB78429B-4094-4882-B5B5-1719F96F2DBC}" destId="{A719C6ED-1A61-4A79-A56D-198460CC3873}" srcOrd="0" destOrd="0" presId="urn:microsoft.com/office/officeart/2005/8/layout/hierarchy1"/>
    <dgm:cxn modelId="{768991CE-3A31-4F88-9BB5-4E7C9EC5AD3A}" type="presOf" srcId="{DDB91C83-923E-4BCF-B564-182F7793F085}" destId="{14471E89-D59C-4E86-A5E6-A0E8059B765E}" srcOrd="0" destOrd="0" presId="urn:microsoft.com/office/officeart/2005/8/layout/hierarchy1"/>
    <dgm:cxn modelId="{24208194-D74C-4209-863F-9E3C8F77F42B}" type="presOf" srcId="{538730A9-DBF6-48A2-AA71-CCC11A84A019}" destId="{DAA46D7B-4A2F-4A3E-A32C-426EE4E9391A}" srcOrd="0" destOrd="0" presId="urn:microsoft.com/office/officeart/2005/8/layout/hierarchy1"/>
    <dgm:cxn modelId="{F8C85575-09D5-4169-8223-64B6F4474582}" type="presParOf" srcId="{3E9B9BA7-786D-467C-B2E7-5440A61DC818}" destId="{668157D8-6C0B-49A3-8851-3EEC98030585}" srcOrd="0" destOrd="0" presId="urn:microsoft.com/office/officeart/2005/8/layout/hierarchy1"/>
    <dgm:cxn modelId="{3392ABCF-A7A2-4874-86DA-EFA65501F633}" type="presParOf" srcId="{668157D8-6C0B-49A3-8851-3EEC98030585}" destId="{27F41A43-AEB5-4C1D-B888-81098A58B854}" srcOrd="0" destOrd="0" presId="urn:microsoft.com/office/officeart/2005/8/layout/hierarchy1"/>
    <dgm:cxn modelId="{F7EE4450-0850-4E9B-8810-20A15535DC3F}" type="presParOf" srcId="{27F41A43-AEB5-4C1D-B888-81098A58B854}" destId="{79DBB446-6AD8-4E9A-8EEA-573C3232DC6C}" srcOrd="0" destOrd="0" presId="urn:microsoft.com/office/officeart/2005/8/layout/hierarchy1"/>
    <dgm:cxn modelId="{A2ADB2E8-A529-428F-91BA-174255CA31B9}" type="presParOf" srcId="{27F41A43-AEB5-4C1D-B888-81098A58B854}" destId="{DAA46D7B-4A2F-4A3E-A32C-426EE4E9391A}" srcOrd="1" destOrd="0" presId="urn:microsoft.com/office/officeart/2005/8/layout/hierarchy1"/>
    <dgm:cxn modelId="{DD01D761-8366-4C05-B98A-F66BB244883E}" type="presParOf" srcId="{668157D8-6C0B-49A3-8851-3EEC98030585}" destId="{4D53ABA5-D50D-4932-A609-F619AECB3594}" srcOrd="1" destOrd="0" presId="urn:microsoft.com/office/officeart/2005/8/layout/hierarchy1"/>
    <dgm:cxn modelId="{0B7267A1-75A8-45EE-A0A6-8F84E31F15BF}" type="presParOf" srcId="{4D53ABA5-D50D-4932-A609-F619AECB3594}" destId="{91C218F7-9966-4FBC-99CF-68EED88EF1A1}" srcOrd="0" destOrd="0" presId="urn:microsoft.com/office/officeart/2005/8/layout/hierarchy1"/>
    <dgm:cxn modelId="{8AC560FB-EF82-4D06-B7C7-80020BF006D4}" type="presParOf" srcId="{4D53ABA5-D50D-4932-A609-F619AECB3594}" destId="{48CD42D5-4E78-47AF-81AA-D08EA60F64E8}" srcOrd="1" destOrd="0" presId="urn:microsoft.com/office/officeart/2005/8/layout/hierarchy1"/>
    <dgm:cxn modelId="{326E8B9F-E511-4DFB-8EFA-4BF53BF27018}" type="presParOf" srcId="{48CD42D5-4E78-47AF-81AA-D08EA60F64E8}" destId="{720CE464-9B3B-4970-A348-98AF31C3E219}" srcOrd="0" destOrd="0" presId="urn:microsoft.com/office/officeart/2005/8/layout/hierarchy1"/>
    <dgm:cxn modelId="{9279DB09-945C-4717-A651-34F2D0F0A0CD}" type="presParOf" srcId="{720CE464-9B3B-4970-A348-98AF31C3E219}" destId="{54C8C7DB-A70B-4A1A-ACDE-79AB462A5A8B}" srcOrd="0" destOrd="0" presId="urn:microsoft.com/office/officeart/2005/8/layout/hierarchy1"/>
    <dgm:cxn modelId="{2A3B601E-8D89-4827-8E81-0EDB36549D27}" type="presParOf" srcId="{720CE464-9B3B-4970-A348-98AF31C3E219}" destId="{BBD57F6E-6E51-4B65-B507-6EC2FA219E5E}" srcOrd="1" destOrd="0" presId="urn:microsoft.com/office/officeart/2005/8/layout/hierarchy1"/>
    <dgm:cxn modelId="{4A73CA7D-D6A5-4EF1-B269-0950E72BCC5A}" type="presParOf" srcId="{48CD42D5-4E78-47AF-81AA-D08EA60F64E8}" destId="{0F0E3768-C387-4E6B-97A8-08D3FBFB472A}" srcOrd="1" destOrd="0" presId="urn:microsoft.com/office/officeart/2005/8/layout/hierarchy1"/>
    <dgm:cxn modelId="{C0392696-93A3-4BF5-BFEE-EDA01DCAEDFF}" type="presParOf" srcId="{0F0E3768-C387-4E6B-97A8-08D3FBFB472A}" destId="{A719C6ED-1A61-4A79-A56D-198460CC3873}" srcOrd="0" destOrd="0" presId="urn:microsoft.com/office/officeart/2005/8/layout/hierarchy1"/>
    <dgm:cxn modelId="{C0503B88-F5A2-41F5-A2F6-63669C91D296}" type="presParOf" srcId="{0F0E3768-C387-4E6B-97A8-08D3FBFB472A}" destId="{DAAA546E-0929-4999-911D-9ACB08029448}" srcOrd="1" destOrd="0" presId="urn:microsoft.com/office/officeart/2005/8/layout/hierarchy1"/>
    <dgm:cxn modelId="{7BFCB52F-6014-425F-81AB-295F955EB7F1}" type="presParOf" srcId="{DAAA546E-0929-4999-911D-9ACB08029448}" destId="{65BF5A11-5825-47CC-AEBE-69CEBA3F2279}" srcOrd="0" destOrd="0" presId="urn:microsoft.com/office/officeart/2005/8/layout/hierarchy1"/>
    <dgm:cxn modelId="{136EAC88-F1E5-4A9E-81A7-4CBF02AC45F9}" type="presParOf" srcId="{65BF5A11-5825-47CC-AEBE-69CEBA3F2279}" destId="{9995DEF5-F7FB-463B-86AC-0432AD5753AE}" srcOrd="0" destOrd="0" presId="urn:microsoft.com/office/officeart/2005/8/layout/hierarchy1"/>
    <dgm:cxn modelId="{15715D95-3805-44CF-9B66-84574A8DFCF5}" type="presParOf" srcId="{65BF5A11-5825-47CC-AEBE-69CEBA3F2279}" destId="{14471E89-D59C-4E86-A5E6-A0E8059B765E}" srcOrd="1" destOrd="0" presId="urn:microsoft.com/office/officeart/2005/8/layout/hierarchy1"/>
    <dgm:cxn modelId="{7C1D3D3D-2EB4-4E8A-AE7F-F15EDD0042C4}" type="presParOf" srcId="{DAAA546E-0929-4999-911D-9ACB08029448}" destId="{5CB0FBBC-ECED-4D8A-A4EB-868EFDBA7C1D}" srcOrd="1" destOrd="0" presId="urn:microsoft.com/office/officeart/2005/8/layout/hierarchy1"/>
    <dgm:cxn modelId="{BE43A24A-7C0F-4579-9666-26A9EEE8BA24}" type="presParOf" srcId="{4D53ABA5-D50D-4932-A609-F619AECB3594}" destId="{F3C5C2CD-4025-439B-90B4-90151441310D}" srcOrd="2" destOrd="0" presId="urn:microsoft.com/office/officeart/2005/8/layout/hierarchy1"/>
    <dgm:cxn modelId="{4D3A0612-BD80-4E5F-9B8D-E78B5B3DC4B7}" type="presParOf" srcId="{4D53ABA5-D50D-4932-A609-F619AECB3594}" destId="{727E59AA-842E-4A5F-932D-87DA04E53D68}" srcOrd="3" destOrd="0" presId="urn:microsoft.com/office/officeart/2005/8/layout/hierarchy1"/>
    <dgm:cxn modelId="{F14A5622-8359-4912-90DC-3B6DFEA812AF}" type="presParOf" srcId="{727E59AA-842E-4A5F-932D-87DA04E53D68}" destId="{0DD61287-4A99-4780-928D-09A1F803B38A}" srcOrd="0" destOrd="0" presId="urn:microsoft.com/office/officeart/2005/8/layout/hierarchy1"/>
    <dgm:cxn modelId="{EA75B309-0202-4159-95DF-E17EDA34DFAA}" type="presParOf" srcId="{0DD61287-4A99-4780-928D-09A1F803B38A}" destId="{0F98FC28-A1F2-419D-B9F7-5C195FCDCB98}" srcOrd="0" destOrd="0" presId="urn:microsoft.com/office/officeart/2005/8/layout/hierarchy1"/>
    <dgm:cxn modelId="{7E37CCA6-F5F9-482D-9685-50B46BD0234D}" type="presParOf" srcId="{0DD61287-4A99-4780-928D-09A1F803B38A}" destId="{E126CC71-898A-4696-ACD6-B5D67560549B}" srcOrd="1" destOrd="0" presId="urn:microsoft.com/office/officeart/2005/8/layout/hierarchy1"/>
    <dgm:cxn modelId="{90BAEFF8-4568-4B38-9767-44908E2C934F}" type="presParOf" srcId="{727E59AA-842E-4A5F-932D-87DA04E53D68}" destId="{A90EB620-0ED6-4144-A0D5-1763C2C71C95}" srcOrd="1" destOrd="0" presId="urn:microsoft.com/office/officeart/2005/8/layout/hierarchy1"/>
    <dgm:cxn modelId="{C4B67008-40CD-4233-89B8-9885826CC7CE}" type="presParOf" srcId="{A90EB620-0ED6-4144-A0D5-1763C2C71C95}" destId="{CC9B78CB-D7A2-4342-A998-91723B338719}" srcOrd="0" destOrd="0" presId="urn:microsoft.com/office/officeart/2005/8/layout/hierarchy1"/>
    <dgm:cxn modelId="{D4256AE3-A0FC-4792-9B57-0834C201E6B0}" type="presParOf" srcId="{A90EB620-0ED6-4144-A0D5-1763C2C71C95}" destId="{E5F18A71-C6F6-4F7F-882D-3A8AFF8BC550}" srcOrd="1" destOrd="0" presId="urn:microsoft.com/office/officeart/2005/8/layout/hierarchy1"/>
    <dgm:cxn modelId="{DAFAC207-E486-4943-931F-0A11124A52F7}" type="presParOf" srcId="{E5F18A71-C6F6-4F7F-882D-3A8AFF8BC550}" destId="{F05D5173-E29B-49E3-9826-23192855E3D6}" srcOrd="0" destOrd="0" presId="urn:microsoft.com/office/officeart/2005/8/layout/hierarchy1"/>
    <dgm:cxn modelId="{021BCC36-1B9B-4E8B-BA81-2FA515C33FFF}" type="presParOf" srcId="{F05D5173-E29B-49E3-9826-23192855E3D6}" destId="{DFFDCF02-40C7-4E50-8524-44F79DB07DFB}" srcOrd="0" destOrd="0" presId="urn:microsoft.com/office/officeart/2005/8/layout/hierarchy1"/>
    <dgm:cxn modelId="{8348BFF1-5E36-4DC6-85C1-CE155FE7F04B}" type="presParOf" srcId="{F05D5173-E29B-49E3-9826-23192855E3D6}" destId="{9D889703-E4EC-4075-94D3-9BCCB330EC18}" srcOrd="1" destOrd="0" presId="urn:microsoft.com/office/officeart/2005/8/layout/hierarchy1"/>
    <dgm:cxn modelId="{EF2B2F9C-2546-4D62-B983-7AE9F9662B58}" type="presParOf" srcId="{E5F18A71-C6F6-4F7F-882D-3A8AFF8BC550}" destId="{9C82EB33-395F-4615-A15E-F0EDF3DAAA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DA50-853D-4E81-BADB-DB73F9F622D8}">
      <dsp:nvSpPr>
        <dsp:cNvPr id="0" name=""/>
        <dsp:cNvSpPr/>
      </dsp:nvSpPr>
      <dsp:spPr>
        <a:xfrm>
          <a:off x="0" y="42697"/>
          <a:ext cx="3981450" cy="146718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smtClean="0"/>
            <a:t>Хронобіологія</a:t>
          </a:r>
          <a:r>
            <a:rPr lang="uk-UA" sz="3800" b="1" kern="1200" dirty="0"/>
            <a:t/>
          </a:r>
          <a:br>
            <a:rPr lang="uk-UA" sz="3800" b="1" kern="1200" dirty="0"/>
          </a:br>
          <a:endParaRPr lang="uk-UA" sz="3800" b="1" kern="1200" dirty="0"/>
        </a:p>
      </dsp:txBody>
      <dsp:txXfrm>
        <a:off x="71622" y="114319"/>
        <a:ext cx="3838206" cy="13239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E28F1-AE20-4443-A68E-80221F6B8E51}">
      <dsp:nvSpPr>
        <dsp:cNvPr id="0" name=""/>
        <dsp:cNvSpPr/>
      </dsp:nvSpPr>
      <dsp:spPr>
        <a:xfrm>
          <a:off x="0" y="0"/>
          <a:ext cx="5981700" cy="131445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/>
            <a:t>Розділи хрономедицини</a:t>
          </a:r>
          <a:endParaRPr lang="uk-UA" sz="3800" kern="1200" dirty="0"/>
        </a:p>
      </dsp:txBody>
      <dsp:txXfrm>
        <a:off x="0" y="0"/>
        <a:ext cx="5981700" cy="1314450"/>
      </dsp:txXfrm>
    </dsp:sp>
    <dsp:sp modelId="{B479E18C-65D6-427A-AD07-A5B102CCC6A1}">
      <dsp:nvSpPr>
        <dsp:cNvPr id="0" name=""/>
        <dsp:cNvSpPr/>
      </dsp:nvSpPr>
      <dsp:spPr>
        <a:xfrm>
          <a:off x="730" y="1314450"/>
          <a:ext cx="1196047" cy="27603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kern="1200"/>
            <a:t>  </a:t>
          </a:r>
          <a:r>
            <a:rPr lang="uk-UA" sz="800" b="1" kern="1200" err="1"/>
            <a:t>Хронодіагностика</a:t>
          </a:r>
          <a:endParaRPr lang="uk-UA" sz="800" kern="1200" err="1">
            <a:latin typeface="Sitka Subheading"/>
          </a:endParaRPr>
        </a:p>
      </dsp:txBody>
      <dsp:txXfrm>
        <a:off x="730" y="1314450"/>
        <a:ext cx="1196047" cy="2760345"/>
      </dsp:txXfrm>
    </dsp:sp>
    <dsp:sp modelId="{C25067D8-0E30-4475-8F77-2881A29C84B8}">
      <dsp:nvSpPr>
        <dsp:cNvPr id="0" name=""/>
        <dsp:cNvSpPr/>
      </dsp:nvSpPr>
      <dsp:spPr>
        <a:xfrm>
          <a:off x="1196778" y="1314450"/>
          <a:ext cx="1196047" cy="2760345"/>
        </a:xfrm>
        <a:prstGeom prst="rect">
          <a:avLst/>
        </a:prstGeom>
        <a:solidFill>
          <a:schemeClr val="accent2">
            <a:hueOff val="377986"/>
            <a:satOff val="-171"/>
            <a:lumOff val="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0" kern="1200">
              <a:latin typeface="Sitka Subheading"/>
            </a:rPr>
            <a:t>Хронопатологія</a:t>
          </a:r>
          <a:endParaRPr lang="uk-UA" sz="800" b="1" kern="1200">
            <a:latin typeface="Sitka Subheading"/>
          </a:endParaRPr>
        </a:p>
      </dsp:txBody>
      <dsp:txXfrm>
        <a:off x="1196778" y="1314450"/>
        <a:ext cx="1196047" cy="2760345"/>
      </dsp:txXfrm>
    </dsp:sp>
    <dsp:sp modelId="{421D5A35-7438-4C6C-AE5A-A2526E1AFD00}">
      <dsp:nvSpPr>
        <dsp:cNvPr id="0" name=""/>
        <dsp:cNvSpPr/>
      </dsp:nvSpPr>
      <dsp:spPr>
        <a:xfrm>
          <a:off x="2392826" y="1314450"/>
          <a:ext cx="1196047" cy="2760345"/>
        </a:xfrm>
        <a:prstGeom prst="rect">
          <a:avLst/>
        </a:prstGeom>
        <a:solidFill>
          <a:schemeClr val="accent2">
            <a:hueOff val="755973"/>
            <a:satOff val="-341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kern="1200"/>
            <a:t> </a:t>
          </a:r>
          <a:r>
            <a:rPr lang="uk-UA" sz="800" b="1" kern="1200" err="1"/>
            <a:t>Хронопрофілактика</a:t>
          </a:r>
          <a:endParaRPr lang="uk-UA" sz="800" kern="1200" err="1">
            <a:latin typeface="Sitka Subheading"/>
          </a:endParaRPr>
        </a:p>
      </dsp:txBody>
      <dsp:txXfrm>
        <a:off x="2392826" y="1314450"/>
        <a:ext cx="1196047" cy="2760345"/>
      </dsp:txXfrm>
    </dsp:sp>
    <dsp:sp modelId="{479D47AC-BF10-465F-80F5-B3BB1241E7E0}">
      <dsp:nvSpPr>
        <dsp:cNvPr id="0" name=""/>
        <dsp:cNvSpPr/>
      </dsp:nvSpPr>
      <dsp:spPr>
        <a:xfrm>
          <a:off x="3588873" y="1314450"/>
          <a:ext cx="1196047" cy="2760345"/>
        </a:xfrm>
        <a:prstGeom prst="rect">
          <a:avLst/>
        </a:prstGeom>
        <a:solidFill>
          <a:schemeClr val="accent2">
            <a:hueOff val="1133959"/>
            <a:satOff val="-512"/>
            <a:lumOff val="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kern="1200"/>
            <a:t>  </a:t>
          </a:r>
          <a:r>
            <a:rPr lang="uk-UA" sz="800" b="1" kern="1200" err="1"/>
            <a:t>Хронотерапія</a:t>
          </a:r>
          <a:endParaRPr lang="uk-UA" sz="800" kern="1200" err="1"/>
        </a:p>
      </dsp:txBody>
      <dsp:txXfrm>
        <a:off x="3588873" y="1314450"/>
        <a:ext cx="1196047" cy="2760345"/>
      </dsp:txXfrm>
    </dsp:sp>
    <dsp:sp modelId="{B4482910-EB4F-4224-BA5D-10A869BE9D91}">
      <dsp:nvSpPr>
        <dsp:cNvPr id="0" name=""/>
        <dsp:cNvSpPr/>
      </dsp:nvSpPr>
      <dsp:spPr>
        <a:xfrm>
          <a:off x="4784921" y="1314450"/>
          <a:ext cx="1196047" cy="2760345"/>
        </a:xfrm>
        <a:prstGeom prst="rect">
          <a:avLst/>
        </a:prstGeom>
        <a:solidFill>
          <a:schemeClr val="accent2">
            <a:hueOff val="1511946"/>
            <a:satOff val="-683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kern="1200" err="1"/>
            <a:t>Хронофармакологія</a:t>
          </a:r>
          <a:endParaRPr lang="uk-UA" sz="800" kern="1200" err="1"/>
        </a:p>
      </dsp:txBody>
      <dsp:txXfrm>
        <a:off x="4784921" y="1314450"/>
        <a:ext cx="1196047" cy="2760345"/>
      </dsp:txXfrm>
    </dsp:sp>
    <dsp:sp modelId="{3A6ECE27-5AA2-44CE-9A53-B26E1497365E}">
      <dsp:nvSpPr>
        <dsp:cNvPr id="0" name=""/>
        <dsp:cNvSpPr/>
      </dsp:nvSpPr>
      <dsp:spPr>
        <a:xfrm>
          <a:off x="0" y="4074795"/>
          <a:ext cx="5981700" cy="30670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F5720-2639-42FB-8B1E-5D2159A91864}">
      <dsp:nvSpPr>
        <dsp:cNvPr id="0" name=""/>
        <dsp:cNvSpPr/>
      </dsp:nvSpPr>
      <dsp:spPr>
        <a:xfrm>
          <a:off x="1455" y="0"/>
          <a:ext cx="2978413" cy="84772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Добова (</a:t>
          </a:r>
          <a:r>
            <a:rPr lang="uk-UA" sz="1000" b="1" kern="1200" dirty="0" err="1"/>
            <a:t>циркадна</a:t>
          </a:r>
          <a:r>
            <a:rPr lang="uk-UA" sz="1000" b="1" kern="1200" dirty="0"/>
            <a:t>)  </a:t>
          </a:r>
          <a:r>
            <a:rPr lang="uk-UA" sz="1000" b="1" kern="1200" dirty="0" err="1"/>
            <a:t>дизрегуляція</a:t>
          </a:r>
          <a:r>
            <a:rPr lang="uk-UA" sz="1000" b="1" kern="1200" dirty="0"/>
            <a:t> клітинного циклу збільшує ріст пухлини.  Залежність від часу протипухлинної активності препарату  </a:t>
          </a:r>
          <a:r>
            <a:rPr lang="uk-UA" sz="1000" b="1" kern="1200" dirty="0">
              <a:latin typeface="Sitka Subheading"/>
            </a:rPr>
            <a:t>PD-0332991</a:t>
          </a:r>
          <a:endParaRPr lang="uk-UA" sz="1000" kern="1200" dirty="0">
            <a:latin typeface="Sitka Subheading"/>
          </a:endParaRPr>
        </a:p>
      </dsp:txBody>
      <dsp:txXfrm>
        <a:off x="425318" y="0"/>
        <a:ext cx="2130688" cy="8477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C432B-B23E-4EC5-8CE6-FB9D2FA816A9}">
      <dsp:nvSpPr>
        <dsp:cNvPr id="0" name=""/>
        <dsp:cNvSpPr/>
      </dsp:nvSpPr>
      <dsp:spPr>
        <a:xfrm>
          <a:off x="1860" y="692218"/>
          <a:ext cx="3491954" cy="872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/>
            <a:t>Циркадна</a:t>
          </a:r>
          <a:r>
            <a:rPr lang="uk-UA" sz="2400" b="1" kern="1200" dirty="0"/>
            <a:t> регуляція тканинної регенерації</a:t>
          </a:r>
          <a:endParaRPr lang="uk-UA" sz="2400" b="0" kern="1200" dirty="0">
            <a:latin typeface="Sitka Subheading"/>
          </a:endParaRPr>
        </a:p>
      </dsp:txBody>
      <dsp:txXfrm>
        <a:off x="27429" y="717787"/>
        <a:ext cx="3440816" cy="8218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148F5-2911-406E-AE7C-C69BD9B980B0}">
      <dsp:nvSpPr>
        <dsp:cNvPr id="0" name=""/>
        <dsp:cNvSpPr/>
      </dsp:nvSpPr>
      <dsp:spPr>
        <a:xfrm>
          <a:off x="760606" y="260"/>
          <a:ext cx="1652327" cy="9913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err="1"/>
            <a:t>Циркадні</a:t>
          </a:r>
          <a:r>
            <a:rPr lang="uk-UA" sz="800" kern="1200" dirty="0"/>
            <a:t> ритми обумовлюють часові відмінності в регенерації у кількох типах тканин</a:t>
          </a:r>
          <a:endParaRPr lang="uk-UA" sz="800" kern="1200" dirty="0">
            <a:latin typeface="Sitka Subheading"/>
          </a:endParaRPr>
        </a:p>
      </dsp:txBody>
      <dsp:txXfrm>
        <a:off x="760606" y="260"/>
        <a:ext cx="1652327" cy="991396"/>
      </dsp:txXfrm>
    </dsp:sp>
    <dsp:sp modelId="{83C5EA10-14EA-484B-A750-BC35716AC87F}">
      <dsp:nvSpPr>
        <dsp:cNvPr id="0" name=""/>
        <dsp:cNvSpPr/>
      </dsp:nvSpPr>
      <dsp:spPr>
        <a:xfrm>
          <a:off x="2578166" y="260"/>
          <a:ext cx="1652327" cy="991396"/>
        </a:xfrm>
        <a:prstGeom prst="rect">
          <a:avLst/>
        </a:prstGeom>
        <a:solidFill>
          <a:schemeClr val="accent5">
            <a:hueOff val="373263"/>
            <a:satOff val="-7500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у шкірі, міграція фібробластів до місця поранення знаходиться під </a:t>
          </a:r>
          <a:r>
            <a:rPr lang="uk-UA" sz="800" kern="1200" dirty="0" err="1"/>
            <a:t>циркадним</a:t>
          </a:r>
          <a:r>
            <a:rPr lang="uk-UA" sz="800" kern="1200" dirty="0"/>
            <a:t> регулюванням і контролює загоєння ран (</a:t>
          </a:r>
          <a:r>
            <a:rPr lang="uk-UA" sz="800" kern="1200" dirty="0" err="1"/>
            <a:t>Skin</a:t>
          </a:r>
          <a:r>
            <a:rPr lang="uk-UA" sz="800" kern="1200" dirty="0"/>
            <a:t> </a:t>
          </a:r>
          <a:r>
            <a:rPr lang="uk-UA" sz="800" kern="1200" dirty="0" err="1"/>
            <a:t>Woundling</a:t>
          </a:r>
          <a:r>
            <a:rPr lang="uk-UA" sz="800" kern="1200" dirty="0"/>
            <a:t>)</a:t>
          </a:r>
        </a:p>
      </dsp:txBody>
      <dsp:txXfrm>
        <a:off x="2578166" y="260"/>
        <a:ext cx="1652327" cy="991396"/>
      </dsp:txXfrm>
    </dsp:sp>
    <dsp:sp modelId="{C624361C-0C0B-410F-96EE-9C1B1C2490BD}">
      <dsp:nvSpPr>
        <dsp:cNvPr id="0" name=""/>
        <dsp:cNvSpPr/>
      </dsp:nvSpPr>
      <dsp:spPr>
        <a:xfrm>
          <a:off x="760606" y="1156889"/>
          <a:ext cx="1652327" cy="991396"/>
        </a:xfrm>
        <a:prstGeom prst="rect">
          <a:avLst/>
        </a:prstGeom>
        <a:solidFill>
          <a:schemeClr val="accent5">
            <a:hueOff val="746527"/>
            <a:satOff val="-14999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у кишечнику мітотична активність клітин кишкової крипти  після ураження ШКТ знаходиться під </a:t>
          </a:r>
          <a:r>
            <a:rPr lang="uk-UA" sz="800" kern="1200" dirty="0" err="1"/>
            <a:t>циркадним</a:t>
          </a:r>
          <a:r>
            <a:rPr lang="uk-UA" sz="800" kern="1200" dirty="0"/>
            <a:t> контролем  і регулює  регенерацію (GI)</a:t>
          </a:r>
        </a:p>
      </dsp:txBody>
      <dsp:txXfrm>
        <a:off x="760606" y="1156889"/>
        <a:ext cx="1652327" cy="991396"/>
      </dsp:txXfrm>
    </dsp:sp>
    <dsp:sp modelId="{D4B05226-DC9C-461E-8B5C-72BC67681364}">
      <dsp:nvSpPr>
        <dsp:cNvPr id="0" name=""/>
        <dsp:cNvSpPr/>
      </dsp:nvSpPr>
      <dsp:spPr>
        <a:xfrm>
          <a:off x="2578166" y="1156889"/>
          <a:ext cx="1652327" cy="991396"/>
        </a:xfrm>
        <a:prstGeom prst="rect">
          <a:avLst/>
        </a:prstGeom>
        <a:solidFill>
          <a:schemeClr val="accent5">
            <a:hueOff val="1119790"/>
            <a:satOff val="-22499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сигнали диференціації  кровотворних стовбурових клітин (HSPC) при самовідновленні регулюються секрецією центральним годинником  </a:t>
          </a:r>
          <a:r>
            <a:rPr lang="uk-UA" sz="800" kern="1200" dirty="0" err="1"/>
            <a:t>норадреналіну</a:t>
          </a:r>
          <a:r>
            <a:rPr lang="uk-UA" sz="800" kern="1200" dirty="0"/>
            <a:t> (NE) та </a:t>
          </a:r>
          <a:r>
            <a:rPr lang="uk-UA" sz="800" kern="1200" dirty="0" err="1"/>
            <a:t>мелатоніну</a:t>
          </a:r>
          <a:r>
            <a:rPr lang="uk-UA" sz="800" kern="1200" dirty="0"/>
            <a:t> (</a:t>
          </a:r>
          <a:r>
            <a:rPr lang="uk-UA" sz="800" kern="1200" dirty="0" err="1"/>
            <a:t>Mel</a:t>
          </a:r>
          <a:r>
            <a:rPr lang="uk-UA" sz="800" kern="1200" dirty="0"/>
            <a:t>).</a:t>
          </a:r>
        </a:p>
      </dsp:txBody>
      <dsp:txXfrm>
        <a:off x="2578166" y="1156889"/>
        <a:ext cx="1652327" cy="991396"/>
      </dsp:txXfrm>
    </dsp:sp>
    <dsp:sp modelId="{FEF03B5F-8D63-48E7-AE1B-64D91D91E6A1}">
      <dsp:nvSpPr>
        <dsp:cNvPr id="0" name=""/>
        <dsp:cNvSpPr/>
      </dsp:nvSpPr>
      <dsp:spPr>
        <a:xfrm>
          <a:off x="1669386" y="2313518"/>
          <a:ext cx="1652327" cy="991396"/>
        </a:xfrm>
        <a:prstGeom prst="rect">
          <a:avLst/>
        </a:prstGeom>
        <a:solidFill>
          <a:schemeClr val="accent5">
            <a:hueOff val="1493053"/>
            <a:satOff val="-29999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до невідомих ще механізмів регенерації можливо залучені процеси  </a:t>
          </a:r>
          <a:r>
            <a:rPr lang="uk-UA" sz="800" kern="1200" dirty="0" err="1"/>
            <a:t>циркадної</a:t>
          </a:r>
          <a:r>
            <a:rPr lang="uk-UA" sz="800" kern="1200" dirty="0"/>
            <a:t> регуляції біосинтезу білка (</a:t>
          </a:r>
          <a:r>
            <a:rPr lang="uk-UA" sz="800" kern="1200" dirty="0" err="1"/>
            <a:t>Ribosome</a:t>
          </a:r>
          <a:r>
            <a:rPr lang="uk-UA" sz="800" kern="1200" dirty="0"/>
            <a:t> </a:t>
          </a:r>
          <a:r>
            <a:rPr lang="uk-UA" sz="800" kern="1200" dirty="0" err="1"/>
            <a:t>Biosynthesis</a:t>
          </a:r>
          <a:r>
            <a:rPr lang="uk-UA" sz="800" kern="1200" dirty="0"/>
            <a:t>)</a:t>
          </a:r>
        </a:p>
      </dsp:txBody>
      <dsp:txXfrm>
        <a:off x="1669386" y="2313518"/>
        <a:ext cx="1652327" cy="9913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FDBE-6484-4ADC-A51A-2971CEC09AB0}">
      <dsp:nvSpPr>
        <dsp:cNvPr id="0" name=""/>
        <dsp:cNvSpPr/>
      </dsp:nvSpPr>
      <dsp:spPr>
        <a:xfrm>
          <a:off x="0" y="120667"/>
          <a:ext cx="2343150" cy="623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Форми та методи навчання</a:t>
          </a:r>
          <a:endParaRPr lang="uk-UA" sz="1800" kern="1200" dirty="0"/>
        </a:p>
      </dsp:txBody>
      <dsp:txXfrm>
        <a:off x="0" y="120667"/>
        <a:ext cx="2343150" cy="623115"/>
      </dsp:txXfrm>
    </dsp:sp>
    <dsp:sp modelId="{205A6149-42DF-41FC-AF33-60AA0F652CE4}">
      <dsp:nvSpPr>
        <dsp:cNvPr id="0" name=""/>
        <dsp:cNvSpPr/>
      </dsp:nvSpPr>
      <dsp:spPr>
        <a:xfrm>
          <a:off x="0" y="743782"/>
          <a:ext cx="2343150" cy="2964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/>
            <a:t>Використання інтерактивних та новітніх </a:t>
          </a:r>
          <a:r>
            <a:rPr lang="uk-UA" sz="1800" kern="1200" dirty="0" err="1"/>
            <a:t>методик</a:t>
          </a:r>
          <a:r>
            <a:rPr lang="uk-UA" sz="1800" kern="1200" dirty="0"/>
            <a:t> навчання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>
              <a:latin typeface="Sitka Subheading"/>
            </a:rPr>
            <a:t>Лекційні та практичні заняття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/>
            <a:t>В рамках курсу плануються екскурсії, зустрічі з фахівцями галузі</a:t>
          </a:r>
        </a:p>
      </dsp:txBody>
      <dsp:txXfrm>
        <a:off x="0" y="743782"/>
        <a:ext cx="2343150" cy="29645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A8CAB-3EBC-4D3D-B751-C234C5CD3A2F}">
      <dsp:nvSpPr>
        <dsp:cNvPr id="0" name=""/>
        <dsp:cNvSpPr/>
      </dsp:nvSpPr>
      <dsp:spPr>
        <a:xfrm>
          <a:off x="0" y="158977"/>
          <a:ext cx="3838575" cy="798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Матеріально-технічне забезпечення</a:t>
          </a:r>
          <a:endParaRPr lang="uk-UA" sz="2300" kern="1200" dirty="0">
            <a:latin typeface="Sitka Subheading"/>
          </a:endParaRPr>
        </a:p>
      </dsp:txBody>
      <dsp:txXfrm>
        <a:off x="0" y="158977"/>
        <a:ext cx="3838575" cy="798810"/>
      </dsp:txXfrm>
    </dsp:sp>
    <dsp:sp modelId="{055162C0-F514-474F-ADA3-D0F5CD613B45}">
      <dsp:nvSpPr>
        <dsp:cNvPr id="0" name=""/>
        <dsp:cNvSpPr/>
      </dsp:nvSpPr>
      <dsp:spPr>
        <a:xfrm>
          <a:off x="0" y="957787"/>
          <a:ext cx="3838575" cy="4798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just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Авторський курс лекцій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Зустрічі з цікавими спікерами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Робота з технічними та цифровими засобами навчання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Вільний доступ до сучасних актуальних джерел інформації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База відеоматеріалів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Спеціально розроблені посібники та навчально-методичні рекомендації, підручники</a:t>
          </a:r>
        </a:p>
      </dsp:txBody>
      <dsp:txXfrm>
        <a:off x="0" y="957787"/>
        <a:ext cx="3838575" cy="47982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D8C9A-2C97-4B1F-80C2-74EAF2182599}">
      <dsp:nvSpPr>
        <dsp:cNvPr id="0" name=""/>
        <dsp:cNvSpPr/>
      </dsp:nvSpPr>
      <dsp:spPr>
        <a:xfrm>
          <a:off x="709552" y="693"/>
          <a:ext cx="2003263" cy="12019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/>
            <a:t>Орієнтовна тематика курсу</a:t>
          </a:r>
          <a:r>
            <a:rPr lang="uk-UA" sz="1100" b="1" kern="1200" dirty="0">
              <a:latin typeface="Sitka Subheading"/>
            </a:rPr>
            <a:t> :</a:t>
          </a:r>
          <a:endParaRPr lang="uk-UA" sz="1100" kern="1200" dirty="0"/>
        </a:p>
      </dsp:txBody>
      <dsp:txXfrm>
        <a:off x="709552" y="693"/>
        <a:ext cx="2003263" cy="1201958"/>
      </dsp:txXfrm>
    </dsp:sp>
    <dsp:sp modelId="{4D7ADEF8-9A79-467D-A5E5-FEB5C6A3FB0B}">
      <dsp:nvSpPr>
        <dsp:cNvPr id="0" name=""/>
        <dsp:cNvSpPr/>
      </dsp:nvSpPr>
      <dsp:spPr>
        <a:xfrm>
          <a:off x="2913143" y="693"/>
          <a:ext cx="2003263" cy="1201958"/>
        </a:xfrm>
        <a:prstGeom prst="rect">
          <a:avLst/>
        </a:prstGeom>
        <a:solidFill>
          <a:schemeClr val="accent5">
            <a:hueOff val="135732"/>
            <a:satOff val="-2727"/>
            <a:lumOff val="-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Поняття про біологічний (ендогенний) час. Часова структура організму (асиметричні і симетричні часові процеси. Цикли і ритми, їх класифікація</a:t>
          </a:r>
          <a:r>
            <a:rPr lang="uk-UA" sz="1100" kern="1200" dirty="0">
              <a:latin typeface="Sitka Subheading"/>
            </a:rPr>
            <a:t>)</a:t>
          </a:r>
          <a:endParaRPr lang="uk-UA" sz="1100" kern="1200" dirty="0"/>
        </a:p>
      </dsp:txBody>
      <dsp:txXfrm>
        <a:off x="2913143" y="693"/>
        <a:ext cx="2003263" cy="1201958"/>
      </dsp:txXfrm>
    </dsp:sp>
    <dsp:sp modelId="{CB283575-769C-40CC-89D9-A739F917AE36}">
      <dsp:nvSpPr>
        <dsp:cNvPr id="0" name=""/>
        <dsp:cNvSpPr/>
      </dsp:nvSpPr>
      <dsp:spPr>
        <a:xfrm>
          <a:off x="5116733" y="693"/>
          <a:ext cx="2003263" cy="1201958"/>
        </a:xfrm>
        <a:prstGeom prst="rect">
          <a:avLst/>
        </a:prstGeom>
        <a:solidFill>
          <a:schemeClr val="accent5">
            <a:hueOff val="271464"/>
            <a:satOff val="-5454"/>
            <a:lumOff val="-1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Клітинні генератори часових процесів, їх генетичний контроль. Регуляція метаболізму, контроль функцій фізіологічних систем, регуляція часових процесів різних типів</a:t>
          </a:r>
        </a:p>
      </dsp:txBody>
      <dsp:txXfrm>
        <a:off x="5116733" y="693"/>
        <a:ext cx="2003263" cy="1201958"/>
      </dsp:txXfrm>
    </dsp:sp>
    <dsp:sp modelId="{6043ECE4-BDB8-46BA-BFC3-5DD40674F5A5}">
      <dsp:nvSpPr>
        <dsp:cNvPr id="0" name=""/>
        <dsp:cNvSpPr/>
      </dsp:nvSpPr>
      <dsp:spPr>
        <a:xfrm>
          <a:off x="709552" y="1402978"/>
          <a:ext cx="2003263" cy="1201958"/>
        </a:xfrm>
        <a:prstGeom prst="rect">
          <a:avLst/>
        </a:prstGeom>
        <a:solidFill>
          <a:schemeClr val="accent5">
            <a:hueOff val="407196"/>
            <a:satOff val="-8182"/>
            <a:lumOff val="-2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Тканинні водії ритму. Таймери фізіологічних систем.</a:t>
          </a:r>
          <a:r>
            <a:rPr lang="uk-UA" sz="1100" kern="1200" dirty="0">
              <a:latin typeface="Sitka Subheading"/>
            </a:rPr>
            <a:t> </a:t>
          </a:r>
          <a:r>
            <a:rPr lang="uk-UA" sz="1100" kern="1200" dirty="0"/>
            <a:t>ретино-</a:t>
          </a:r>
          <a:r>
            <a:rPr lang="uk-UA" sz="1100" kern="1200" dirty="0" err="1"/>
            <a:t>гіпоталамо</a:t>
          </a:r>
          <a:r>
            <a:rPr lang="uk-UA" sz="1100" kern="1200" dirty="0"/>
            <a:t>-</a:t>
          </a:r>
          <a:r>
            <a:rPr lang="uk-UA" sz="1100" kern="1200" dirty="0" err="1"/>
            <a:t>гіпофізарна</a:t>
          </a:r>
          <a:r>
            <a:rPr lang="uk-UA" sz="1100" kern="1200" dirty="0"/>
            <a:t> система і епіфіз у формуванні </a:t>
          </a:r>
          <a:r>
            <a:rPr lang="uk-UA" sz="1100" kern="1200" dirty="0">
              <a:latin typeface="Sitka Subheading"/>
            </a:rPr>
            <a:t>біоритмів,Р-печінка</a:t>
          </a:r>
          <a:r>
            <a:rPr lang="uk-UA" sz="1100" kern="1200" dirty="0"/>
            <a:t> як метаболічний </a:t>
          </a:r>
          <a:r>
            <a:rPr lang="uk-UA" sz="1100" kern="1200" dirty="0" err="1"/>
            <a:t>пейсмейкер</a:t>
          </a:r>
          <a:endParaRPr lang="uk-UA" sz="1100" kern="1200" dirty="0"/>
        </a:p>
      </dsp:txBody>
      <dsp:txXfrm>
        <a:off x="709552" y="1402978"/>
        <a:ext cx="2003263" cy="1201958"/>
      </dsp:txXfrm>
    </dsp:sp>
    <dsp:sp modelId="{C889F0F9-07EC-4099-BCC8-50892C9B1254}">
      <dsp:nvSpPr>
        <dsp:cNvPr id="0" name=""/>
        <dsp:cNvSpPr/>
      </dsp:nvSpPr>
      <dsp:spPr>
        <a:xfrm>
          <a:off x="2913143" y="1402978"/>
          <a:ext cx="2003263" cy="1201958"/>
        </a:xfrm>
        <a:prstGeom prst="rect">
          <a:avLst/>
        </a:prstGeom>
        <a:solidFill>
          <a:schemeClr val="accent5">
            <a:hueOff val="542928"/>
            <a:satOff val="-10909"/>
            <a:lumOff val="-34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Системи синхронізації генераторів часових процесів (фото-, </a:t>
          </a:r>
          <a:r>
            <a:rPr lang="uk-UA" sz="1100" kern="1200" dirty="0" err="1"/>
            <a:t>термо</a:t>
          </a:r>
          <a:r>
            <a:rPr lang="uk-UA" sz="1100" kern="1200" dirty="0"/>
            <a:t>-, </a:t>
          </a:r>
          <a:r>
            <a:rPr lang="uk-UA" sz="1100" kern="1200" dirty="0" err="1"/>
            <a:t>нутрієнт</a:t>
          </a:r>
          <a:r>
            <a:rPr lang="uk-UA" sz="1100" kern="1200" dirty="0"/>
            <a:t>-чутливі, гормональна системи синхронізації)</a:t>
          </a:r>
        </a:p>
      </dsp:txBody>
      <dsp:txXfrm>
        <a:off x="2913143" y="1402978"/>
        <a:ext cx="2003263" cy="1201958"/>
      </dsp:txXfrm>
    </dsp:sp>
    <dsp:sp modelId="{F253AFC9-832A-4C9E-91C5-B992E26B53AF}">
      <dsp:nvSpPr>
        <dsp:cNvPr id="0" name=""/>
        <dsp:cNvSpPr/>
      </dsp:nvSpPr>
      <dsp:spPr>
        <a:xfrm>
          <a:off x="5116733" y="1402978"/>
          <a:ext cx="2003263" cy="1201958"/>
        </a:xfrm>
        <a:prstGeom prst="rect">
          <a:avLst/>
        </a:prstGeom>
        <a:solidFill>
          <a:schemeClr val="accent5">
            <a:hueOff val="678661"/>
            <a:satOff val="-13636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Саморегуляція ендогенного часу (механізми гомеостазу часової структури організму)</a:t>
          </a:r>
        </a:p>
      </dsp:txBody>
      <dsp:txXfrm>
        <a:off x="5116733" y="1402978"/>
        <a:ext cx="2003263" cy="1201958"/>
      </dsp:txXfrm>
    </dsp:sp>
    <dsp:sp modelId="{40F590FE-8617-4352-8E0B-5895BEA4BF3B}">
      <dsp:nvSpPr>
        <dsp:cNvPr id="0" name=""/>
        <dsp:cNvSpPr/>
      </dsp:nvSpPr>
      <dsp:spPr>
        <a:xfrm>
          <a:off x="709552" y="2805263"/>
          <a:ext cx="2003263" cy="1201958"/>
        </a:xfrm>
        <a:prstGeom prst="rect">
          <a:avLst/>
        </a:prstGeom>
        <a:solidFill>
          <a:schemeClr val="accent5">
            <a:hueOff val="814393"/>
            <a:satOff val="-16363"/>
            <a:lumOff val="-51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Поняття про </a:t>
          </a:r>
          <a:r>
            <a:rPr lang="uk-UA" sz="1100" kern="1200" dirty="0" err="1"/>
            <a:t>хронотип</a:t>
          </a:r>
          <a:r>
            <a:rPr lang="uk-UA" sz="1100" kern="1200" dirty="0"/>
            <a:t> людини. Біоритми і адаптація</a:t>
          </a:r>
        </a:p>
      </dsp:txBody>
      <dsp:txXfrm>
        <a:off x="709552" y="2805263"/>
        <a:ext cx="2003263" cy="1201958"/>
      </dsp:txXfrm>
    </dsp:sp>
    <dsp:sp modelId="{216481D4-53B3-41FD-8BB4-3BC1131E6EB0}">
      <dsp:nvSpPr>
        <dsp:cNvPr id="0" name=""/>
        <dsp:cNvSpPr/>
      </dsp:nvSpPr>
      <dsp:spPr>
        <a:xfrm>
          <a:off x="2913143" y="2805263"/>
          <a:ext cx="2003263" cy="1201958"/>
        </a:xfrm>
        <a:prstGeom prst="rect">
          <a:avLst/>
        </a:prstGeom>
        <a:solidFill>
          <a:schemeClr val="accent5">
            <a:hueOff val="950125"/>
            <a:satOff val="-19090"/>
            <a:lumOff val="-59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Онтогенез біоритмів. Хронобіологія і старіння. Біологічний і календарний вік</a:t>
          </a:r>
        </a:p>
      </dsp:txBody>
      <dsp:txXfrm>
        <a:off x="2913143" y="2805263"/>
        <a:ext cx="2003263" cy="1201958"/>
      </dsp:txXfrm>
    </dsp:sp>
    <dsp:sp modelId="{41AAB5CA-B582-4105-A788-DA2E9356647F}">
      <dsp:nvSpPr>
        <dsp:cNvPr id="0" name=""/>
        <dsp:cNvSpPr/>
      </dsp:nvSpPr>
      <dsp:spPr>
        <a:xfrm>
          <a:off x="5116733" y="2805263"/>
          <a:ext cx="2003263" cy="1201958"/>
        </a:xfrm>
        <a:prstGeom prst="rect">
          <a:avLst/>
        </a:prstGeom>
        <a:solidFill>
          <a:schemeClr val="accent5">
            <a:hueOff val="1085857"/>
            <a:satOff val="-21817"/>
            <a:lumOff val="-6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Хрономедицина. Порушення біоритмів (адаптивні і патологічні, специфічні і неспецифічні</a:t>
          </a:r>
          <a:r>
            <a:rPr lang="uk-UA" sz="1100" kern="1200" dirty="0">
              <a:latin typeface="Sitka Subheading"/>
            </a:rPr>
            <a:t>)</a:t>
          </a:r>
          <a:endParaRPr lang="uk-UA" sz="1100" kern="1200" dirty="0"/>
        </a:p>
      </dsp:txBody>
      <dsp:txXfrm>
        <a:off x="5116733" y="2805263"/>
        <a:ext cx="2003263" cy="1201958"/>
      </dsp:txXfrm>
    </dsp:sp>
    <dsp:sp modelId="{1AB3325D-A25F-4548-8017-B8AB19185892}">
      <dsp:nvSpPr>
        <dsp:cNvPr id="0" name=""/>
        <dsp:cNvSpPr/>
      </dsp:nvSpPr>
      <dsp:spPr>
        <a:xfrm>
          <a:off x="709552" y="4207547"/>
          <a:ext cx="2003263" cy="1201958"/>
        </a:xfrm>
        <a:prstGeom prst="rect">
          <a:avLst/>
        </a:prstGeom>
        <a:solidFill>
          <a:schemeClr val="accent5">
            <a:hueOff val="1221589"/>
            <a:satOff val="-24545"/>
            <a:lumOff val="-7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Хронопатологія. Десинхронози</a:t>
          </a:r>
        </a:p>
      </dsp:txBody>
      <dsp:txXfrm>
        <a:off x="709552" y="4207547"/>
        <a:ext cx="2003263" cy="1201958"/>
      </dsp:txXfrm>
    </dsp:sp>
    <dsp:sp modelId="{78A340FF-115D-4B82-AA7D-D4A9996F935F}">
      <dsp:nvSpPr>
        <dsp:cNvPr id="0" name=""/>
        <dsp:cNvSpPr/>
      </dsp:nvSpPr>
      <dsp:spPr>
        <a:xfrm>
          <a:off x="2913143" y="4207547"/>
          <a:ext cx="2003263" cy="1201958"/>
        </a:xfrm>
        <a:prstGeom prst="rect">
          <a:avLst/>
        </a:prstGeom>
        <a:solidFill>
          <a:schemeClr val="accent5">
            <a:hueOff val="1357321"/>
            <a:satOff val="-27272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Хронодіагностика і хронопрофілактика</a:t>
          </a:r>
        </a:p>
      </dsp:txBody>
      <dsp:txXfrm>
        <a:off x="2913143" y="4207547"/>
        <a:ext cx="2003263" cy="1201958"/>
      </dsp:txXfrm>
    </dsp:sp>
    <dsp:sp modelId="{BB1B18FC-1A2D-4C8B-80AB-6BC02B0AE713}">
      <dsp:nvSpPr>
        <dsp:cNvPr id="0" name=""/>
        <dsp:cNvSpPr/>
      </dsp:nvSpPr>
      <dsp:spPr>
        <a:xfrm>
          <a:off x="5116733" y="4207547"/>
          <a:ext cx="2003263" cy="1201958"/>
        </a:xfrm>
        <a:prstGeom prst="rect">
          <a:avLst/>
        </a:prstGeom>
        <a:solidFill>
          <a:schemeClr val="accent5">
            <a:hueOff val="1493053"/>
            <a:satOff val="-29999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Хронотерапія, хронофармакологія</a:t>
          </a:r>
        </a:p>
      </dsp:txBody>
      <dsp:txXfrm>
        <a:off x="5116733" y="4207547"/>
        <a:ext cx="2003263" cy="12019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B2C7-15BD-4415-BB1F-057E0132EA11}">
      <dsp:nvSpPr>
        <dsp:cNvPr id="0" name=""/>
        <dsp:cNvSpPr/>
      </dsp:nvSpPr>
      <dsp:spPr>
        <a:xfrm>
          <a:off x="0" y="25039"/>
          <a:ext cx="5267325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sng" kern="1200" dirty="0">
              <a:solidFill>
                <a:schemeClr val="bg1"/>
              </a:solidFill>
            </a:rPr>
            <a:t>Актуальність курсу</a:t>
          </a:r>
          <a:r>
            <a:rPr lang="uk-UA" sz="2400" b="1" i="1" u="sng" kern="1200" dirty="0">
              <a:solidFill>
                <a:schemeClr val="bg1"/>
              </a:solidFill>
              <a:latin typeface="Sitka Subheading"/>
            </a:rPr>
            <a:t>. У</a:t>
          </a:r>
          <a:r>
            <a:rPr lang="uk-UA" sz="2400" b="1" i="1" u="sng" kern="1200" dirty="0">
              <a:solidFill>
                <a:schemeClr val="bg1"/>
              </a:solidFill>
            </a:rPr>
            <a:t> процесі вивчення курсу Ви дізнаєтесь</a:t>
          </a:r>
          <a:r>
            <a:rPr lang="uk-UA" sz="2400" b="0" i="0" u="none" kern="1200" dirty="0">
              <a:solidFill>
                <a:schemeClr val="bg1"/>
              </a:solidFill>
              <a:latin typeface="Sitka Subheading"/>
            </a:rPr>
            <a:t> :</a:t>
          </a:r>
          <a:endParaRPr lang="uk-UA" sz="2400" b="0" i="0" u="none" kern="1200" dirty="0">
            <a:solidFill>
              <a:schemeClr val="bg1"/>
            </a:solidFill>
          </a:endParaRPr>
        </a:p>
      </dsp:txBody>
      <dsp:txXfrm>
        <a:off x="45235" y="70274"/>
        <a:ext cx="5176855" cy="836169"/>
      </dsp:txXfrm>
    </dsp:sp>
    <dsp:sp modelId="{0FB5BE80-2BDA-4D3F-86E1-2FCE1D73435C}">
      <dsp:nvSpPr>
        <dsp:cNvPr id="0" name=""/>
        <dsp:cNvSpPr/>
      </dsp:nvSpPr>
      <dsp:spPr>
        <a:xfrm>
          <a:off x="0" y="951679"/>
          <a:ext cx="5267325" cy="47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238" tIns="30480" rIns="170688" bIns="30480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  <a:latin typeface="Sitka Subheading"/>
            </a:rPr>
            <a:t>Що таке часова організація біосистем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</a:rPr>
            <a:t>Що таке біоритми та їх значення для медицини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</a:rPr>
            <a:t>Про класифікацію і особливості функціонування біоритмів на різних рівнях організації життя – клітинному, </a:t>
          </a:r>
          <a:r>
            <a:rPr lang="uk-UA" sz="1900" b="0" i="0" u="none" kern="1200" dirty="0" err="1">
              <a:solidFill>
                <a:schemeClr val="bg1"/>
              </a:solidFill>
            </a:rPr>
            <a:t>організмовому</a:t>
          </a:r>
          <a:r>
            <a:rPr lang="uk-UA" sz="1900" b="0" i="0" u="none" kern="1200" dirty="0">
              <a:solidFill>
                <a:schemeClr val="bg1"/>
              </a:solidFill>
            </a:rPr>
            <a:t>, </a:t>
          </a:r>
          <a:r>
            <a:rPr lang="uk-UA" sz="1900" b="0" i="0" u="none" kern="1200" dirty="0" err="1">
              <a:solidFill>
                <a:schemeClr val="bg1"/>
              </a:solidFill>
            </a:rPr>
            <a:t>біогеоценотичному</a:t>
          </a:r>
          <a:endParaRPr lang="uk-UA" sz="1900" b="0" i="0" u="none" kern="1200" dirty="0">
            <a:solidFill>
              <a:schemeClr val="bg1"/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</a:rPr>
            <a:t>Про молекулярні механізми функціонування біологічного годинника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</a:rPr>
            <a:t>Про нейрогуморальні механізми функціонування біологічного годинника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</a:rPr>
            <a:t>Поняття про біологічний вік і як він пов’язаний з процесами старіння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</a:rPr>
            <a:t>Що таке хрономедицина, </a:t>
          </a:r>
          <a:r>
            <a:rPr lang="uk-UA" sz="1900" b="0" i="0" u="none" kern="1200" dirty="0" err="1">
              <a:solidFill>
                <a:schemeClr val="bg1"/>
              </a:solidFill>
            </a:rPr>
            <a:t>хронопатологія</a:t>
          </a:r>
          <a:r>
            <a:rPr lang="uk-UA" sz="1900" b="0" i="0" u="none" kern="1200" dirty="0">
              <a:solidFill>
                <a:schemeClr val="bg1"/>
              </a:solidFill>
            </a:rPr>
            <a:t>, </a:t>
          </a:r>
          <a:r>
            <a:rPr lang="uk-UA" sz="1900" b="0" i="0" u="none" kern="1200" dirty="0" err="1">
              <a:solidFill>
                <a:schemeClr val="bg1"/>
              </a:solidFill>
            </a:rPr>
            <a:t>хронодіагностика</a:t>
          </a:r>
          <a:r>
            <a:rPr lang="uk-UA" sz="1900" b="0" i="0" u="none" kern="1200" dirty="0">
              <a:solidFill>
                <a:schemeClr val="bg1"/>
              </a:solidFill>
            </a:rPr>
            <a:t> і </a:t>
          </a:r>
          <a:r>
            <a:rPr lang="uk-UA" sz="1900" b="0" i="0" u="none" kern="1200" dirty="0" err="1">
              <a:solidFill>
                <a:schemeClr val="bg1"/>
              </a:solidFill>
            </a:rPr>
            <a:t>хронофармакологія</a:t>
          </a:r>
          <a:endParaRPr lang="uk-UA" sz="1900" b="0" i="0" u="none" kern="1200" dirty="0">
            <a:solidFill>
              <a:schemeClr val="bg1"/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i="0" u="none" kern="1200" dirty="0">
              <a:solidFill>
                <a:schemeClr val="bg1"/>
              </a:solidFill>
            </a:rPr>
            <a:t>Що таке </a:t>
          </a:r>
          <a:r>
            <a:rPr lang="uk-UA" sz="1900" b="0" i="0" u="none" kern="1200" dirty="0" err="1">
              <a:solidFill>
                <a:schemeClr val="bg1"/>
              </a:solidFill>
            </a:rPr>
            <a:t>десинхронози</a:t>
          </a:r>
          <a:r>
            <a:rPr lang="uk-UA" sz="1900" b="0" i="0" u="none" kern="1200" dirty="0">
              <a:solidFill>
                <a:schemeClr val="bg1"/>
              </a:solidFill>
            </a:rPr>
            <a:t> та їх негативний вплив на організм</a:t>
          </a:r>
        </a:p>
      </dsp:txBody>
      <dsp:txXfrm>
        <a:off x="0" y="951679"/>
        <a:ext cx="5267325" cy="47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2B642-631C-4DBD-9130-3ACC29CDC751}">
      <dsp:nvSpPr>
        <dsp:cNvPr id="0" name=""/>
        <dsp:cNvSpPr/>
      </dsp:nvSpPr>
      <dsp:spPr>
        <a:xfrm>
          <a:off x="0" y="313"/>
          <a:ext cx="3429000" cy="1028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/>
            <a:t>Нобелівська премія з фізіології і медицини 2017 року - за відкриття молекулярних механізмів, які контролюють добові ритми</a:t>
          </a:r>
          <a:endParaRPr lang="uk-UA" sz="1500" kern="1200" dirty="0"/>
        </a:p>
      </dsp:txBody>
      <dsp:txXfrm>
        <a:off x="30122" y="30435"/>
        <a:ext cx="3368756" cy="968204"/>
      </dsp:txXfrm>
    </dsp:sp>
    <dsp:sp modelId="{7377E954-3767-41AD-AE91-B705B01A89B2}">
      <dsp:nvSpPr>
        <dsp:cNvPr id="0" name=""/>
        <dsp:cNvSpPr/>
      </dsp:nvSpPr>
      <dsp:spPr>
        <a:xfrm rot="5400000">
          <a:off x="1521665" y="1054474"/>
          <a:ext cx="385668" cy="462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/>
        </a:p>
      </dsp:txBody>
      <dsp:txXfrm rot="-5400000">
        <a:off x="1575659" y="1093040"/>
        <a:ext cx="277681" cy="269968"/>
      </dsp:txXfrm>
    </dsp:sp>
    <dsp:sp modelId="{ECB23C67-FA9C-44BA-BBB4-458580FB450C}">
      <dsp:nvSpPr>
        <dsp:cNvPr id="0" name=""/>
        <dsp:cNvSpPr/>
      </dsp:nvSpPr>
      <dsp:spPr>
        <a:xfrm>
          <a:off x="0" y="1542987"/>
          <a:ext cx="3429000" cy="1028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latin typeface="Sitka Subheading"/>
            </a:rPr>
            <a:t>Присуджена</a:t>
          </a:r>
          <a:r>
            <a:rPr lang="uk-UA" sz="1500" kern="1200" dirty="0"/>
            <a:t> </a:t>
          </a:r>
          <a:r>
            <a:rPr lang="uk-UA" sz="1500" kern="1200" dirty="0" err="1"/>
            <a:t>Джеффрі</a:t>
          </a:r>
          <a:r>
            <a:rPr lang="uk-UA" sz="1500" kern="1200" dirty="0"/>
            <a:t> Холу, Майклу </a:t>
          </a:r>
          <a:r>
            <a:rPr lang="uk-UA" sz="1500" kern="1200" dirty="0" err="1"/>
            <a:t>Росбашу</a:t>
          </a:r>
          <a:r>
            <a:rPr lang="uk-UA" sz="1500" kern="1200" dirty="0"/>
            <a:t> і Майклу Янгу. </a:t>
          </a:r>
          <a:endParaRPr lang="uk-UA" sz="1500" kern="1200" dirty="0">
            <a:latin typeface="Sitka Subheading"/>
          </a:endParaRPr>
        </a:p>
      </dsp:txBody>
      <dsp:txXfrm>
        <a:off x="30122" y="1573109"/>
        <a:ext cx="3368756" cy="968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3141A-A994-4619-88CE-85AC985E7A67}">
      <dsp:nvSpPr>
        <dsp:cNvPr id="0" name=""/>
        <dsp:cNvSpPr/>
      </dsp:nvSpPr>
      <dsp:spPr>
        <a:xfrm>
          <a:off x="633431" y="18"/>
          <a:ext cx="2838412" cy="2838412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07" tIns="16510" rIns="156207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/>
            <a:t>Використовуючи дрозофіл в якості модельних організмів, дослідники знайшли ген, який відповідає за добові ритми сну, режиму харчування, гормони і температуру тіла.</a:t>
          </a:r>
          <a:endParaRPr lang="uk-UA" sz="1300" kern="1200" dirty="0">
            <a:latin typeface="Sitka Subheading"/>
          </a:endParaRPr>
        </a:p>
      </dsp:txBody>
      <dsp:txXfrm>
        <a:off x="1049107" y="415694"/>
        <a:ext cx="2007060" cy="2007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A539F-DCC8-4F04-99F6-0DA6E28E6634}">
      <dsp:nvSpPr>
        <dsp:cNvPr id="0" name=""/>
        <dsp:cNvSpPr/>
      </dsp:nvSpPr>
      <dsp:spPr>
        <a:xfrm>
          <a:off x="0" y="689"/>
          <a:ext cx="3267075" cy="22587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/>
            <a:t>Вченим давно відомо, що біологічні ритми визначаються обертанням планети Земля навколо своєї осі, але троє фахівців в області хронобіології, як зазначив 2 жовтня в заяві про присудження премії Нобелівський комітет, "змогли заглянути всередину нашого біологічного годинника і з'ясувати принцип його дії".</a:t>
          </a:r>
          <a:endParaRPr lang="uk-UA" sz="1300" kern="1200" dirty="0">
            <a:latin typeface="Sitka Subheading"/>
          </a:endParaRPr>
        </a:p>
      </dsp:txBody>
      <dsp:txXfrm>
        <a:off x="66157" y="66846"/>
        <a:ext cx="3134761" cy="2126464"/>
      </dsp:txXfrm>
    </dsp:sp>
    <dsp:sp modelId="{D671A5ED-B41D-4CA1-A2F9-1DA8601525C1}">
      <dsp:nvSpPr>
        <dsp:cNvPr id="0" name=""/>
        <dsp:cNvSpPr/>
      </dsp:nvSpPr>
      <dsp:spPr>
        <a:xfrm rot="5400000">
          <a:off x="1210016" y="2315937"/>
          <a:ext cx="847041" cy="1016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 rot="-5400000">
        <a:off x="1328602" y="2400641"/>
        <a:ext cx="609870" cy="592929"/>
      </dsp:txXfrm>
    </dsp:sp>
    <dsp:sp modelId="{7B563583-36BC-4AD8-9CC8-07C8BA848B62}">
      <dsp:nvSpPr>
        <dsp:cNvPr id="0" name=""/>
        <dsp:cNvSpPr/>
      </dsp:nvSpPr>
      <dsp:spPr>
        <a:xfrm>
          <a:off x="0" y="3388857"/>
          <a:ext cx="3267075" cy="2258778"/>
        </a:xfrm>
        <a:prstGeom prst="roundRect">
          <a:avLst>
            <a:gd name="adj" fmla="val 10000"/>
          </a:avLst>
        </a:prstGeom>
        <a:solidFill>
          <a:schemeClr val="accent4">
            <a:hueOff val="1491876"/>
            <a:satOff val="305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/>
            <a:t>Члени  комітету назвали це наукове досягнення "відкриттям фундаментального механізму, що лежить в основі дуже важливих аспектів фізіології і, перш за все, молекулярного механізму відліку часу". Відкриття має величезне значення для охорони здоров'я.</a:t>
          </a:r>
          <a:endParaRPr lang="uk-UA" sz="1300" kern="1200" dirty="0"/>
        </a:p>
      </dsp:txBody>
      <dsp:txXfrm>
        <a:off x="66157" y="3455014"/>
        <a:ext cx="3134761" cy="2126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55CB9-A31D-4CC6-9C83-0BBEAD4E2D81}">
      <dsp:nvSpPr>
        <dsp:cNvPr id="0" name=""/>
        <dsp:cNvSpPr/>
      </dsp:nvSpPr>
      <dsp:spPr>
        <a:xfrm>
          <a:off x="1948" y="0"/>
          <a:ext cx="3987077" cy="866775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Молекулярний «годинник» клітинного циклу</a:t>
          </a:r>
        </a:p>
      </dsp:txBody>
      <dsp:txXfrm>
        <a:off x="435336" y="0"/>
        <a:ext cx="3120302" cy="866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FD398-4D2B-40CB-8D3A-95E54683ACC3}">
      <dsp:nvSpPr>
        <dsp:cNvPr id="0" name=""/>
        <dsp:cNvSpPr/>
      </dsp:nvSpPr>
      <dsp:spPr>
        <a:xfrm>
          <a:off x="0" y="241691"/>
          <a:ext cx="4572000" cy="1434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/>
            <a:t>Про сучасні уявлення щодо молекулярних механізмів і генетичного контролю “біологічного годинника” добових ритмів, клітинного циклу та ін.</a:t>
          </a:r>
          <a:endParaRPr lang="uk-UA" sz="1700" kern="1200" dirty="0"/>
        </a:p>
      </dsp:txBody>
      <dsp:txXfrm>
        <a:off x="70037" y="311728"/>
        <a:ext cx="4431926" cy="1294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2E864-2E2C-487E-B32D-B60F07D143C7}">
      <dsp:nvSpPr>
        <dsp:cNvPr id="0" name=""/>
        <dsp:cNvSpPr/>
      </dsp:nvSpPr>
      <dsp:spPr>
        <a:xfrm>
          <a:off x="465" y="205574"/>
          <a:ext cx="5342594" cy="1335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/>
            <a:t>Про механізми нейрогуморальної регуляції “біологічного годинника”</a:t>
          </a:r>
          <a:endParaRPr lang="uk-UA" sz="2900" kern="1200" dirty="0">
            <a:latin typeface="Sitka Subheading"/>
          </a:endParaRPr>
        </a:p>
      </dsp:txBody>
      <dsp:txXfrm>
        <a:off x="39585" y="244694"/>
        <a:ext cx="5264354" cy="1257408"/>
      </dsp:txXfrm>
    </dsp:sp>
    <dsp:sp modelId="{D6F3F37F-C49A-416E-A664-5E5544EBCFA4}">
      <dsp:nvSpPr>
        <dsp:cNvPr id="0" name=""/>
        <dsp:cNvSpPr/>
      </dsp:nvSpPr>
      <dsp:spPr>
        <a:xfrm rot="5400000">
          <a:off x="2554893" y="1658092"/>
          <a:ext cx="233738" cy="23373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35FFA-6996-4E32-9E7E-428282224534}">
      <dsp:nvSpPr>
        <dsp:cNvPr id="0" name=""/>
        <dsp:cNvSpPr/>
      </dsp:nvSpPr>
      <dsp:spPr>
        <a:xfrm>
          <a:off x="465" y="2008700"/>
          <a:ext cx="5342594" cy="13356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Добова програма регулюється як на центральному, так і на периферичному рівні. У ссавців центральний водій ритму, що функціонує як основний керуючий елемент </a:t>
          </a:r>
          <a:r>
            <a:rPr lang="uk-UA" sz="1500" kern="1200" dirty="0" err="1"/>
            <a:t>циркадного</a:t>
          </a:r>
          <a:r>
            <a:rPr lang="uk-UA" sz="1500" kern="1200" dirty="0"/>
            <a:t> годинника, розташований в </a:t>
          </a:r>
          <a:r>
            <a:rPr lang="uk-UA" sz="1500" kern="1200" dirty="0" err="1"/>
            <a:t>супрахіазматичному</a:t>
          </a:r>
          <a:r>
            <a:rPr lang="uk-UA" sz="1500" kern="1200" dirty="0"/>
            <a:t> ядрі (СХЯ, SCN) гіпоталамуса. </a:t>
          </a:r>
          <a:endParaRPr lang="uk-UA" sz="1500" kern="1200" dirty="0">
            <a:latin typeface="Sitka Subheading"/>
          </a:endParaRPr>
        </a:p>
      </dsp:txBody>
      <dsp:txXfrm>
        <a:off x="39585" y="2047820"/>
        <a:ext cx="5264354" cy="1257408"/>
      </dsp:txXfrm>
    </dsp:sp>
    <dsp:sp modelId="{8038BC25-9716-4DB5-8645-324A3D1F01CF}">
      <dsp:nvSpPr>
        <dsp:cNvPr id="0" name=""/>
        <dsp:cNvSpPr/>
      </dsp:nvSpPr>
      <dsp:spPr>
        <a:xfrm rot="5400000">
          <a:off x="2554893" y="3461218"/>
          <a:ext cx="233738" cy="23373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493053"/>
            <a:satOff val="-29999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7105D-6F7A-4274-A081-583FA9378D4F}">
      <dsp:nvSpPr>
        <dsp:cNvPr id="0" name=""/>
        <dsp:cNvSpPr/>
      </dsp:nvSpPr>
      <dsp:spPr>
        <a:xfrm>
          <a:off x="465" y="3811826"/>
          <a:ext cx="5342594" cy="13356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993713"/>
            <a:satOff val="-42231"/>
            <a:lumOff val="-357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993713"/>
              <a:satOff val="-42231"/>
              <a:lumOff val="-3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Сітківка генерує сигнал про рівень освітленості і передає цю інформацію в СХЯ, яка синхронізує свій власний нейронний клітинний годинник. Центральний годинник регулює циркадні ритми по всьому тілу за допомогою гуморальних факторів і периферичної вегетативної нервової системи. </a:t>
          </a:r>
          <a:endParaRPr lang="uk-UA" sz="1500" kern="1200" dirty="0">
            <a:latin typeface="Sitka Subheading"/>
          </a:endParaRPr>
        </a:p>
      </dsp:txBody>
      <dsp:txXfrm>
        <a:off x="39585" y="3850946"/>
        <a:ext cx="5264354" cy="12574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78CB-D7A2-4342-A998-91723B338719}">
      <dsp:nvSpPr>
        <dsp:cNvPr id="0" name=""/>
        <dsp:cNvSpPr/>
      </dsp:nvSpPr>
      <dsp:spPr>
        <a:xfrm>
          <a:off x="5949148" y="3962077"/>
          <a:ext cx="91440" cy="737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9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5C2CD-4025-439B-90B4-90151441310D}">
      <dsp:nvSpPr>
        <dsp:cNvPr id="0" name=""/>
        <dsp:cNvSpPr/>
      </dsp:nvSpPr>
      <dsp:spPr>
        <a:xfrm>
          <a:off x="4445429" y="1614676"/>
          <a:ext cx="1549439" cy="737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11"/>
              </a:lnTo>
              <a:lnTo>
                <a:pt x="1549439" y="502511"/>
              </a:lnTo>
              <a:lnTo>
                <a:pt x="1549439" y="7373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9C6ED-1A61-4A79-A56D-198460CC3873}">
      <dsp:nvSpPr>
        <dsp:cNvPr id="0" name=""/>
        <dsp:cNvSpPr/>
      </dsp:nvSpPr>
      <dsp:spPr>
        <a:xfrm>
          <a:off x="2850269" y="3962077"/>
          <a:ext cx="91440" cy="737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9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18F7-9966-4FBC-99CF-68EED88EF1A1}">
      <dsp:nvSpPr>
        <dsp:cNvPr id="0" name=""/>
        <dsp:cNvSpPr/>
      </dsp:nvSpPr>
      <dsp:spPr>
        <a:xfrm>
          <a:off x="2895989" y="1614676"/>
          <a:ext cx="1549439" cy="737392"/>
        </a:xfrm>
        <a:custGeom>
          <a:avLst/>
          <a:gdLst/>
          <a:ahLst/>
          <a:cxnLst/>
          <a:rect l="0" t="0" r="0" b="0"/>
          <a:pathLst>
            <a:path>
              <a:moveTo>
                <a:pt x="1549439" y="0"/>
              </a:moveTo>
              <a:lnTo>
                <a:pt x="1549439" y="502511"/>
              </a:lnTo>
              <a:lnTo>
                <a:pt x="0" y="502511"/>
              </a:lnTo>
              <a:lnTo>
                <a:pt x="0" y="7373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BB446-6AD8-4E9A-8EEA-573C3232DC6C}">
      <dsp:nvSpPr>
        <dsp:cNvPr id="0" name=""/>
        <dsp:cNvSpPr/>
      </dsp:nvSpPr>
      <dsp:spPr>
        <a:xfrm>
          <a:off x="3177706" y="4667"/>
          <a:ext cx="2535446" cy="1610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46D7B-4A2F-4A3E-A32C-426EE4E9391A}">
      <dsp:nvSpPr>
        <dsp:cNvPr id="0" name=""/>
        <dsp:cNvSpPr/>
      </dsp:nvSpPr>
      <dsp:spPr>
        <a:xfrm>
          <a:off x="3459422" y="272297"/>
          <a:ext cx="2535446" cy="161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/>
            <a:t>Про те, що вивчає хрономедицина</a:t>
          </a:r>
          <a:endParaRPr lang="uk-UA" sz="900" kern="1200" dirty="0"/>
        </a:p>
      </dsp:txBody>
      <dsp:txXfrm>
        <a:off x="3506578" y="319453"/>
        <a:ext cx="2441134" cy="1515696"/>
      </dsp:txXfrm>
    </dsp:sp>
    <dsp:sp modelId="{54C8C7DB-A70B-4A1A-ACDE-79AB462A5A8B}">
      <dsp:nvSpPr>
        <dsp:cNvPr id="0" name=""/>
        <dsp:cNvSpPr/>
      </dsp:nvSpPr>
      <dsp:spPr>
        <a:xfrm>
          <a:off x="1628266" y="2352068"/>
          <a:ext cx="2535446" cy="16100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57F6E-6E51-4B65-B507-6EC2FA219E5E}">
      <dsp:nvSpPr>
        <dsp:cNvPr id="0" name=""/>
        <dsp:cNvSpPr/>
      </dsp:nvSpPr>
      <dsp:spPr>
        <a:xfrm>
          <a:off x="1909982" y="2619698"/>
          <a:ext cx="2535446" cy="161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/>
            <a:t>Хронобіологія впливає на багато аспектів фізіології людини. Наприклад, </a:t>
          </a:r>
          <a:r>
            <a:rPr lang="uk-UA" sz="900" kern="1200" dirty="0" err="1"/>
            <a:t>циркадний</a:t>
          </a:r>
          <a:r>
            <a:rPr lang="uk-UA" sz="900" kern="1200" dirty="0"/>
            <a:t> годинник бере участь в регуляції режиму сну, харчової поведінки, секреції гормонів, артеріального тиску і температури тіла.</a:t>
          </a:r>
        </a:p>
      </dsp:txBody>
      <dsp:txXfrm>
        <a:off x="1957138" y="2666854"/>
        <a:ext cx="2441134" cy="1515696"/>
      </dsp:txXfrm>
    </dsp:sp>
    <dsp:sp modelId="{9995DEF5-F7FB-463B-86AC-0432AD5753AE}">
      <dsp:nvSpPr>
        <dsp:cNvPr id="0" name=""/>
        <dsp:cNvSpPr/>
      </dsp:nvSpPr>
      <dsp:spPr>
        <a:xfrm>
          <a:off x="1628266" y="4699469"/>
          <a:ext cx="2535446" cy="161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71E89-D59C-4E86-A5E6-A0E8059B765E}">
      <dsp:nvSpPr>
        <dsp:cNvPr id="0" name=""/>
        <dsp:cNvSpPr/>
      </dsp:nvSpPr>
      <dsp:spPr>
        <a:xfrm>
          <a:off x="1909982" y="4967099"/>
          <a:ext cx="2535446" cy="161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/>
            <a:t>Сон </a:t>
          </a:r>
          <a:r>
            <a:rPr lang="uk-UA" sz="900" kern="1200" dirty="0" err="1"/>
            <a:t>життєво</a:t>
          </a:r>
          <a:r>
            <a:rPr lang="uk-UA" sz="900" kern="1200" dirty="0"/>
            <a:t> необхідний для нормального функціонування мозку, а дисфункція </a:t>
          </a:r>
          <a:r>
            <a:rPr lang="uk-UA" sz="900" kern="1200" dirty="0" err="1"/>
            <a:t>циркадних</a:t>
          </a:r>
          <a:r>
            <a:rPr lang="uk-UA" sz="900" kern="1200" dirty="0"/>
            <a:t> систем асоціюється з розладами сну, а також з депресією, біполярними розладами, розладами когнітивних функцій, механізмів формування пам'яті і деякими неврологічними захворюваннями. У рідкісних випадках порушення у фазах сну пов'язані з мутаціями в </a:t>
          </a:r>
          <a:r>
            <a:rPr lang="uk-UA" sz="900" kern="1200" dirty="0" err="1"/>
            <a:t>циркадних</a:t>
          </a:r>
          <a:r>
            <a:rPr lang="uk-UA" sz="900" kern="1200" dirty="0"/>
            <a:t> генах, що призводить до «передчасних» або «затриманих» циклів сну-бадьорості</a:t>
          </a:r>
        </a:p>
      </dsp:txBody>
      <dsp:txXfrm>
        <a:off x="1957138" y="5014255"/>
        <a:ext cx="2441134" cy="1515696"/>
      </dsp:txXfrm>
    </dsp:sp>
    <dsp:sp modelId="{0F98FC28-A1F2-419D-B9F7-5C195FCDCB98}">
      <dsp:nvSpPr>
        <dsp:cNvPr id="0" name=""/>
        <dsp:cNvSpPr/>
      </dsp:nvSpPr>
      <dsp:spPr>
        <a:xfrm>
          <a:off x="4727145" y="2352068"/>
          <a:ext cx="2535446" cy="16100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CC71-898A-4696-ACD6-B5D67560549B}">
      <dsp:nvSpPr>
        <dsp:cNvPr id="0" name=""/>
        <dsp:cNvSpPr/>
      </dsp:nvSpPr>
      <dsp:spPr>
        <a:xfrm>
          <a:off x="5008861" y="2619698"/>
          <a:ext cx="2535446" cy="161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/>
            <a:t>Хронічна </a:t>
          </a:r>
          <a:r>
            <a:rPr lang="uk-UA" sz="900" kern="1200" dirty="0">
              <a:latin typeface="Sitka Subheading"/>
            </a:rPr>
            <a:t>десинхронізація</a:t>
          </a:r>
          <a:r>
            <a:rPr lang="uk-UA" sz="900" kern="1200" dirty="0"/>
            <a:t> між нашим способом життя і ритмом, заданим нашими ендогенними годинниками, може бути пов'язана з підвищеним ризиком різних захворювань, включаючи рак, </a:t>
          </a:r>
          <a:r>
            <a:rPr lang="uk-UA" sz="900" kern="1200" dirty="0" err="1"/>
            <a:t>нейродегенеративні</a:t>
          </a:r>
          <a:r>
            <a:rPr lang="uk-UA" sz="900" kern="1200" dirty="0"/>
            <a:t> захворювання, порушення обміну речовин і запалення</a:t>
          </a:r>
        </a:p>
      </dsp:txBody>
      <dsp:txXfrm>
        <a:off x="5056017" y="2666854"/>
        <a:ext cx="2441134" cy="1515696"/>
      </dsp:txXfrm>
    </dsp:sp>
    <dsp:sp modelId="{DFFDCF02-40C7-4E50-8524-44F79DB07DFB}">
      <dsp:nvSpPr>
        <dsp:cNvPr id="0" name=""/>
        <dsp:cNvSpPr/>
      </dsp:nvSpPr>
      <dsp:spPr>
        <a:xfrm>
          <a:off x="4727145" y="4699469"/>
          <a:ext cx="2535446" cy="161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89703-E4EC-4075-94D3-9BCCB330EC18}">
      <dsp:nvSpPr>
        <dsp:cNvPr id="0" name=""/>
        <dsp:cNvSpPr/>
      </dsp:nvSpPr>
      <dsp:spPr>
        <a:xfrm>
          <a:off x="5008861" y="4967099"/>
          <a:ext cx="2535446" cy="161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/>
            <a:t>На сьогодні відбувається активна розробка клінічних та фармакологічних підходів для корекції періоду, фази або амплітуди ритмів </a:t>
          </a:r>
          <a:r>
            <a:rPr lang="uk-UA" sz="900" kern="1200" dirty="0" err="1"/>
            <a:t>циркадних</a:t>
          </a:r>
          <a:r>
            <a:rPr lang="uk-UA" sz="900" kern="1200" dirty="0"/>
            <a:t> годинників для покращення здоров'я людини</a:t>
          </a:r>
          <a:r>
            <a:rPr lang="uk-UA" sz="900" kern="1200" dirty="0">
              <a:latin typeface="Sitka Subheading"/>
            </a:rPr>
            <a:t> </a:t>
          </a:r>
        </a:p>
      </dsp:txBody>
      <dsp:txXfrm>
        <a:off x="5056017" y="5014255"/>
        <a:ext cx="2441134" cy="1515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6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2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0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12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5.png"/><Relationship Id="rId9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diagramColors" Target="../diagrams/colors12.xml"/><Relationship Id="rId18" Type="http://schemas.openxmlformats.org/officeDocument/2006/relationships/diagramColors" Target="../diagrams/colors1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1.xml"/><Relationship Id="rId12" Type="http://schemas.openxmlformats.org/officeDocument/2006/relationships/diagramQuickStyle" Target="../diagrams/quickStyle12.xml"/><Relationship Id="rId17" Type="http://schemas.openxmlformats.org/officeDocument/2006/relationships/diagramQuickStyle" Target="../diagrams/quickStyle13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Layout" Target="../diagrams/layout12.xml"/><Relationship Id="rId5" Type="http://schemas.openxmlformats.org/officeDocument/2006/relationships/diagramLayout" Target="../diagrams/layout11.xml"/><Relationship Id="rId15" Type="http://schemas.openxmlformats.org/officeDocument/2006/relationships/diagramData" Target="../diagrams/data13.xml"/><Relationship Id="rId10" Type="http://schemas.openxmlformats.org/officeDocument/2006/relationships/diagramData" Target="../diagrams/data12.xml"/><Relationship Id="rId19" Type="http://schemas.microsoft.com/office/2007/relationships/diagramDrawing" Target="../diagrams/drawing13.xml"/><Relationship Id="rId4" Type="http://schemas.openxmlformats.org/officeDocument/2006/relationships/diagramData" Target="../diagrams/data11.xml"/><Relationship Id="rId9" Type="http://schemas.openxmlformats.org/officeDocument/2006/relationships/image" Target="../media/image20.png"/><Relationship Id="rId14" Type="http://schemas.microsoft.com/office/2007/relationships/diagramDrawing" Target="../diagrams/drawing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Colors" Target="../diagrams/colors15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4.xml"/><Relationship Id="rId12" Type="http://schemas.openxmlformats.org/officeDocument/2006/relationships/diagramQuickStyle" Target="../diagrams/quickStyle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11" Type="http://schemas.openxmlformats.org/officeDocument/2006/relationships/diagramLayout" Target="../diagrams/layout15.xml"/><Relationship Id="rId5" Type="http://schemas.openxmlformats.org/officeDocument/2006/relationships/diagramData" Target="../diagrams/data14.xml"/><Relationship Id="rId10" Type="http://schemas.openxmlformats.org/officeDocument/2006/relationships/diagramData" Target="../diagrams/data15.xml"/><Relationship Id="rId4" Type="http://schemas.openxmlformats.org/officeDocument/2006/relationships/image" Target="../media/image23.png"/><Relationship Id="rId9" Type="http://schemas.microsoft.com/office/2007/relationships/diagramDrawing" Target="../diagrams/drawing14.xml"/><Relationship Id="rId14" Type="http://schemas.microsoft.com/office/2007/relationships/diagramDrawing" Target="../diagrams/drawin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77BE379-C5AE-4A3C-BFE3-2DA66EC67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35844" y="-1"/>
            <a:ext cx="3035439" cy="255791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12839B5-6527-4FE1-B5CA-71D5FFC47C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752927"/>
            <a:ext cx="756629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E78B56D-02E0-449E-B02E-53F927F18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3006496"/>
            <a:ext cx="2936368" cy="38515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E12D8E2-6088-4997-A8C6-1794DA9E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6813" y="0"/>
            <a:ext cx="82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AF10F47-1605-47C5-AE58-9062909AD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13">
            <a:extLst>
              <a:ext uri="{FF2B5EF4-FFF2-40B4-BE49-F238E27FC236}">
                <a16:creationId xmlns="" xmlns:a16="http://schemas.microsoft.com/office/drawing/2014/main" id="{1D2EACD8-AFBB-45F4-B7BA-138B3660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607" y="4413069"/>
            <a:ext cx="3567362" cy="1765843"/>
          </a:xfrm>
          <a:prstGeom prst="rect">
            <a:avLst/>
          </a:prstGeom>
        </p:spPr>
      </p:pic>
      <p:graphicFrame>
        <p:nvGraphicFramePr>
          <p:cNvPr id="19" name="Схема 20">
            <a:extLst>
              <a:ext uri="{FF2B5EF4-FFF2-40B4-BE49-F238E27FC236}">
                <a16:creationId xmlns="" xmlns:a16="http://schemas.microsoft.com/office/drawing/2014/main" id="{B8ED0355-E9DE-4E56-AE7A-0B49EB7AF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980353"/>
              </p:ext>
            </p:extLst>
          </p:nvPr>
        </p:nvGraphicFramePr>
        <p:xfrm>
          <a:off x="1219200" y="1143000"/>
          <a:ext cx="3981450" cy="155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1797137-FE02-47B6-B5DD-9A0520FB4AC0}"/>
              </a:ext>
            </a:extLst>
          </p:cNvPr>
          <p:cNvSpPr txBox="1"/>
          <p:nvPr/>
        </p:nvSpPr>
        <p:spPr>
          <a:xfrm>
            <a:off x="495300" y="-19050"/>
            <a:ext cx="1052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uk-UA" dirty="0"/>
          </a:p>
        </p:txBody>
      </p:sp>
      <p:pic>
        <p:nvPicPr>
          <p:cNvPr id="54" name="Рисунок 54">
            <a:extLst>
              <a:ext uri="{FF2B5EF4-FFF2-40B4-BE49-F238E27FC236}">
                <a16:creationId xmlns="" xmlns:a16="http://schemas.microsoft.com/office/drawing/2014/main" id="{F47DC2D3-3EFE-466A-B2C3-648389ACBD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5663" y="-52387"/>
            <a:ext cx="108585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5">
            <a:extLst>
              <a:ext uri="{FF2B5EF4-FFF2-40B4-BE49-F238E27FC236}">
                <a16:creationId xmlns="" xmlns:a16="http://schemas.microsoft.com/office/drawing/2014/main" id="{7A7B9962-9493-4D99-A6BE-C523863D7D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450" r="16324" b="-1"/>
          <a:stretch/>
        </p:blipFill>
        <p:spPr>
          <a:xfrm>
            <a:off x="7905732" y="1491615"/>
            <a:ext cx="3304947" cy="2233906"/>
          </a:xfrm>
          <a:prstGeom prst="rect">
            <a:avLst/>
          </a:prstGeom>
        </p:spPr>
      </p:pic>
      <p:pic>
        <p:nvPicPr>
          <p:cNvPr id="1026" name="Picture 2" descr="Как биоритмы влияют на наше здоровье / Будьте здоров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0" y="3006496"/>
            <a:ext cx="6553200" cy="37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7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4">
            <a:extLst>
              <a:ext uri="{FF2B5EF4-FFF2-40B4-BE49-F238E27FC236}">
                <a16:creationId xmlns="" xmlns:a16="http://schemas.microsoft.com/office/drawing/2014/main" id="{5461366D-051E-40BB-902E-08752A668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51529"/>
              </p:ext>
            </p:extLst>
          </p:nvPr>
        </p:nvGraphicFramePr>
        <p:xfrm>
          <a:off x="1762125" y="514350"/>
          <a:ext cx="782955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83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25B97239-2685-48C8-8104-1D4E4E383D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7" descr="Зображення, що містить текст, годинник&#10;&#10;Опис створено автоматично">
            <a:extLst>
              <a:ext uri="{FF2B5EF4-FFF2-40B4-BE49-F238E27FC236}">
                <a16:creationId xmlns="" xmlns:a16="http://schemas.microsoft.com/office/drawing/2014/main" id="{8A173AB7-C051-4967-AE31-16C907E7B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4" r="-2" b="2962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4" name="Рисунок 4" descr="Зображення, що містить текст, годинник&#10;&#10;Опис створено автоматично">
            <a:extLst>
              <a:ext uri="{FF2B5EF4-FFF2-40B4-BE49-F238E27FC236}">
                <a16:creationId xmlns="" xmlns:a16="http://schemas.microsoft.com/office/drawing/2014/main" id="{FA998A75-2373-48BE-AB5A-A29525335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7" r="1226" b="-1"/>
          <a:stretch/>
        </p:blipFill>
        <p:spPr>
          <a:xfrm>
            <a:off x="3271198" y="3522133"/>
            <a:ext cx="2722142" cy="2778674"/>
          </a:xfrm>
          <a:prstGeom prst="rect">
            <a:avLst/>
          </a:prstGeom>
        </p:spPr>
      </p:pic>
      <p:graphicFrame>
        <p:nvGraphicFramePr>
          <p:cNvPr id="8" name="Схема 8">
            <a:extLst>
              <a:ext uri="{FF2B5EF4-FFF2-40B4-BE49-F238E27FC236}">
                <a16:creationId xmlns="" xmlns:a16="http://schemas.microsoft.com/office/drawing/2014/main" id="{5CD628DE-CFAA-4993-86E2-FF9E4A731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869809"/>
              </p:ext>
            </p:extLst>
          </p:nvPr>
        </p:nvGraphicFramePr>
        <p:xfrm>
          <a:off x="6696075" y="1400175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s://miro.medium.com/max/1400/1*YuFscst7UvcCflOI3TyieA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5" y="3522133"/>
            <a:ext cx="2737350" cy="27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2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19B2EB12-332C-4DCC-9746-30DD4690F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FD40B55-BABB-4B33-ADD3-0C23404306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324E181-0B87-4B75-A5EC-6A4B1BD1B6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77211FB-84C1-4B06-AF95-F83D0394DC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E378F170-4550-4E48-A506-99482EDF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44" y="753230"/>
            <a:ext cx="3229452" cy="24140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616EDA1-F722-4C6A-AD2F-E487C7EB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B994A57-EDEF-4F7C-9FF3-8A46664686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0D45935-877E-4620-9F00-69FFC601B3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4" descr="Зображення, що містить відкритий об’єкт&#10;&#10;Опис створено автоматично">
            <a:extLst>
              <a:ext uri="{FF2B5EF4-FFF2-40B4-BE49-F238E27FC236}">
                <a16:creationId xmlns="" xmlns:a16="http://schemas.microsoft.com/office/drawing/2014/main" id="{CC081417-43A1-4B9C-93DD-45EDBF89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6" y="3946656"/>
            <a:ext cx="2322576" cy="19354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18BCC2B-0684-4382-A2D3-C9ADC7768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F67BE271-7CC8-493E-ACC7-330B8DAEC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416E226-9BF3-4654-A708-DDC3A062CF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6B45768-79B8-43FE-8FF3-D295ABF47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62" y="4043430"/>
            <a:ext cx="2322576" cy="17419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5D0BDB0-2E17-4D86-BEE1-1A1817E046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7A4205F-B9AE-4B05-9BDE-05C46ED38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7B833BEF-B243-4FC2-967F-3C9C2085A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Схема 8">
            <a:extLst>
              <a:ext uri="{FF2B5EF4-FFF2-40B4-BE49-F238E27FC236}">
                <a16:creationId xmlns="" xmlns:a16="http://schemas.microsoft.com/office/drawing/2014/main" id="{89D93F5F-696C-4C24-AE98-8035FF3CE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606379"/>
              </p:ext>
            </p:extLst>
          </p:nvPr>
        </p:nvGraphicFramePr>
        <p:xfrm>
          <a:off x="6296025" y="638176"/>
          <a:ext cx="5267325" cy="574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6622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E7685CE2-0126-439F-AA47-487AB0CF7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938382"/>
              </p:ext>
            </p:extLst>
          </p:nvPr>
        </p:nvGraphicFramePr>
        <p:xfrm>
          <a:off x="666750" y="3600450"/>
          <a:ext cx="3429000" cy="25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6BCAAFCE-DA99-48F5-A558-A7769B5DC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459879"/>
              </p:ext>
            </p:extLst>
          </p:nvPr>
        </p:nvGraphicFramePr>
        <p:xfrm>
          <a:off x="4162425" y="523875"/>
          <a:ext cx="4105275" cy="28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="" xmlns:a16="http://schemas.microsoft.com/office/drawing/2014/main" id="{63D5CAC0-59C6-4579-A4D8-7972731AE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443545"/>
              </p:ext>
            </p:extLst>
          </p:nvPr>
        </p:nvGraphicFramePr>
        <p:xfrm>
          <a:off x="8553450" y="523875"/>
          <a:ext cx="3267075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" name="Рисунок 275" descr="Зображення, що містить комаха&#10;&#10;Опис створено автоматично">
            <a:extLst>
              <a:ext uri="{FF2B5EF4-FFF2-40B4-BE49-F238E27FC236}">
                <a16:creationId xmlns="" xmlns:a16="http://schemas.microsoft.com/office/drawing/2014/main" id="{DD36FBCA-631E-46C1-9ABC-2BB84E23B97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6682" r="12486" b="2"/>
          <a:stretch/>
        </p:blipFill>
        <p:spPr>
          <a:xfrm>
            <a:off x="4908238" y="3601844"/>
            <a:ext cx="2541671" cy="25702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1" name="Рисунок 31" descr="Зображення, що містить текст&#10;&#10;Опис створено автоматично">
            <a:extLst>
              <a:ext uri="{FF2B5EF4-FFF2-40B4-BE49-F238E27FC236}">
                <a16:creationId xmlns="" xmlns:a16="http://schemas.microsoft.com/office/drawing/2014/main" id="{9B6A00DF-063A-4E5D-BE61-CA9FCB4ECE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1550" y="523875"/>
            <a:ext cx="27432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27FCEA-6143-4C5E-8C45-8AC9237ADE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9F23AD-7A55-49F3-A3EC-743F47F36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E9FDD30-8D73-4C0C-92BC-07C15868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5" y="1415532"/>
            <a:ext cx="6410084" cy="49839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7D9F91F-72C9-4DB9-ABD0-A8180D8262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E016956-CE9F-4946-8834-A8BC3529D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6C9574D-E9F0-4F21-98E9-D378631D3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023" y="797353"/>
            <a:ext cx="3854945" cy="170581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0C27A05-221F-4956-A71E-6195DE427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3784678"/>
            <a:ext cx="3854945" cy="2308280"/>
          </a:xfrm>
          <a:prstGeom prst="rect">
            <a:avLst/>
          </a:prstGeom>
        </p:spPr>
      </p:pic>
      <p:graphicFrame>
        <p:nvGraphicFramePr>
          <p:cNvPr id="7" name="Схема 7">
            <a:extLst>
              <a:ext uri="{FF2B5EF4-FFF2-40B4-BE49-F238E27FC236}">
                <a16:creationId xmlns="" xmlns:a16="http://schemas.microsoft.com/office/drawing/2014/main" id="{561A3178-8434-4324-A885-1A4369774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572547"/>
              </p:ext>
            </p:extLst>
          </p:nvPr>
        </p:nvGraphicFramePr>
        <p:xfrm>
          <a:off x="7505700" y="2838450"/>
          <a:ext cx="3990975" cy="86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7" name="Схема 77">
            <a:extLst>
              <a:ext uri="{FF2B5EF4-FFF2-40B4-BE49-F238E27FC236}">
                <a16:creationId xmlns="" xmlns:a16="http://schemas.microsoft.com/office/drawing/2014/main" id="{8367BF1C-0375-453E-B6A0-D324F86D1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170065"/>
              </p:ext>
            </p:extLst>
          </p:nvPr>
        </p:nvGraphicFramePr>
        <p:xfrm>
          <a:off x="3276600" y="-152400"/>
          <a:ext cx="4572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464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63E10B8-7A5C-4E1D-BE92-AAA068608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DB6E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1C32068-6A8E-44A5-BE2D-65E7EC2DBF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5D3A4D7-C0A3-42FF-964B-D8E195A4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16" y="680468"/>
            <a:ext cx="4095768" cy="31224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940A33-AE5F-4FC1-AFFF-1BC5DD32E1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6691301-E63E-4362-8541-57F7D0A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169" y="4478385"/>
            <a:ext cx="2333643" cy="16175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310DD53-17D0-4A12-A0E2-72F333487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C4AAB54-989C-4C47-9C40-11D6061D3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77" y="4438575"/>
            <a:ext cx="1928226" cy="1707218"/>
          </a:xfrm>
          <a:prstGeom prst="rect">
            <a:avLst/>
          </a:prstGeom>
        </p:spPr>
      </p:pic>
      <p:graphicFrame>
        <p:nvGraphicFramePr>
          <p:cNvPr id="8" name="Схема 8">
            <a:extLst>
              <a:ext uri="{FF2B5EF4-FFF2-40B4-BE49-F238E27FC236}">
                <a16:creationId xmlns="" xmlns:a16="http://schemas.microsoft.com/office/drawing/2014/main" id="{E4222620-B50F-4C2F-A2CE-4AEBEE29B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382361"/>
              </p:ext>
            </p:extLst>
          </p:nvPr>
        </p:nvGraphicFramePr>
        <p:xfrm>
          <a:off x="6229350" y="676275"/>
          <a:ext cx="5343525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9190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="" xmlns:a16="http://schemas.microsoft.com/office/drawing/2014/main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0" name="Рисунок 350">
            <a:extLst>
              <a:ext uri="{FF2B5EF4-FFF2-40B4-BE49-F238E27FC236}">
                <a16:creationId xmlns="" xmlns:a16="http://schemas.microsoft.com/office/drawing/2014/main" id="{DB4B763F-E18E-4480-B4AA-4C716440F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1" r="7559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01" name="Freeform: Shape 100">
            <a:extLst>
              <a:ext uri="{FF2B5EF4-FFF2-40B4-BE49-F238E27FC236}">
                <a16:creationId xmlns="" xmlns:a16="http://schemas.microsoft.com/office/drawing/2014/main" id="{A3BFB3E6-2D9E-4A5C-826F-44A91F5977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17" name="Схема 17">
            <a:extLst>
              <a:ext uri="{FF2B5EF4-FFF2-40B4-BE49-F238E27FC236}">
                <a16:creationId xmlns="" xmlns:a16="http://schemas.microsoft.com/office/drawing/2014/main" id="{ED4FFB49-2658-4D51-9BA7-7DED77827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582327"/>
              </p:ext>
            </p:extLst>
          </p:nvPr>
        </p:nvGraphicFramePr>
        <p:xfrm>
          <a:off x="4438651" y="47625"/>
          <a:ext cx="9172575" cy="658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23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="" xmlns:a16="http://schemas.microsoft.com/office/drawing/2014/main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A3BFB3E6-2D9E-4A5C-826F-44A91F5977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807" name="Схема 807">
            <a:extLst>
              <a:ext uri="{FF2B5EF4-FFF2-40B4-BE49-F238E27FC236}">
                <a16:creationId xmlns="" xmlns:a16="http://schemas.microsoft.com/office/drawing/2014/main" id="{615BE04B-932C-40D8-B85F-6D1545218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111663"/>
              </p:ext>
            </p:extLst>
          </p:nvPr>
        </p:nvGraphicFramePr>
        <p:xfrm>
          <a:off x="5991226" y="238125"/>
          <a:ext cx="5981700" cy="43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10" name="Рисунок 1010">
            <a:extLst>
              <a:ext uri="{FF2B5EF4-FFF2-40B4-BE49-F238E27FC236}">
                <a16:creationId xmlns="" xmlns:a16="http://schemas.microsoft.com/office/drawing/2014/main" id="{6353DAA1-0C7D-4314-B79B-3734F2966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" y="2679116"/>
            <a:ext cx="5029200" cy="3766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95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774C3290-8A85-471A-9524-DDA0010B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2" y="331259"/>
            <a:ext cx="4241124" cy="29051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CDA24-35F8-4540-8C52-3096D6D949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58BFE0-4E65-4174-9C75-687C94E88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A75DFED-A0C1-4A83-BE1D-0271C1826E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FA0C961F-582B-4AA0-8A8D-0E04CE540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4169376"/>
            <a:ext cx="4248150" cy="2529274"/>
          </a:xfrm>
          <a:prstGeom prst="rect">
            <a:avLst/>
          </a:prstGeom>
        </p:spPr>
      </p:pic>
      <p:graphicFrame>
        <p:nvGraphicFramePr>
          <p:cNvPr id="9" name="Схема 9">
            <a:extLst>
              <a:ext uri="{FF2B5EF4-FFF2-40B4-BE49-F238E27FC236}">
                <a16:creationId xmlns="" xmlns:a16="http://schemas.microsoft.com/office/drawing/2014/main" id="{3DBB6F08-ACB4-471B-BB44-85BD1B811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868641"/>
              </p:ext>
            </p:extLst>
          </p:nvPr>
        </p:nvGraphicFramePr>
        <p:xfrm>
          <a:off x="1781175" y="3276600"/>
          <a:ext cx="2981325" cy="84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0" name="Рисунок 50">
            <a:extLst>
              <a:ext uri="{FF2B5EF4-FFF2-40B4-BE49-F238E27FC236}">
                <a16:creationId xmlns="" xmlns:a16="http://schemas.microsoft.com/office/drawing/2014/main" id="{9CB7929B-D6CF-48EA-A0ED-E7A8F04A3F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9875" y="3615690"/>
            <a:ext cx="5076825" cy="3046095"/>
          </a:xfrm>
          <a:prstGeom prst="rect">
            <a:avLst/>
          </a:prstGeom>
        </p:spPr>
      </p:pic>
      <p:graphicFrame>
        <p:nvGraphicFramePr>
          <p:cNvPr id="58" name="Схема 58">
            <a:extLst>
              <a:ext uri="{FF2B5EF4-FFF2-40B4-BE49-F238E27FC236}">
                <a16:creationId xmlns="" xmlns:a16="http://schemas.microsoft.com/office/drawing/2014/main" id="{56DE15FF-F940-4F3E-9F62-C8085E49F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828025"/>
              </p:ext>
            </p:extLst>
          </p:nvPr>
        </p:nvGraphicFramePr>
        <p:xfrm>
          <a:off x="4181475" y="-647700"/>
          <a:ext cx="3495675" cy="225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4" name="Схема 114">
            <a:extLst>
              <a:ext uri="{FF2B5EF4-FFF2-40B4-BE49-F238E27FC236}">
                <a16:creationId xmlns="" xmlns:a16="http://schemas.microsoft.com/office/drawing/2014/main" id="{C4FBBC1B-ABBF-4F3B-A61C-F124F9397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963943"/>
              </p:ext>
            </p:extLst>
          </p:nvPr>
        </p:nvGraphicFramePr>
        <p:xfrm>
          <a:off x="7419975" y="76200"/>
          <a:ext cx="499110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11311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7DEBA14-FDA2-45EF-9928-4F56DAB2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0126" y="626994"/>
            <a:ext cx="1217216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2BCF5E51-73C2-4337-94BF-50DBF2BE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3" y="827782"/>
            <a:ext cx="888009" cy="500089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="" xmlns:a16="http://schemas.microsoft.com/office/drawing/2014/main" id="{E1FB3D03-386F-4B20-BFF7-5A6FF3C2DF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43683" y="629562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581B7DD-04B3-4856-8C61-59D7A3F653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0125" y="2837669"/>
            <a:ext cx="234405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1F3C359C-B3DD-4FB2-A6F9-1D519B65B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0EB2088F-2F1B-43DE-957F-CF2F16D53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62100" y="2828369"/>
            <a:ext cx="3471464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F417D09-0122-4227-8FDD-2C4C19C683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969841" y="604258"/>
            <a:ext cx="1990594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="" xmlns:a16="http://schemas.microsoft.com/office/drawing/2014/main" id="{FF35A874-2690-497F-80A0-036750494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9390" y="576989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="" xmlns:a16="http://schemas.microsoft.com/office/drawing/2014/main" id="{297C449B-67BB-4D99-86C4-E6ECDEA69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14934" y="633344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C9D831B-1474-4A35-98F0-2826A355C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="" xmlns:a16="http://schemas.microsoft.com/office/drawing/2014/main" id="{946410AA-0894-4BBC-A1E1-6BB8EF472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581600" y="3243308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C9AF0F2-FFC1-40C8-8D21-7C116EDA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782" y="2970489"/>
            <a:ext cx="3039237" cy="2279428"/>
          </a:xfrm>
          <a:prstGeom prst="rect">
            <a:avLst/>
          </a:prstGeom>
        </p:spPr>
      </p:pic>
      <p:sp>
        <p:nvSpPr>
          <p:cNvPr id="33" name="Right Triangle 32">
            <a:extLst>
              <a:ext uri="{FF2B5EF4-FFF2-40B4-BE49-F238E27FC236}">
                <a16:creationId xmlns="" xmlns:a16="http://schemas.microsoft.com/office/drawing/2014/main" id="{21908082-D0BB-4FF0-A90D-6B6B3DE2A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6013" y="2827175"/>
            <a:ext cx="1092260" cy="2560320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9419A395-0EE8-465E-9AAC-375DF289DD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33205" y="631297"/>
            <a:ext cx="3837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384FB34-0056-4D94-B30D-E22666A6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6" y="704141"/>
            <a:ext cx="1581790" cy="1994190"/>
          </a:xfrm>
          <a:prstGeom prst="rect">
            <a:avLst/>
          </a:prstGeom>
        </p:spPr>
      </p:pic>
      <p:graphicFrame>
        <p:nvGraphicFramePr>
          <p:cNvPr id="9" name="Схема 9">
            <a:extLst>
              <a:ext uri="{FF2B5EF4-FFF2-40B4-BE49-F238E27FC236}">
                <a16:creationId xmlns="" xmlns:a16="http://schemas.microsoft.com/office/drawing/2014/main" id="{4295C619-8CE0-4DD6-9CF9-1E425215F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404936"/>
              </p:ext>
            </p:extLst>
          </p:nvPr>
        </p:nvGraphicFramePr>
        <p:xfrm>
          <a:off x="628650" y="2657475"/>
          <a:ext cx="234315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46" name="Схема 446">
            <a:extLst>
              <a:ext uri="{FF2B5EF4-FFF2-40B4-BE49-F238E27FC236}">
                <a16:creationId xmlns="" xmlns:a16="http://schemas.microsoft.com/office/drawing/2014/main" id="{CD6D9EF4-AC9E-400A-8277-B7570664F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901321"/>
              </p:ext>
            </p:extLst>
          </p:nvPr>
        </p:nvGraphicFramePr>
        <p:xfrm>
          <a:off x="7734300" y="466725"/>
          <a:ext cx="3838575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1459239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2724"/>
      </a:dk2>
      <a:lt2>
        <a:srgbClr val="E3E8E2"/>
      </a:lt2>
      <a:accent1>
        <a:srgbClr val="DB6EEE"/>
      </a:accent1>
      <a:accent2>
        <a:srgbClr val="EB4EC1"/>
      </a:accent2>
      <a:accent3>
        <a:srgbClr val="EE6E96"/>
      </a:accent3>
      <a:accent4>
        <a:srgbClr val="EB5E4E"/>
      </a:accent4>
      <a:accent5>
        <a:srgbClr val="E88F30"/>
      </a:accent5>
      <a:accent6>
        <a:srgbClr val="AEA63A"/>
      </a:accent6>
      <a:hlink>
        <a:srgbClr val="5F9057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726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PebbleVTI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337</cp:revision>
  <dcterms:created xsi:type="dcterms:W3CDTF">2021-09-06T20:11:47Z</dcterms:created>
  <dcterms:modified xsi:type="dcterms:W3CDTF">2022-01-14T07:27:55Z</dcterms:modified>
</cp:coreProperties>
</file>