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EAC456-3273-4294-9A54-F8AAA00C1B3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F13E6AB-39FB-4C32-A6EC-8583DA407B01}">
      <dgm:prSet/>
      <dgm:spPr/>
      <dgm:t>
        <a:bodyPr/>
        <a:lstStyle/>
        <a:p>
          <a:r>
            <a:rPr lang="uk-UA"/>
            <a:t>Курс  складається  з  наступних змістовних модулів:</a:t>
          </a:r>
          <a:endParaRPr lang="ru-RU"/>
        </a:p>
      </dgm:t>
    </dgm:pt>
    <dgm:pt modelId="{555119DC-01FF-4DE6-B1C2-82FB7A277B4C}" type="parTrans" cxnId="{FAA59F4E-6BF6-4271-9857-F9E86F461C1D}">
      <dgm:prSet/>
      <dgm:spPr/>
      <dgm:t>
        <a:bodyPr/>
        <a:lstStyle/>
        <a:p>
          <a:endParaRPr lang="ru-RU"/>
        </a:p>
      </dgm:t>
    </dgm:pt>
    <dgm:pt modelId="{F47ABFB6-511B-464B-AB38-213CEDB98169}" type="sibTrans" cxnId="{FAA59F4E-6BF6-4271-9857-F9E86F461C1D}">
      <dgm:prSet/>
      <dgm:spPr/>
      <dgm:t>
        <a:bodyPr/>
        <a:lstStyle/>
        <a:p>
          <a:endParaRPr lang="ru-RU"/>
        </a:p>
      </dgm:t>
    </dgm:pt>
    <dgm:pt modelId="{43CEF0B3-E149-47F0-80C2-785020BA1C56}">
      <dgm:prSet/>
      <dgm:spPr/>
      <dgm:t>
        <a:bodyPr/>
        <a:lstStyle/>
        <a:p>
          <a:r>
            <a:rPr lang="ru-RU"/>
            <a:t>Змістовий модуль 1. Імперії, їх загальні характеристики та види</a:t>
          </a:r>
        </a:p>
      </dgm:t>
    </dgm:pt>
    <dgm:pt modelId="{3B0EA47D-15CF-4487-9317-54B0273AEC04}" type="parTrans" cxnId="{8F46DFC0-EB33-4EFC-A809-ADFFADC02460}">
      <dgm:prSet/>
      <dgm:spPr/>
      <dgm:t>
        <a:bodyPr/>
        <a:lstStyle/>
        <a:p>
          <a:endParaRPr lang="ru-RU"/>
        </a:p>
      </dgm:t>
    </dgm:pt>
    <dgm:pt modelId="{E2327112-FE77-4E46-BB1B-809032960671}" type="sibTrans" cxnId="{8F46DFC0-EB33-4EFC-A809-ADFFADC02460}">
      <dgm:prSet/>
      <dgm:spPr/>
      <dgm:t>
        <a:bodyPr/>
        <a:lstStyle/>
        <a:p>
          <a:endParaRPr lang="ru-RU"/>
        </a:p>
      </dgm:t>
    </dgm:pt>
    <dgm:pt modelId="{76DED320-BE9F-4D18-B45D-9BCBEA73F288}">
      <dgm:prSet/>
      <dgm:spPr/>
      <dgm:t>
        <a:bodyPr/>
        <a:lstStyle/>
        <a:p>
          <a:r>
            <a:rPr lang="ru-RU"/>
            <a:t>Змістовий модуль 2. Механізми та практики реалізації влади імперій</a:t>
          </a:r>
        </a:p>
      </dgm:t>
    </dgm:pt>
    <dgm:pt modelId="{EEE64D45-FD48-4E17-9D54-6F8011D7F74B}" type="parTrans" cxnId="{0137C853-2D08-4CB8-B07B-3BF0006BEC27}">
      <dgm:prSet/>
      <dgm:spPr/>
      <dgm:t>
        <a:bodyPr/>
        <a:lstStyle/>
        <a:p>
          <a:endParaRPr lang="ru-RU"/>
        </a:p>
      </dgm:t>
    </dgm:pt>
    <dgm:pt modelId="{D4CA9AE0-E99A-4C15-82D3-C94B4ECB3AF8}" type="sibTrans" cxnId="{0137C853-2D08-4CB8-B07B-3BF0006BEC27}">
      <dgm:prSet/>
      <dgm:spPr/>
      <dgm:t>
        <a:bodyPr/>
        <a:lstStyle/>
        <a:p>
          <a:endParaRPr lang="ru-RU"/>
        </a:p>
      </dgm:t>
    </dgm:pt>
    <dgm:pt modelId="{4F9D06CC-A56D-483D-94FC-249BD2FEA139}" type="pres">
      <dgm:prSet presAssocID="{0DEAC456-3273-4294-9A54-F8AAA00C1B3A}" presName="linear" presStyleCnt="0">
        <dgm:presLayoutVars>
          <dgm:animLvl val="lvl"/>
          <dgm:resizeHandles val="exact"/>
        </dgm:presLayoutVars>
      </dgm:prSet>
      <dgm:spPr/>
    </dgm:pt>
    <dgm:pt modelId="{288AB380-ACB0-400E-9502-82FF2BF8EADD}" type="pres">
      <dgm:prSet presAssocID="{FF13E6AB-39FB-4C32-A6EC-8583DA407B0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6EE5486-1B57-4ECB-BE51-C0E77EB4FA56}" type="pres">
      <dgm:prSet presAssocID="{F47ABFB6-511B-464B-AB38-213CEDB98169}" presName="spacer" presStyleCnt="0"/>
      <dgm:spPr/>
    </dgm:pt>
    <dgm:pt modelId="{A938F867-8DD0-4041-A230-D93E6F6985B5}" type="pres">
      <dgm:prSet presAssocID="{43CEF0B3-E149-47F0-80C2-785020BA1C5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105828C-2FFE-4B14-9449-25068B8FF994}" type="pres">
      <dgm:prSet presAssocID="{E2327112-FE77-4E46-BB1B-809032960671}" presName="spacer" presStyleCnt="0"/>
      <dgm:spPr/>
    </dgm:pt>
    <dgm:pt modelId="{688CACB4-110A-422C-A278-D75331F31BBA}" type="pres">
      <dgm:prSet presAssocID="{76DED320-BE9F-4D18-B45D-9BCBEA73F28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AA59F4E-6BF6-4271-9857-F9E86F461C1D}" srcId="{0DEAC456-3273-4294-9A54-F8AAA00C1B3A}" destId="{FF13E6AB-39FB-4C32-A6EC-8583DA407B01}" srcOrd="0" destOrd="0" parTransId="{555119DC-01FF-4DE6-B1C2-82FB7A277B4C}" sibTransId="{F47ABFB6-511B-464B-AB38-213CEDB98169}"/>
    <dgm:cxn modelId="{07DA8E52-49AA-41F2-B9C8-777D3695265F}" type="presOf" srcId="{43CEF0B3-E149-47F0-80C2-785020BA1C56}" destId="{A938F867-8DD0-4041-A230-D93E6F6985B5}" srcOrd="0" destOrd="0" presId="urn:microsoft.com/office/officeart/2005/8/layout/vList2"/>
    <dgm:cxn modelId="{0137C853-2D08-4CB8-B07B-3BF0006BEC27}" srcId="{0DEAC456-3273-4294-9A54-F8AAA00C1B3A}" destId="{76DED320-BE9F-4D18-B45D-9BCBEA73F288}" srcOrd="2" destOrd="0" parTransId="{EEE64D45-FD48-4E17-9D54-6F8011D7F74B}" sibTransId="{D4CA9AE0-E99A-4C15-82D3-C94B4ECB3AF8}"/>
    <dgm:cxn modelId="{7564759B-D33C-4CDB-BD5C-51B5E14B6BC6}" type="presOf" srcId="{0DEAC456-3273-4294-9A54-F8AAA00C1B3A}" destId="{4F9D06CC-A56D-483D-94FC-249BD2FEA139}" srcOrd="0" destOrd="0" presId="urn:microsoft.com/office/officeart/2005/8/layout/vList2"/>
    <dgm:cxn modelId="{695698BF-159F-4DF8-BA01-B96BB73114DE}" type="presOf" srcId="{FF13E6AB-39FB-4C32-A6EC-8583DA407B01}" destId="{288AB380-ACB0-400E-9502-82FF2BF8EADD}" srcOrd="0" destOrd="0" presId="urn:microsoft.com/office/officeart/2005/8/layout/vList2"/>
    <dgm:cxn modelId="{8F46DFC0-EB33-4EFC-A809-ADFFADC02460}" srcId="{0DEAC456-3273-4294-9A54-F8AAA00C1B3A}" destId="{43CEF0B3-E149-47F0-80C2-785020BA1C56}" srcOrd="1" destOrd="0" parTransId="{3B0EA47D-15CF-4487-9317-54B0273AEC04}" sibTransId="{E2327112-FE77-4E46-BB1B-809032960671}"/>
    <dgm:cxn modelId="{32431BF5-4665-432D-AC58-0F051CC04F00}" type="presOf" srcId="{76DED320-BE9F-4D18-B45D-9BCBEA73F288}" destId="{688CACB4-110A-422C-A278-D75331F31BBA}" srcOrd="0" destOrd="0" presId="urn:microsoft.com/office/officeart/2005/8/layout/vList2"/>
    <dgm:cxn modelId="{FA83E4D0-04DA-48C7-B338-EFDE319115B6}" type="presParOf" srcId="{4F9D06CC-A56D-483D-94FC-249BD2FEA139}" destId="{288AB380-ACB0-400E-9502-82FF2BF8EADD}" srcOrd="0" destOrd="0" presId="urn:microsoft.com/office/officeart/2005/8/layout/vList2"/>
    <dgm:cxn modelId="{5BD0895E-7BA8-473C-825F-51C989C1FCE3}" type="presParOf" srcId="{4F9D06CC-A56D-483D-94FC-249BD2FEA139}" destId="{26EE5486-1B57-4ECB-BE51-C0E77EB4FA56}" srcOrd="1" destOrd="0" presId="urn:microsoft.com/office/officeart/2005/8/layout/vList2"/>
    <dgm:cxn modelId="{92B98E7D-C94B-45A2-856E-4E33380C4227}" type="presParOf" srcId="{4F9D06CC-A56D-483D-94FC-249BD2FEA139}" destId="{A938F867-8DD0-4041-A230-D93E6F6985B5}" srcOrd="2" destOrd="0" presId="urn:microsoft.com/office/officeart/2005/8/layout/vList2"/>
    <dgm:cxn modelId="{E9606B01-0620-4F86-9AAC-1E707D193093}" type="presParOf" srcId="{4F9D06CC-A56D-483D-94FC-249BD2FEA139}" destId="{3105828C-2FFE-4B14-9449-25068B8FF994}" srcOrd="3" destOrd="0" presId="urn:microsoft.com/office/officeart/2005/8/layout/vList2"/>
    <dgm:cxn modelId="{621F875C-3CA3-4C50-8473-83054096E666}" type="presParOf" srcId="{4F9D06CC-A56D-483D-94FC-249BD2FEA139}" destId="{688CACB4-110A-422C-A278-D75331F31BB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8AB380-ACB0-400E-9502-82FF2BF8EADD}">
      <dsp:nvSpPr>
        <dsp:cNvPr id="0" name=""/>
        <dsp:cNvSpPr/>
      </dsp:nvSpPr>
      <dsp:spPr>
        <a:xfrm>
          <a:off x="0" y="51766"/>
          <a:ext cx="10515600" cy="1350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400" kern="1200"/>
            <a:t>Курс  складається  з  наступних змістовних модулів:</a:t>
          </a:r>
          <a:endParaRPr lang="ru-RU" sz="3400" kern="1200"/>
        </a:p>
      </dsp:txBody>
      <dsp:txXfrm>
        <a:off x="65934" y="117700"/>
        <a:ext cx="10383732" cy="1218787"/>
      </dsp:txXfrm>
    </dsp:sp>
    <dsp:sp modelId="{A938F867-8DD0-4041-A230-D93E6F6985B5}">
      <dsp:nvSpPr>
        <dsp:cNvPr id="0" name=""/>
        <dsp:cNvSpPr/>
      </dsp:nvSpPr>
      <dsp:spPr>
        <a:xfrm>
          <a:off x="0" y="1500341"/>
          <a:ext cx="10515600" cy="1350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/>
            <a:t>Змістовий модуль 1. Імперії, їх загальні характеристики та види</a:t>
          </a:r>
        </a:p>
      </dsp:txBody>
      <dsp:txXfrm>
        <a:off x="65934" y="1566275"/>
        <a:ext cx="10383732" cy="1218787"/>
      </dsp:txXfrm>
    </dsp:sp>
    <dsp:sp modelId="{688CACB4-110A-422C-A278-D75331F31BBA}">
      <dsp:nvSpPr>
        <dsp:cNvPr id="0" name=""/>
        <dsp:cNvSpPr/>
      </dsp:nvSpPr>
      <dsp:spPr>
        <a:xfrm>
          <a:off x="0" y="2948916"/>
          <a:ext cx="10515600" cy="1350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/>
            <a:t>Змістовий модуль 2. Механізми та практики реалізації влади імперій</a:t>
          </a:r>
        </a:p>
      </dsp:txBody>
      <dsp:txXfrm>
        <a:off x="65934" y="3014850"/>
        <a:ext cx="10383732" cy="12187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7380C9-C742-8E18-396F-00DA66346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352D69D-F4FA-9AB0-77EC-A14B86F14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28BD9B-0432-C987-B6A5-4C4F604B3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1ED2C-CF3A-46E6-8AFB-61793FE124DE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1510B6-C30A-D42D-420C-8C058EE61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626E57-7010-9EC8-FEB0-885B3506B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8297-7F3A-4DB2-A820-F023C9358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031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C910D5-C009-C267-7252-E0ABB3892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F94B683-A550-576B-5EC8-274CD47129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DFF59A-5122-EFFB-DDAE-D7E0398E2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1ED2C-CF3A-46E6-8AFB-61793FE124DE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C50911-3AE9-8889-4856-659D54188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70E9AB-C1A5-CF8A-7E09-3DFF0F660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8297-7F3A-4DB2-A820-F023C9358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2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E9FE904-AF40-4887-311B-10AADD3A70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0454033-F640-7B19-AAD8-46AD14D690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5A540C-1734-6D14-1A72-7F63BED3A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1ED2C-CF3A-46E6-8AFB-61793FE124DE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D1E70E-F1FA-584B-20C9-405216EE6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D8B865-27B8-88EF-9626-5ACDD0225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8297-7F3A-4DB2-A820-F023C9358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12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EAF4FA-1D81-BC6E-BF9D-0380A79AB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46B2A0-FEDC-7545-D05C-11C5D84C3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EF98B3-E660-6E54-AD17-FB576AE2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1ED2C-CF3A-46E6-8AFB-61793FE124DE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44C728-30E2-B725-56EE-A0418E651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CE64E7-83E4-D609-B7E6-539515543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8297-7F3A-4DB2-A820-F023C9358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22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A4D52E-D066-9D25-A6B7-EC4AA88B4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7A55A8-F3D1-9660-50AF-A84F5F08C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246AB7-869C-A9A9-2BB6-A3D623A99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1ED2C-CF3A-46E6-8AFB-61793FE124DE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B72F1C-878D-4B32-A484-1B60554E0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9415F1-9BEF-71F8-7361-3B69A51E9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8297-7F3A-4DB2-A820-F023C9358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0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1D87C0-97BB-701E-8861-0DEC0CAAC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6838E8-EF17-64A4-ABD8-5219A4C71A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AB13DD-923A-46AB-96A7-FED7BDA40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921513-3697-4BF0-FF59-62EE0AB12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1ED2C-CF3A-46E6-8AFB-61793FE124DE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D76AB99-B03B-82DF-E9D3-7AD3861BD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325614-1C0F-7D66-F507-B315F03F6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8297-7F3A-4DB2-A820-F023C9358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78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343F36-167C-BED2-5B94-B4A3035FC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9A73053-C943-D82A-DA09-FBD6686A1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38F5838-8AB7-C498-7557-B4293AC500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85FF651-1F8C-BC32-FFC0-F86BA9AAE4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02F01E6-CD91-1865-CC4E-05A2C6523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48B0152-E0F3-57C6-61EB-BB0C1BED2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1ED2C-CF3A-46E6-8AFB-61793FE124DE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E33AC03-5FF9-721C-243B-7122F6417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B4D74E2-C232-693D-B7F1-51865A359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8297-7F3A-4DB2-A820-F023C9358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230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B3C04C-2AFA-C8C2-7E40-F5EB5A231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48167F7-9A41-6528-7523-A467382C2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1ED2C-CF3A-46E6-8AFB-61793FE124DE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67EFBEA-0A3B-12B2-F387-23579DA11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771BAC0-8B53-A397-31C6-AE6004F29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8297-7F3A-4DB2-A820-F023C9358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449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128B3EB-8620-78DF-A662-D8F2853EC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1ED2C-CF3A-46E6-8AFB-61793FE124DE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7567AD7-FB12-7F87-0A07-B48DB79F7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CA70C53-6F71-EC49-D993-71C603D03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8297-7F3A-4DB2-A820-F023C9358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960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A337ED-45D0-77A7-7927-5A99B29B1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D26A17-EF68-8BE8-6A3E-595A3DA34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7B6772D-69DF-D62D-3A17-2952D0FB67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4B300B0-B0D8-4B8A-3085-7FADAF068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1ED2C-CF3A-46E6-8AFB-61793FE124DE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199C12E-DD44-BE79-8FB7-A645A43EE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F2F27B0-3582-E932-46F8-05FF95AA9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8297-7F3A-4DB2-A820-F023C9358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085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B09E37-2AAA-CFD9-A04F-1D9B5FC5B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BD24398-2CA6-AB70-FEC5-1B96D47697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44D9A65-B561-FEB7-B000-706010C5B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F84261B-804F-F843-F9B5-2D84A2746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1ED2C-CF3A-46E6-8AFB-61793FE124DE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881CC8-E81F-4C16-FDB2-FCDE46467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43311A2-5B1F-60DC-5940-541BE9DAD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8297-7F3A-4DB2-A820-F023C9358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102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9005AD-93C4-F4D7-F7EA-47A8A57DA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53284A7-9820-FEBF-7708-699B43EA4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0C36A8-82A0-F6A6-ED9B-6908405924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1ED2C-CF3A-46E6-8AFB-61793FE124DE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394A35-99BB-4859-ADD6-4B4C36BB97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9D5F7A-ED0D-D119-4C07-9BEAFDC3B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68297-7F3A-4DB2-A820-F023C9358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674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59AB6D-37B7-6A5A-2896-96F1EC673D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Імперії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: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методи</a:t>
            </a:r>
            <a:r>
              <a:rPr lang="ru-RU" dirty="0"/>
              <a:t>, практики державного </a:t>
            </a:r>
            <a:r>
              <a:rPr lang="ru-RU" dirty="0" err="1"/>
              <a:t>управління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XVIII – ХХ ст.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66C643C-0C07-02DE-C8C5-66511BAE7D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Презентація курсу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6142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3E8A72-A181-9D46-2274-9E9613003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dirty="0"/>
              <a:t>Метою </a:t>
            </a:r>
            <a:r>
              <a:rPr lang="ru-RU" sz="2200" dirty="0" err="1"/>
              <a:t>вивчення</a:t>
            </a:r>
            <a:r>
              <a:rPr lang="ru-RU" sz="2200" dirty="0"/>
              <a:t> </a:t>
            </a:r>
            <a:r>
              <a:rPr lang="ru-RU" sz="2200" dirty="0" err="1"/>
              <a:t>навчальної</a:t>
            </a:r>
            <a:r>
              <a:rPr lang="ru-RU" sz="2200" dirty="0"/>
              <a:t> </a:t>
            </a:r>
            <a:r>
              <a:rPr lang="ru-RU" sz="2200" dirty="0" err="1"/>
              <a:t>дисципліни</a:t>
            </a:r>
            <a:r>
              <a:rPr lang="ru-RU" sz="2200" dirty="0"/>
              <a:t> «</a:t>
            </a:r>
            <a:r>
              <a:rPr lang="ru-RU" sz="2200" dirty="0" err="1"/>
              <a:t>Імперії</a:t>
            </a:r>
            <a:r>
              <a:rPr lang="ru-RU" sz="2200" dirty="0"/>
              <a:t> та </a:t>
            </a:r>
            <a:r>
              <a:rPr lang="ru-RU" sz="2200" dirty="0" err="1"/>
              <a:t>їх</a:t>
            </a:r>
            <a:r>
              <a:rPr lang="ru-RU" sz="2200" dirty="0"/>
              <a:t> </a:t>
            </a:r>
            <a:r>
              <a:rPr lang="ru-RU" sz="2200" dirty="0" err="1"/>
              <a:t>органи</a:t>
            </a:r>
            <a:r>
              <a:rPr lang="ru-RU" sz="2200" dirty="0"/>
              <a:t> </a:t>
            </a:r>
            <a:r>
              <a:rPr lang="ru-RU" sz="2200" dirty="0" err="1"/>
              <a:t>влади</a:t>
            </a:r>
            <a:r>
              <a:rPr lang="ru-RU" sz="2200" dirty="0"/>
              <a:t>: </a:t>
            </a:r>
            <a:r>
              <a:rPr lang="ru-RU" sz="2200" dirty="0" err="1"/>
              <a:t>системи</a:t>
            </a:r>
            <a:r>
              <a:rPr lang="ru-RU" sz="2200" dirty="0"/>
              <a:t>, </a:t>
            </a:r>
            <a:r>
              <a:rPr lang="ru-RU" sz="2200" dirty="0" err="1"/>
              <a:t>методи</a:t>
            </a:r>
            <a:r>
              <a:rPr lang="ru-RU" sz="2200" dirty="0"/>
              <a:t>, практики державного </a:t>
            </a:r>
            <a:r>
              <a:rPr lang="ru-RU" sz="2200" dirty="0" err="1"/>
              <a:t>управління</a:t>
            </a:r>
            <a:r>
              <a:rPr lang="ru-RU" sz="2200" dirty="0"/>
              <a:t> в </a:t>
            </a:r>
            <a:r>
              <a:rPr lang="ru-RU" sz="2200" dirty="0" err="1"/>
              <a:t>Україні</a:t>
            </a:r>
            <a:r>
              <a:rPr lang="ru-RU" sz="2200" dirty="0"/>
              <a:t> </a:t>
            </a:r>
            <a:r>
              <a:rPr lang="en-US" sz="2200" dirty="0"/>
              <a:t>XVIII – </a:t>
            </a:r>
            <a:r>
              <a:rPr lang="ru-RU" sz="2200" dirty="0"/>
              <a:t>ХХ ст.» є </a:t>
            </a:r>
            <a:r>
              <a:rPr lang="ru-RU" sz="2200" dirty="0" err="1"/>
              <a:t>формування</a:t>
            </a:r>
            <a:r>
              <a:rPr lang="ru-RU" sz="2200" dirty="0"/>
              <a:t> у </a:t>
            </a:r>
            <a:r>
              <a:rPr lang="ru-RU" sz="2200" dirty="0" err="1"/>
              <a:t>здобувачів</a:t>
            </a:r>
            <a:r>
              <a:rPr lang="ru-RU" sz="2200" dirty="0"/>
              <a:t> </a:t>
            </a:r>
            <a:r>
              <a:rPr lang="ru-RU" sz="2200" dirty="0" err="1"/>
              <a:t>знань</a:t>
            </a:r>
            <a:r>
              <a:rPr lang="ru-RU" sz="2200" dirty="0"/>
              <a:t> з </a:t>
            </a:r>
            <a:r>
              <a:rPr lang="ru-RU" sz="2200" dirty="0" err="1"/>
              <a:t>напрямів</a:t>
            </a:r>
            <a:r>
              <a:rPr lang="ru-RU" sz="2200" dirty="0"/>
              <a:t>, </a:t>
            </a:r>
            <a:r>
              <a:rPr lang="ru-RU" sz="2200" dirty="0" err="1"/>
              <a:t>механізмів</a:t>
            </a:r>
            <a:r>
              <a:rPr lang="ru-RU" sz="2200" dirty="0"/>
              <a:t> та методик </a:t>
            </a:r>
            <a:r>
              <a:rPr lang="ru-RU" sz="2200" dirty="0" err="1"/>
              <a:t>реалізації</a:t>
            </a:r>
            <a:r>
              <a:rPr lang="ru-RU" sz="2200" dirty="0"/>
              <a:t> </a:t>
            </a:r>
            <a:r>
              <a:rPr lang="ru-RU" sz="2200" dirty="0" err="1"/>
              <a:t>імперії</a:t>
            </a:r>
            <a:r>
              <a:rPr lang="ru-RU" sz="2200" dirty="0"/>
              <a:t> </a:t>
            </a:r>
            <a:r>
              <a:rPr lang="ru-RU" sz="2200" dirty="0" err="1"/>
              <a:t>своєї</a:t>
            </a:r>
            <a:r>
              <a:rPr lang="ru-RU" sz="2200" dirty="0"/>
              <a:t> </a:t>
            </a:r>
            <a:r>
              <a:rPr lang="ru-RU" sz="2200" dirty="0" err="1"/>
              <a:t>влади</a:t>
            </a:r>
            <a:r>
              <a:rPr lang="ru-RU" sz="2200" dirty="0"/>
              <a:t>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D70D28C-2914-7647-6987-964F2274A1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37034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37865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90</Words>
  <Application>Microsoft Office PowerPoint</Application>
  <PresentationFormat>Широкоэкранный</PresentationFormat>
  <Paragraphs>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Імперії та їх органи влади: системи, методи, практики державного управління в Україні XVIII – ХХ ст.</vt:lpstr>
      <vt:lpstr>Метою вивчення навчальної дисципліни «Імперії та їх органи влади: системи, методи, практики державного управління в Україні XVIII – ХХ ст.» є формування у здобувачів знань з напрямів, механізмів та методик реалізації імперії своєї влади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Пользователь</dc:creator>
  <cp:lastModifiedBy>Пользователь</cp:lastModifiedBy>
  <cp:revision>1</cp:revision>
  <dcterms:created xsi:type="dcterms:W3CDTF">2024-10-17T18:17:28Z</dcterms:created>
  <dcterms:modified xsi:type="dcterms:W3CDTF">2024-10-17T18:18:37Z</dcterms:modified>
</cp:coreProperties>
</file>