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1"/>
    <p:restoredTop sz="95946"/>
  </p:normalViewPr>
  <p:slideViewPr>
    <p:cSldViewPr snapToGrid="0">
      <p:cViewPr varScale="1">
        <p:scale>
          <a:sx n="115" d="100"/>
          <a:sy n="115" d="100"/>
        </p:scale>
        <p:origin x="5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10/18/23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10/18/23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10/18/23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10/18/23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10/18/23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2678E9-8972-AE3B-996E-297969CC24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Організація круїзного сервісу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92CD948-3D07-B207-B664-0FEE3698A4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Особливості розвитку круїзного туризму в Україні.</a:t>
            </a:r>
            <a:r>
              <a:rPr lang="ru-UA" sz="3200" dirty="0">
                <a:effectLst/>
              </a:rPr>
              <a:t> 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3415464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FA401C-1C66-B92F-C2A6-9F65B9388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/>
              <a:t>Історія виникнення круїзного туризму в Україні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72A52C-7931-E969-F46E-C3A4E047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3511" y="752596"/>
            <a:ext cx="7315200" cy="548093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Витоками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круїзного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туризму в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Україні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річкові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екскурсії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учнів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пароплавах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Дніпру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Так,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наприкінці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ХІХ –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поч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ХХ ст.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відбулися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річкові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екскурсії-прогулянки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часяких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екскурсанти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зупинялися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мальовничих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цікавих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історичному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плані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місцях</a:t>
            </a:r>
            <a:endParaRPr lang="ru-RU" dirty="0">
              <a:solidFill>
                <a:srgbClr val="141413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рання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екскурсія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пароплавах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радянської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доби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Україні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організована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9 червня 1919 р. культурно-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просвітницькою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комісією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київської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ради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професійних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спілок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своїх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членів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Ця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екскурсія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розраховувалась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на 1700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осіб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. Для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проведення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пізнавальних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лекцій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гідів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запрошені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спеціалісти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питань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ботаніки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141413"/>
                </a:solidFill>
                <a:latin typeface="Times New Roman" panose="02020603050405020304" pitchFamily="18" charset="0"/>
              </a:rPr>
              <a:t>геології</a:t>
            </a:r>
            <a:endParaRPr lang="ru-RU" dirty="0">
              <a:solidFill>
                <a:srgbClr val="141413"/>
              </a:solidFill>
              <a:latin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89776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30F5E4-F815-08A2-7F03-42A09F9EA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/>
              <a:t>Історія виникнення круїзного туризму в Україні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8BBA08-513E-13F3-3381-F7D6A6E0A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Згодом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річкові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екскурсії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Україні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розроблялися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часто за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межами: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1927 р. –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Об’єднане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екскурсійне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бюро РРФСР у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Москві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розробило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і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запропонувало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екскурсію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Дніпру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10-денний маршрут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розпочинався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Києві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звідки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пароплав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відправлявся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Дніпропетровська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з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відвідуванням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заповідника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Т. Шевченка, а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м.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Кривий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Ріг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3–4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екскурсанти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відпочивали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березі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Дніпра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екскурсійній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базі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якій</a:t>
            </a:r>
            <a:r>
              <a:rPr lang="ru-RU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за добу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повним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пансіоном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коштувало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2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карбованці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50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копійок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Учасники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маршруту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могли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продовжити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відпочинок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приморських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екскурсбазах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Алушти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Гурзуфа 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52669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BB5B65-ED2D-269D-463A-6F6A99967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/>
              <a:t>Історія виникнення круїзного туризму в Україні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01BEF9-D65F-3BA5-ED0C-FE3F91E98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1928 р.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маршрути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розроблялися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вже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УМПЕТ (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Українське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мішане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пайове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екскурсійне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товариство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).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Зокрема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УМПЕТ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пропонувалися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наступне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: маршрут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пароплавом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Дніпрельстан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Дніпро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Чорне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море – Одеса»,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розрахований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на 13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діб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; маршрут «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Донбас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Дніпрельстан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Криворіжжя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»,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розрахований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на 12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діб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проїздом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пароплавом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залізницею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; маршрут «Пороги –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Криворіжжя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»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розрахований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на 10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діб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проїздом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залізницею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автомобілем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пароплавом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були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комбіновані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тури, і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водний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транспорт тут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залучався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на одному-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двох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етапів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маршруту.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Утім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розроблялися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морські</a:t>
            </a:r>
            <a:r>
              <a:rPr lang="ru-RU" sz="4200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та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повністю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переважно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річкові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маршрути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Так,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особливим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попитом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користувався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маршрут на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пароплаві</a:t>
            </a:r>
            <a:r>
              <a:rPr lang="ru-RU" sz="42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sz="42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Дніпру</a:t>
            </a:r>
            <a:endParaRPr lang="ru-RU" sz="4200" dirty="0">
              <a:solidFill>
                <a:srgbClr val="141413"/>
              </a:solidFill>
              <a:effectLst/>
              <a:latin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172316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A2B49C-1EBF-9FD8-EE38-3EE359F7F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/>
              <a:t>Історія виникнення круїзного туризму в Україні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01C770-F258-026F-1192-3CCBE3DA9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А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морські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маршрути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надавали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екскурсантам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можливості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пізнати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життя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промисловий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розвиток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головних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портів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узбережжя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Чорного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Азовського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морів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таких як Одеса,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Миколаїв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Херсон, Севастополь, Ялта,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Феодосія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Керч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Бердянськ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Маріуполь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Таганрог. Або,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подорожуючи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Дніпру</a:t>
            </a:r>
            <a:r>
              <a:rPr lang="ru-RU" sz="2400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за маршрутом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Київ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Черкаси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Кременчук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Кам’янське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Дніпропетровськ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– пороги –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Дніпробуд</a:t>
            </a:r>
            <a:r>
              <a:rPr lang="ru-RU" sz="2400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Запоріжжя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Нікополь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– Херсон – Одеса, вони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пересаджувалися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човни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здійснювали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пішохідний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перехід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Екскурсія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історичних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місцях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Полісся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за маршрутом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Київ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– Коростень – Овруч включала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проїзд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залізницею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пароплавом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річках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Прип’ять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» 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44751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2048C8-2FB9-1162-8BAF-CDACFEFEC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/>
              <a:t>Історія виникнення круїзного туризму в Україні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B04253-F473-47F3-2CF6-A0EA79400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568712"/>
            <a:ext cx="7315200" cy="54160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післявоєнні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роки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отримували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розвиток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річкові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морські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екскурсії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місцевого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в тих областях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Україні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мали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відповідну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річкову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морську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акваторію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Так,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Миколаївське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бюро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подорожей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екскурсій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впроваджувало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річковий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круїз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Миколаїв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Київ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Миколаїв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»,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з 1968 р.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здійснювався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на дизель-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електроході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«Карл Маркс».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Річкові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круїзи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були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своєрідним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ноу-хау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радянського</a:t>
            </a:r>
            <a:r>
              <a:rPr lang="ru-RU" sz="2400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туризму. Про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ефективність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такого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різновиду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туризму,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до того ж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суміщав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собі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транспортні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послуги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послугами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розміщення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харчування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рекреації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свідчать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річні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звіти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теплоходні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маршрути</a:t>
            </a:r>
            <a:r>
              <a:rPr lang="ru-RU" sz="2400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за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навігацію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Подібні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звіти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представлялися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в УРРТ –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Українську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республіканську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раду з туризму – (а з1969 р. УРРТЕ)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щорічно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до 1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грудня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по кожному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турпароходу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відповідному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маршруту.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39637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43856A-5084-6258-2424-526F714B5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/>
              <a:t>Історія виникнення круїзного туризму в Україні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52BB38-844F-A43F-FB5F-F189000DD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501805"/>
            <a:ext cx="7315200" cy="548294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ru-RU" sz="2400" dirty="0">
              <a:solidFill>
                <a:srgbClr val="141413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Річкові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круїзи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лінії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бюро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подорожей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Супутник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»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було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запроваджено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1973 р.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програмами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передбачалися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оглядові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екскурсії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містах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знаходилися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по маршруту,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відвідування</a:t>
            </a:r>
            <a:r>
              <a:rPr lang="ru-RU" sz="8000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музеїв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картинних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галерей. На борту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теплоходів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молодь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розважалася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на дискотеках. А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влітку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додавався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ще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й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відпочинок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на пляжах.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Великою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популярністю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користувалися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Чорноморський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Дніпровський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круїзи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Так, у 1978 р.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відбулося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10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круїзів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молоді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Дніпру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в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побувало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1574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осіб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Дніпровський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круїз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пролягав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за маршрутом: Херсон-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Київ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-Херсон (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Миколаїв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зупинками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Очакові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Новій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Каховці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Дніпропетровську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Кременчуці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Києві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Каневі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Черкасах,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Запоріжжі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Круїз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тривав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13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днів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того,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комітети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комсомолу через «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Супутник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» направляли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українських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туристів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зазвичай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були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молоді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переможці</a:t>
            </a:r>
            <a:r>
              <a:rPr lang="ru-RU" sz="8000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соціалістичного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змагання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) в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круїзи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Волзі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Дону,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Єнісею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Обі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Іртишу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Лені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Амуру, по морям Далекого Сходу, озеру Байкал.</a:t>
            </a:r>
            <a:r>
              <a:rPr lang="ru-RU" sz="8000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Починаючи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з 1982 р.,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був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введений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круїз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Дніпром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Ріка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-море» з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Києва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до Херсону,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далі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Чорним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морем до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Одеси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звідти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Дунаєм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до Русе (НРБ) і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Джурджу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Румунія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).</a:t>
            </a:r>
            <a:r>
              <a:rPr lang="ru-RU" sz="8000" dirty="0">
                <a:solidFill>
                  <a:srgbClr val="141413"/>
                </a:solidFill>
                <a:latin typeface="Times New Roman" panose="02020603050405020304" pitchFamily="18" charset="0"/>
              </a:rPr>
              <a:t> Н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а той час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був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єдиний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круїз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подібного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типу у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світовій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практиці</a:t>
            </a:r>
            <a:r>
              <a:rPr lang="ru-RU" sz="80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ru-RU" sz="2400" dirty="0">
              <a:solidFill>
                <a:srgbClr val="141413"/>
              </a:solidFill>
              <a:effectLst/>
              <a:latin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99092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C2829B-E4DB-1A6E-F26A-8BB47D6A8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/>
              <a:t>Круїзний туризму в Україіні у пострадянські часи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2C536C-A962-237B-9436-AFED9902F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UA" sz="2400" dirty="0"/>
              <a:t>Станом на 2016-2018 роки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потужності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українського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річкового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круїзного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флоту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формують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8 суден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загальною</a:t>
            </a:r>
            <a:r>
              <a:rPr lang="ru-RU" sz="2400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одночасною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місткістю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1618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пасажиро-місць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Внутрішній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річковий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круїзний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туристичний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продукт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формують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круїзна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судноплавна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компанія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Червона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рута» (р.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) та департамент «УДП-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пасфлот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» (р. Дунай)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судноплавної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компанії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Українське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дунайське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пароплавство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» (УДП).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Провідною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компанією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надання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туристичних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Пароплавна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компанія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Гідропарк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».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одна з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найстаріших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судноплавних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компаній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в м.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Києві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UA" sz="2400" dirty="0"/>
          </a:p>
          <a:p>
            <a:pPr marL="0" indent="0" algn="just">
              <a:lnSpc>
                <a:spcPct val="150000"/>
              </a:lnSpc>
              <a:buNone/>
            </a:pPr>
            <a:endParaRPr lang="ru-RU" sz="2400" dirty="0">
              <a:solidFill>
                <a:srgbClr val="141413"/>
              </a:solidFill>
              <a:effectLst/>
              <a:latin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106715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C68A9D-0359-2151-70F6-3CC1F06D3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/>
              <a:t>Круїзний туризму в Україіні у пострадянські часи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A72B09-3B38-1B18-CC2A-D41C49243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Незважаючи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досить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успішну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Червоної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рути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»,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річковий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транспорт не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набув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країні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значного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розвитку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а й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занепадає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Він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посідає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одне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останніх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місць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Україні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пасажирооборотом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Загальна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довжина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судноплавних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річкових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шляхів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останні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роки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скоротиласяі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становить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2175 км.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Судноплавними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Україні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Дунай,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Прип’ять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окремі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ділянки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Десни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Дністра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Південного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Бугу,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незначна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частина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Сіверського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Дінця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Горині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Самари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Інгульця</a:t>
            </a:r>
            <a:r>
              <a:rPr lang="ru-RU" sz="2400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та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деяких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річок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Найбільшими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річковими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портами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країни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Київ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Кременчук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Запоріжжя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Дніпро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Нікополь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Херсон,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Ізмаїл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Рені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Міжнародні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перевезення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пасажирів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допомогою</a:t>
            </a:r>
            <a:r>
              <a:rPr lang="ru-RU" sz="2400" dirty="0">
                <a:solidFill>
                  <a:srgbClr val="14141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річкового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транспорту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здійснюються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Одеській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області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трохи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більше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20 тис.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осіб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рік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) та в м. </a:t>
            </a:r>
            <a:r>
              <a:rPr lang="ru-RU" sz="2400" dirty="0" err="1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Києві</a:t>
            </a:r>
            <a:r>
              <a:rPr lang="ru-RU" sz="2400" dirty="0">
                <a:solidFill>
                  <a:srgbClr val="14141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74850789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</Template>
  <TotalTime>70</TotalTime>
  <Words>1002</Words>
  <Application>Microsoft Macintosh PowerPoint</Application>
  <PresentationFormat>Широкоэкранный</PresentationFormat>
  <Paragraphs>23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Corbel</vt:lpstr>
      <vt:lpstr>Times New Roman</vt:lpstr>
      <vt:lpstr>Wingdings 2</vt:lpstr>
      <vt:lpstr>Рамка</vt:lpstr>
      <vt:lpstr>Організація круїзного сервісу</vt:lpstr>
      <vt:lpstr>Історія виникнення круїзного туризму в Україні</vt:lpstr>
      <vt:lpstr>Історія виникнення круїзного туризму в Україні</vt:lpstr>
      <vt:lpstr>Історія виникнення круїзного туризму в Україні</vt:lpstr>
      <vt:lpstr>Історія виникнення круїзного туризму в Україні</vt:lpstr>
      <vt:lpstr>Історія виникнення круїзного туризму в Україні</vt:lpstr>
      <vt:lpstr>Історія виникнення круїзного туризму в Україні</vt:lpstr>
      <vt:lpstr>Круїзний туризму в Україіні у пострадянські часи</vt:lpstr>
      <vt:lpstr>Круїзний туризму в Україіні у пострадянські часи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круїзного сервісу</dc:title>
  <dc:creator>andrey.volobuev1999@gmail.com</dc:creator>
  <cp:lastModifiedBy>andrey.volobuev1999@gmail.com</cp:lastModifiedBy>
  <cp:revision>1</cp:revision>
  <dcterms:created xsi:type="dcterms:W3CDTF">2023-10-18T14:46:03Z</dcterms:created>
  <dcterms:modified xsi:type="dcterms:W3CDTF">2023-10-18T15:56:47Z</dcterms:modified>
</cp:coreProperties>
</file>