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6" r:id="rId2"/>
    <p:sldId id="257" r:id="rId3"/>
    <p:sldId id="283" r:id="rId4"/>
    <p:sldId id="274" r:id="rId5"/>
    <p:sldId id="284" r:id="rId6"/>
    <p:sldId id="285" r:id="rId7"/>
    <p:sldId id="277" r:id="rId8"/>
    <p:sldId id="279" r:id="rId9"/>
    <p:sldId id="280" r:id="rId10"/>
    <p:sldId id="282" r:id="rId11"/>
    <p:sldId id="287" r:id="rId12"/>
    <p:sldId id="281" r:id="rId13"/>
    <p:sldId id="286" r:id="rId14"/>
    <p:sldId id="263" r:id="rId15"/>
    <p:sldId id="258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2CC8C-0AE6-496E-B9FF-8724A533552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06D369-F303-49AA-9427-158B4EB822D7}">
      <dgm:prSet phldrT="[Text]"/>
      <dgm:spPr/>
      <dgm:t>
        <a:bodyPr/>
        <a:lstStyle/>
        <a:p>
          <a:r>
            <a:rPr lang="uk-UA" dirty="0" smtClean="0"/>
            <a:t>Перший тип</a:t>
          </a:r>
          <a:endParaRPr lang="en-GB" dirty="0"/>
        </a:p>
      </dgm:t>
    </dgm:pt>
    <dgm:pt modelId="{F015AE4D-2EA9-4F30-BA91-591372AF50B8}" type="parTrans" cxnId="{6CDCDCAB-ABDA-47DB-B8B5-A4BA039F035F}">
      <dgm:prSet/>
      <dgm:spPr/>
      <dgm:t>
        <a:bodyPr/>
        <a:lstStyle/>
        <a:p>
          <a:endParaRPr lang="en-GB"/>
        </a:p>
      </dgm:t>
    </dgm:pt>
    <dgm:pt modelId="{8BD971BA-5D71-4DC7-9A97-FB9BA6CEDF9D}" type="sibTrans" cxnId="{6CDCDCAB-ABDA-47DB-B8B5-A4BA039F035F}">
      <dgm:prSet/>
      <dgm:spPr/>
      <dgm:t>
        <a:bodyPr/>
        <a:lstStyle/>
        <a:p>
          <a:endParaRPr lang="en-GB"/>
        </a:p>
      </dgm:t>
    </dgm:pt>
    <dgm:pt modelId="{73008CC3-B7FD-4CF2-8026-5E265B2B7A2E}">
      <dgm:prSet phldrT="[Text]"/>
      <dgm:spPr/>
      <dgm:t>
        <a:bodyPr/>
        <a:lstStyle/>
        <a:p>
          <a:r>
            <a:rPr lang="ru-RU" b="0" i="0" dirty="0" smtClean="0"/>
            <a:t>один із батьків відсутній, а той, який залишився, більше не уклав повторного шлюбу</a:t>
          </a:r>
          <a:endParaRPr lang="en-GB" dirty="0"/>
        </a:p>
      </dgm:t>
    </dgm:pt>
    <dgm:pt modelId="{796C8030-2758-412E-8E2B-6D9CB3E7FA11}" type="parTrans" cxnId="{C9D2AE11-77DF-44B9-B14B-F91E4AC39B52}">
      <dgm:prSet/>
      <dgm:spPr/>
      <dgm:t>
        <a:bodyPr/>
        <a:lstStyle/>
        <a:p>
          <a:endParaRPr lang="en-GB"/>
        </a:p>
      </dgm:t>
    </dgm:pt>
    <dgm:pt modelId="{836008F5-E4A4-4A18-BEED-E9852CF2B94B}" type="sibTrans" cxnId="{C9D2AE11-77DF-44B9-B14B-F91E4AC39B52}">
      <dgm:prSet/>
      <dgm:spPr/>
      <dgm:t>
        <a:bodyPr/>
        <a:lstStyle/>
        <a:p>
          <a:endParaRPr lang="en-GB"/>
        </a:p>
      </dgm:t>
    </dgm:pt>
    <dgm:pt modelId="{7E9D51E5-48D7-4040-B166-E93415EC8D91}">
      <dgm:prSet phldrT="[Text]"/>
      <dgm:spPr/>
      <dgm:t>
        <a:bodyPr/>
        <a:lstStyle/>
        <a:p>
          <a:r>
            <a:rPr lang="uk-UA" dirty="0" smtClean="0"/>
            <a:t>Другий тип</a:t>
          </a:r>
          <a:endParaRPr lang="en-GB" dirty="0"/>
        </a:p>
      </dgm:t>
    </dgm:pt>
    <dgm:pt modelId="{35398CCF-A3C6-46D9-81FA-68269B0DDA8D}" type="parTrans" cxnId="{719F8AF1-CE0D-4A89-A461-1F0EDDC75255}">
      <dgm:prSet/>
      <dgm:spPr/>
      <dgm:t>
        <a:bodyPr/>
        <a:lstStyle/>
        <a:p>
          <a:endParaRPr lang="en-GB"/>
        </a:p>
      </dgm:t>
    </dgm:pt>
    <dgm:pt modelId="{40079DFE-97C1-4A8E-B39D-8C430A7AF40C}" type="sibTrans" cxnId="{719F8AF1-CE0D-4A89-A461-1F0EDDC75255}">
      <dgm:prSet/>
      <dgm:spPr/>
      <dgm:t>
        <a:bodyPr/>
        <a:lstStyle/>
        <a:p>
          <a:endParaRPr lang="en-GB"/>
        </a:p>
      </dgm:t>
    </dgm:pt>
    <dgm:pt modelId="{920830DA-B389-408F-966D-1B619BA205F2}">
      <dgm:prSet phldrT="[Text]"/>
      <dgm:spPr/>
      <dgm:t>
        <a:bodyPr/>
        <a:lstStyle/>
        <a:p>
          <a:r>
            <a:rPr lang="ru-RU" b="0" i="0" dirty="0" smtClean="0"/>
            <a:t>самотня людина офіційно усиновила дитину</a:t>
          </a:r>
          <a:endParaRPr lang="en-GB" dirty="0"/>
        </a:p>
      </dgm:t>
    </dgm:pt>
    <dgm:pt modelId="{4A0CB6D5-5452-48A8-8626-5A5DBDB865D2}" type="parTrans" cxnId="{E0C3137F-AB6E-4BB4-BBE5-B8BE72EB2C09}">
      <dgm:prSet/>
      <dgm:spPr/>
      <dgm:t>
        <a:bodyPr/>
        <a:lstStyle/>
        <a:p>
          <a:endParaRPr lang="en-GB"/>
        </a:p>
      </dgm:t>
    </dgm:pt>
    <dgm:pt modelId="{3BE6989B-6304-48C4-AD78-5D2930F91CA7}" type="sibTrans" cxnId="{E0C3137F-AB6E-4BB4-BBE5-B8BE72EB2C09}">
      <dgm:prSet/>
      <dgm:spPr/>
      <dgm:t>
        <a:bodyPr/>
        <a:lstStyle/>
        <a:p>
          <a:endParaRPr lang="en-GB"/>
        </a:p>
      </dgm:t>
    </dgm:pt>
    <dgm:pt modelId="{F9ADC11B-E925-4FAF-9F04-CC4C97A43FF8}">
      <dgm:prSet phldrT="[Text]"/>
      <dgm:spPr/>
      <dgm:t>
        <a:bodyPr/>
        <a:lstStyle/>
        <a:p>
          <a:r>
            <a:rPr lang="uk-UA" dirty="0" smtClean="0"/>
            <a:t>Третій тип</a:t>
          </a:r>
          <a:endParaRPr lang="en-GB" dirty="0"/>
        </a:p>
      </dgm:t>
    </dgm:pt>
    <dgm:pt modelId="{BC93469B-0A60-4EB4-B32A-62066BFB63FB}" type="parTrans" cxnId="{8141C5AA-365E-4E5D-8EE4-747476955B8A}">
      <dgm:prSet/>
      <dgm:spPr/>
      <dgm:t>
        <a:bodyPr/>
        <a:lstStyle/>
        <a:p>
          <a:endParaRPr lang="en-GB"/>
        </a:p>
      </dgm:t>
    </dgm:pt>
    <dgm:pt modelId="{9884DCCF-0574-47F1-87D3-A7C38CEB33EE}" type="sibTrans" cxnId="{8141C5AA-365E-4E5D-8EE4-747476955B8A}">
      <dgm:prSet/>
      <dgm:spPr/>
      <dgm:t>
        <a:bodyPr/>
        <a:lstStyle/>
        <a:p>
          <a:endParaRPr lang="en-GB"/>
        </a:p>
      </dgm:t>
    </dgm:pt>
    <dgm:pt modelId="{97D252F9-6CB1-4CA7-8A00-A836895056AC}">
      <dgm:prSet phldrT="[Text]"/>
      <dgm:spPr/>
      <dgm:t>
        <a:bodyPr/>
        <a:lstStyle/>
        <a:p>
          <a:r>
            <a:rPr lang="ru-RU" b="0" i="0" dirty="0" smtClean="0"/>
            <a:t>незаміжня жінка виховує сина або доньку одна</a:t>
          </a:r>
          <a:endParaRPr lang="en-GB" dirty="0"/>
        </a:p>
      </dgm:t>
    </dgm:pt>
    <dgm:pt modelId="{6A1E0E67-CC04-425D-BDB9-416129450556}" type="parTrans" cxnId="{82D71542-3193-4094-A4A7-B138C6701029}">
      <dgm:prSet/>
      <dgm:spPr/>
      <dgm:t>
        <a:bodyPr/>
        <a:lstStyle/>
        <a:p>
          <a:endParaRPr lang="en-GB"/>
        </a:p>
      </dgm:t>
    </dgm:pt>
    <dgm:pt modelId="{132A87E2-3A71-4979-AD3D-160DA6213C55}" type="sibTrans" cxnId="{82D71542-3193-4094-A4A7-B138C6701029}">
      <dgm:prSet/>
      <dgm:spPr/>
      <dgm:t>
        <a:bodyPr/>
        <a:lstStyle/>
        <a:p>
          <a:endParaRPr lang="en-GB"/>
        </a:p>
      </dgm:t>
    </dgm:pt>
    <dgm:pt modelId="{1BC61C87-FC13-4346-AF08-036176C02854}" type="pres">
      <dgm:prSet presAssocID="{83F2CC8C-0AE6-496E-B9FF-8724A53355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66EC8605-93D9-427B-A078-47E43B5B783C}" type="pres">
      <dgm:prSet presAssocID="{2D06D369-F303-49AA-9427-158B4EB822D7}" presName="parenttextcomposite" presStyleCnt="0"/>
      <dgm:spPr/>
    </dgm:pt>
    <dgm:pt modelId="{37B69653-F16B-417C-B779-088B62C86179}" type="pres">
      <dgm:prSet presAssocID="{2D06D369-F303-49AA-9427-158B4EB822D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626731-95E5-48F9-B010-2B928616B3FE}" type="pres">
      <dgm:prSet presAssocID="{2D06D369-F303-49AA-9427-158B4EB822D7}" presName="composite" presStyleCnt="0"/>
      <dgm:spPr/>
    </dgm:pt>
    <dgm:pt modelId="{96A7314B-D1A8-4EDE-A341-E34BB5B7C67A}" type="pres">
      <dgm:prSet presAssocID="{2D06D369-F303-49AA-9427-158B4EB822D7}" presName="chevron1" presStyleLbl="alignNode1" presStyleIdx="0" presStyleCnt="21"/>
      <dgm:spPr/>
    </dgm:pt>
    <dgm:pt modelId="{2B56BCC4-D447-4689-98C1-F678C10389F1}" type="pres">
      <dgm:prSet presAssocID="{2D06D369-F303-49AA-9427-158B4EB822D7}" presName="chevron2" presStyleLbl="alignNode1" presStyleIdx="1" presStyleCnt="21"/>
      <dgm:spPr/>
    </dgm:pt>
    <dgm:pt modelId="{5931D571-1129-4471-83A9-9BF6CE73E3CD}" type="pres">
      <dgm:prSet presAssocID="{2D06D369-F303-49AA-9427-158B4EB822D7}" presName="chevron3" presStyleLbl="alignNode1" presStyleIdx="2" presStyleCnt="21"/>
      <dgm:spPr/>
    </dgm:pt>
    <dgm:pt modelId="{E877665A-6FB3-4E7A-9917-C240EAA98C5A}" type="pres">
      <dgm:prSet presAssocID="{2D06D369-F303-49AA-9427-158B4EB822D7}" presName="chevron4" presStyleLbl="alignNode1" presStyleIdx="3" presStyleCnt="21"/>
      <dgm:spPr/>
    </dgm:pt>
    <dgm:pt modelId="{24B121FC-0D6B-4063-AEE9-197A2045A463}" type="pres">
      <dgm:prSet presAssocID="{2D06D369-F303-49AA-9427-158B4EB822D7}" presName="chevron5" presStyleLbl="alignNode1" presStyleIdx="4" presStyleCnt="21"/>
      <dgm:spPr/>
    </dgm:pt>
    <dgm:pt modelId="{15559DA4-289D-4604-8A15-E2B5C0ADB417}" type="pres">
      <dgm:prSet presAssocID="{2D06D369-F303-49AA-9427-158B4EB822D7}" presName="chevron6" presStyleLbl="alignNode1" presStyleIdx="5" presStyleCnt="21"/>
      <dgm:spPr/>
    </dgm:pt>
    <dgm:pt modelId="{43F2E06E-8170-4275-9FF1-24E1055C53F7}" type="pres">
      <dgm:prSet presAssocID="{2D06D369-F303-49AA-9427-158B4EB822D7}" presName="chevron7" presStyleLbl="alignNode1" presStyleIdx="6" presStyleCnt="21"/>
      <dgm:spPr/>
    </dgm:pt>
    <dgm:pt modelId="{9167C949-DCDF-4588-9F72-65B8A428D3DA}" type="pres">
      <dgm:prSet presAssocID="{2D06D369-F303-49AA-9427-158B4EB822D7}" presName="childtext" presStyleLbl="solidFgAcc1" presStyleIdx="0" presStyleCnt="3" custScaleX="15243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8EA03-0B24-42CE-A26C-7688711CC033}" type="pres">
      <dgm:prSet presAssocID="{8BD971BA-5D71-4DC7-9A97-FB9BA6CEDF9D}" presName="sibTrans" presStyleCnt="0"/>
      <dgm:spPr/>
    </dgm:pt>
    <dgm:pt modelId="{3B380D6C-DE26-4AD9-8B45-4800ED836332}" type="pres">
      <dgm:prSet presAssocID="{7E9D51E5-48D7-4040-B166-E93415EC8D91}" presName="parenttextcomposite" presStyleCnt="0"/>
      <dgm:spPr/>
    </dgm:pt>
    <dgm:pt modelId="{BD3E0318-303A-45DF-B95B-99B8234BF975}" type="pres">
      <dgm:prSet presAssocID="{7E9D51E5-48D7-4040-B166-E93415EC8D9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8A508B-692D-4257-AF75-64FEAD49E6B0}" type="pres">
      <dgm:prSet presAssocID="{7E9D51E5-48D7-4040-B166-E93415EC8D91}" presName="composite" presStyleCnt="0"/>
      <dgm:spPr/>
    </dgm:pt>
    <dgm:pt modelId="{13339611-D383-4EBD-A9B0-19B079DB66D0}" type="pres">
      <dgm:prSet presAssocID="{7E9D51E5-48D7-4040-B166-E93415EC8D91}" presName="chevron1" presStyleLbl="alignNode1" presStyleIdx="7" presStyleCnt="21"/>
      <dgm:spPr/>
    </dgm:pt>
    <dgm:pt modelId="{377EAFCD-D9F4-4827-9348-E8BD76F0F35A}" type="pres">
      <dgm:prSet presAssocID="{7E9D51E5-48D7-4040-B166-E93415EC8D91}" presName="chevron2" presStyleLbl="alignNode1" presStyleIdx="8" presStyleCnt="21"/>
      <dgm:spPr/>
    </dgm:pt>
    <dgm:pt modelId="{96337750-6123-4801-9D7F-E1F1BF1DBE35}" type="pres">
      <dgm:prSet presAssocID="{7E9D51E5-48D7-4040-B166-E93415EC8D91}" presName="chevron3" presStyleLbl="alignNode1" presStyleIdx="9" presStyleCnt="21"/>
      <dgm:spPr/>
    </dgm:pt>
    <dgm:pt modelId="{AD0A9363-C606-4969-87E7-39BFABE998C9}" type="pres">
      <dgm:prSet presAssocID="{7E9D51E5-48D7-4040-B166-E93415EC8D91}" presName="chevron4" presStyleLbl="alignNode1" presStyleIdx="10" presStyleCnt="21"/>
      <dgm:spPr/>
    </dgm:pt>
    <dgm:pt modelId="{2343CBF6-3D2F-416F-BC5B-3F5B6716B40F}" type="pres">
      <dgm:prSet presAssocID="{7E9D51E5-48D7-4040-B166-E93415EC8D91}" presName="chevron5" presStyleLbl="alignNode1" presStyleIdx="11" presStyleCnt="21"/>
      <dgm:spPr/>
    </dgm:pt>
    <dgm:pt modelId="{56B22FC6-1154-493E-A7DC-0B636EB3BD38}" type="pres">
      <dgm:prSet presAssocID="{7E9D51E5-48D7-4040-B166-E93415EC8D91}" presName="chevron6" presStyleLbl="alignNode1" presStyleIdx="12" presStyleCnt="21"/>
      <dgm:spPr/>
    </dgm:pt>
    <dgm:pt modelId="{2F2C1C4C-49DA-479C-81B3-66013DAB3868}" type="pres">
      <dgm:prSet presAssocID="{7E9D51E5-48D7-4040-B166-E93415EC8D91}" presName="chevron7" presStyleLbl="alignNode1" presStyleIdx="13" presStyleCnt="21"/>
      <dgm:spPr/>
    </dgm:pt>
    <dgm:pt modelId="{C8E4286B-23DB-4F5A-82CA-408361544A30}" type="pres">
      <dgm:prSet presAssocID="{7E9D51E5-48D7-4040-B166-E93415EC8D91}" presName="childtext" presStyleLbl="solidFgAcc1" presStyleIdx="1" presStyleCnt="3" custScaleX="15201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5535B2-FF0A-4301-BCDD-9B52B0892E13}" type="pres">
      <dgm:prSet presAssocID="{40079DFE-97C1-4A8E-B39D-8C430A7AF40C}" presName="sibTrans" presStyleCnt="0"/>
      <dgm:spPr/>
    </dgm:pt>
    <dgm:pt modelId="{2468624C-EAFC-44D3-9AED-0D1D8778F4D1}" type="pres">
      <dgm:prSet presAssocID="{F9ADC11B-E925-4FAF-9F04-CC4C97A43FF8}" presName="parenttextcomposite" presStyleCnt="0"/>
      <dgm:spPr/>
    </dgm:pt>
    <dgm:pt modelId="{8C8CF03E-03B5-4D85-B82B-5FDA31DE8A5F}" type="pres">
      <dgm:prSet presAssocID="{F9ADC11B-E925-4FAF-9F04-CC4C97A43FF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24B708-2DB9-41DC-B04D-6D89E1C666FC}" type="pres">
      <dgm:prSet presAssocID="{F9ADC11B-E925-4FAF-9F04-CC4C97A43FF8}" presName="composite" presStyleCnt="0"/>
      <dgm:spPr/>
    </dgm:pt>
    <dgm:pt modelId="{B1291CE1-21F9-43A1-B503-276E8F4AD93A}" type="pres">
      <dgm:prSet presAssocID="{F9ADC11B-E925-4FAF-9F04-CC4C97A43FF8}" presName="chevron1" presStyleLbl="alignNode1" presStyleIdx="14" presStyleCnt="21"/>
      <dgm:spPr/>
    </dgm:pt>
    <dgm:pt modelId="{EA0D6E52-DF5C-4626-AFBD-E8894444BF25}" type="pres">
      <dgm:prSet presAssocID="{F9ADC11B-E925-4FAF-9F04-CC4C97A43FF8}" presName="chevron2" presStyleLbl="alignNode1" presStyleIdx="15" presStyleCnt="21"/>
      <dgm:spPr/>
    </dgm:pt>
    <dgm:pt modelId="{171E8303-89F1-4480-BE2B-382FC3B97918}" type="pres">
      <dgm:prSet presAssocID="{F9ADC11B-E925-4FAF-9F04-CC4C97A43FF8}" presName="chevron3" presStyleLbl="alignNode1" presStyleIdx="16" presStyleCnt="21"/>
      <dgm:spPr/>
    </dgm:pt>
    <dgm:pt modelId="{2B9614D9-6885-4A74-8A53-A79531994A98}" type="pres">
      <dgm:prSet presAssocID="{F9ADC11B-E925-4FAF-9F04-CC4C97A43FF8}" presName="chevron4" presStyleLbl="alignNode1" presStyleIdx="17" presStyleCnt="21"/>
      <dgm:spPr/>
    </dgm:pt>
    <dgm:pt modelId="{259C169C-5482-45C1-BEBA-1A801D9EFB51}" type="pres">
      <dgm:prSet presAssocID="{F9ADC11B-E925-4FAF-9F04-CC4C97A43FF8}" presName="chevron5" presStyleLbl="alignNode1" presStyleIdx="18" presStyleCnt="21"/>
      <dgm:spPr/>
    </dgm:pt>
    <dgm:pt modelId="{33AB09BB-F789-4B6D-818C-EA8D1A4AF595}" type="pres">
      <dgm:prSet presAssocID="{F9ADC11B-E925-4FAF-9F04-CC4C97A43FF8}" presName="chevron6" presStyleLbl="alignNode1" presStyleIdx="19" presStyleCnt="21"/>
      <dgm:spPr/>
    </dgm:pt>
    <dgm:pt modelId="{BF7C038D-01F5-4AB5-9C39-CA633DE12577}" type="pres">
      <dgm:prSet presAssocID="{F9ADC11B-E925-4FAF-9F04-CC4C97A43FF8}" presName="chevron7" presStyleLbl="alignNode1" presStyleIdx="20" presStyleCnt="21"/>
      <dgm:spPr/>
    </dgm:pt>
    <dgm:pt modelId="{384DE8AD-6998-4D56-9AA5-6E57C182B0D8}" type="pres">
      <dgm:prSet presAssocID="{F9ADC11B-E925-4FAF-9F04-CC4C97A43FF8}" presName="childtext" presStyleLbl="solidFgAcc1" presStyleIdx="2" presStyleCnt="3" custScaleX="15243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9F8AF1-CE0D-4A89-A461-1F0EDDC75255}" srcId="{83F2CC8C-0AE6-496E-B9FF-8724A5335521}" destId="{7E9D51E5-48D7-4040-B166-E93415EC8D91}" srcOrd="1" destOrd="0" parTransId="{35398CCF-A3C6-46D9-81FA-68269B0DDA8D}" sibTransId="{40079DFE-97C1-4A8E-B39D-8C430A7AF40C}"/>
    <dgm:cxn modelId="{6CDCDCAB-ABDA-47DB-B8B5-A4BA039F035F}" srcId="{83F2CC8C-0AE6-496E-B9FF-8724A5335521}" destId="{2D06D369-F303-49AA-9427-158B4EB822D7}" srcOrd="0" destOrd="0" parTransId="{F015AE4D-2EA9-4F30-BA91-591372AF50B8}" sibTransId="{8BD971BA-5D71-4DC7-9A97-FB9BA6CEDF9D}"/>
    <dgm:cxn modelId="{A353FA52-36F1-4616-99FC-0B1284584633}" type="presOf" srcId="{920830DA-B389-408F-966D-1B619BA205F2}" destId="{C8E4286B-23DB-4F5A-82CA-408361544A30}" srcOrd="0" destOrd="0" presId="urn:microsoft.com/office/officeart/2008/layout/VerticalAccentList"/>
    <dgm:cxn modelId="{19FCAD22-449C-4406-A51C-2F5078C0E43C}" type="presOf" srcId="{73008CC3-B7FD-4CF2-8026-5E265B2B7A2E}" destId="{9167C949-DCDF-4588-9F72-65B8A428D3DA}" srcOrd="0" destOrd="0" presId="urn:microsoft.com/office/officeart/2008/layout/VerticalAccentList"/>
    <dgm:cxn modelId="{75131512-4C58-4008-B50C-A9480F2330BD}" type="presOf" srcId="{97D252F9-6CB1-4CA7-8A00-A836895056AC}" destId="{384DE8AD-6998-4D56-9AA5-6E57C182B0D8}" srcOrd="0" destOrd="0" presId="urn:microsoft.com/office/officeart/2008/layout/VerticalAccentList"/>
    <dgm:cxn modelId="{D419E7A5-758E-47E8-BB32-0DAEF75DCE4F}" type="presOf" srcId="{83F2CC8C-0AE6-496E-B9FF-8724A5335521}" destId="{1BC61C87-FC13-4346-AF08-036176C02854}" srcOrd="0" destOrd="0" presId="urn:microsoft.com/office/officeart/2008/layout/VerticalAccentList"/>
    <dgm:cxn modelId="{77601216-6121-43C2-9172-11A32E538275}" type="presOf" srcId="{2D06D369-F303-49AA-9427-158B4EB822D7}" destId="{37B69653-F16B-417C-B779-088B62C86179}" srcOrd="0" destOrd="0" presId="urn:microsoft.com/office/officeart/2008/layout/VerticalAccentList"/>
    <dgm:cxn modelId="{E0C3137F-AB6E-4BB4-BBE5-B8BE72EB2C09}" srcId="{7E9D51E5-48D7-4040-B166-E93415EC8D91}" destId="{920830DA-B389-408F-966D-1B619BA205F2}" srcOrd="0" destOrd="0" parTransId="{4A0CB6D5-5452-48A8-8626-5A5DBDB865D2}" sibTransId="{3BE6989B-6304-48C4-AD78-5D2930F91CA7}"/>
    <dgm:cxn modelId="{C9D2AE11-77DF-44B9-B14B-F91E4AC39B52}" srcId="{2D06D369-F303-49AA-9427-158B4EB822D7}" destId="{73008CC3-B7FD-4CF2-8026-5E265B2B7A2E}" srcOrd="0" destOrd="0" parTransId="{796C8030-2758-412E-8E2B-6D9CB3E7FA11}" sibTransId="{836008F5-E4A4-4A18-BEED-E9852CF2B94B}"/>
    <dgm:cxn modelId="{F521FF35-CC52-4B79-BE0C-944326BEBD85}" type="presOf" srcId="{7E9D51E5-48D7-4040-B166-E93415EC8D91}" destId="{BD3E0318-303A-45DF-B95B-99B8234BF975}" srcOrd="0" destOrd="0" presId="urn:microsoft.com/office/officeart/2008/layout/VerticalAccentList"/>
    <dgm:cxn modelId="{8141C5AA-365E-4E5D-8EE4-747476955B8A}" srcId="{83F2CC8C-0AE6-496E-B9FF-8724A5335521}" destId="{F9ADC11B-E925-4FAF-9F04-CC4C97A43FF8}" srcOrd="2" destOrd="0" parTransId="{BC93469B-0A60-4EB4-B32A-62066BFB63FB}" sibTransId="{9884DCCF-0574-47F1-87D3-A7C38CEB33EE}"/>
    <dgm:cxn modelId="{7A94F4E3-2091-4632-AC54-9187E577C1A0}" type="presOf" srcId="{F9ADC11B-E925-4FAF-9F04-CC4C97A43FF8}" destId="{8C8CF03E-03B5-4D85-B82B-5FDA31DE8A5F}" srcOrd="0" destOrd="0" presId="urn:microsoft.com/office/officeart/2008/layout/VerticalAccentList"/>
    <dgm:cxn modelId="{82D71542-3193-4094-A4A7-B138C6701029}" srcId="{F9ADC11B-E925-4FAF-9F04-CC4C97A43FF8}" destId="{97D252F9-6CB1-4CA7-8A00-A836895056AC}" srcOrd="0" destOrd="0" parTransId="{6A1E0E67-CC04-425D-BDB9-416129450556}" sibTransId="{132A87E2-3A71-4979-AD3D-160DA6213C55}"/>
    <dgm:cxn modelId="{2FD5B469-7763-4D64-8D53-594BD88A8ED5}" type="presParOf" srcId="{1BC61C87-FC13-4346-AF08-036176C02854}" destId="{66EC8605-93D9-427B-A078-47E43B5B783C}" srcOrd="0" destOrd="0" presId="urn:microsoft.com/office/officeart/2008/layout/VerticalAccentList"/>
    <dgm:cxn modelId="{D1C321DC-943C-432B-B4B9-F2A89745279C}" type="presParOf" srcId="{66EC8605-93D9-427B-A078-47E43B5B783C}" destId="{37B69653-F16B-417C-B779-088B62C86179}" srcOrd="0" destOrd="0" presId="urn:microsoft.com/office/officeart/2008/layout/VerticalAccentList"/>
    <dgm:cxn modelId="{2B63D57C-2EB9-42CC-B846-CC3B9BA5523A}" type="presParOf" srcId="{1BC61C87-FC13-4346-AF08-036176C02854}" destId="{CE626731-95E5-48F9-B010-2B928616B3FE}" srcOrd="1" destOrd="0" presId="urn:microsoft.com/office/officeart/2008/layout/VerticalAccentList"/>
    <dgm:cxn modelId="{22577AC7-5C53-4F6D-B5E6-8136CE0B6CB2}" type="presParOf" srcId="{CE626731-95E5-48F9-B010-2B928616B3FE}" destId="{96A7314B-D1A8-4EDE-A341-E34BB5B7C67A}" srcOrd="0" destOrd="0" presId="urn:microsoft.com/office/officeart/2008/layout/VerticalAccentList"/>
    <dgm:cxn modelId="{05F5BD82-A5B1-492D-8BDD-26C2FE8E1417}" type="presParOf" srcId="{CE626731-95E5-48F9-B010-2B928616B3FE}" destId="{2B56BCC4-D447-4689-98C1-F678C10389F1}" srcOrd="1" destOrd="0" presId="urn:microsoft.com/office/officeart/2008/layout/VerticalAccentList"/>
    <dgm:cxn modelId="{65EC44F2-1655-455A-825F-6DCE8AE86490}" type="presParOf" srcId="{CE626731-95E5-48F9-B010-2B928616B3FE}" destId="{5931D571-1129-4471-83A9-9BF6CE73E3CD}" srcOrd="2" destOrd="0" presId="urn:microsoft.com/office/officeart/2008/layout/VerticalAccentList"/>
    <dgm:cxn modelId="{B2C115C1-1CE9-4276-B1B4-00D1726CAC82}" type="presParOf" srcId="{CE626731-95E5-48F9-B010-2B928616B3FE}" destId="{E877665A-6FB3-4E7A-9917-C240EAA98C5A}" srcOrd="3" destOrd="0" presId="urn:microsoft.com/office/officeart/2008/layout/VerticalAccentList"/>
    <dgm:cxn modelId="{7575969E-B52A-4B8D-A4FF-C9679E9A7CD7}" type="presParOf" srcId="{CE626731-95E5-48F9-B010-2B928616B3FE}" destId="{24B121FC-0D6B-4063-AEE9-197A2045A463}" srcOrd="4" destOrd="0" presId="urn:microsoft.com/office/officeart/2008/layout/VerticalAccentList"/>
    <dgm:cxn modelId="{7B0A5731-8AC9-4A97-975A-9153C88EC5EB}" type="presParOf" srcId="{CE626731-95E5-48F9-B010-2B928616B3FE}" destId="{15559DA4-289D-4604-8A15-E2B5C0ADB417}" srcOrd="5" destOrd="0" presId="urn:microsoft.com/office/officeart/2008/layout/VerticalAccentList"/>
    <dgm:cxn modelId="{EB7467F4-9438-4978-9076-526C788743F0}" type="presParOf" srcId="{CE626731-95E5-48F9-B010-2B928616B3FE}" destId="{43F2E06E-8170-4275-9FF1-24E1055C53F7}" srcOrd="6" destOrd="0" presId="urn:microsoft.com/office/officeart/2008/layout/VerticalAccentList"/>
    <dgm:cxn modelId="{43D48728-2A96-4CCB-BE15-B28C4D5D4AE7}" type="presParOf" srcId="{CE626731-95E5-48F9-B010-2B928616B3FE}" destId="{9167C949-DCDF-4588-9F72-65B8A428D3DA}" srcOrd="7" destOrd="0" presId="urn:microsoft.com/office/officeart/2008/layout/VerticalAccentList"/>
    <dgm:cxn modelId="{33E89712-4FF9-4D8C-9305-BECAB67BB59D}" type="presParOf" srcId="{1BC61C87-FC13-4346-AF08-036176C02854}" destId="{D068EA03-0B24-42CE-A26C-7688711CC033}" srcOrd="2" destOrd="0" presId="urn:microsoft.com/office/officeart/2008/layout/VerticalAccentList"/>
    <dgm:cxn modelId="{9AC3F266-8BE8-46D7-84BD-71D915C8FEF5}" type="presParOf" srcId="{1BC61C87-FC13-4346-AF08-036176C02854}" destId="{3B380D6C-DE26-4AD9-8B45-4800ED836332}" srcOrd="3" destOrd="0" presId="urn:microsoft.com/office/officeart/2008/layout/VerticalAccentList"/>
    <dgm:cxn modelId="{2F35C826-E03F-412D-A8B9-ADFA74777301}" type="presParOf" srcId="{3B380D6C-DE26-4AD9-8B45-4800ED836332}" destId="{BD3E0318-303A-45DF-B95B-99B8234BF975}" srcOrd="0" destOrd="0" presId="urn:microsoft.com/office/officeart/2008/layout/VerticalAccentList"/>
    <dgm:cxn modelId="{7C6EFEA7-4A03-415B-9951-5DC5DE2D5FFE}" type="presParOf" srcId="{1BC61C87-FC13-4346-AF08-036176C02854}" destId="{D98A508B-692D-4257-AF75-64FEAD49E6B0}" srcOrd="4" destOrd="0" presId="urn:microsoft.com/office/officeart/2008/layout/VerticalAccentList"/>
    <dgm:cxn modelId="{E24BE45F-3483-4E91-A135-7F9CA98E2CC7}" type="presParOf" srcId="{D98A508B-692D-4257-AF75-64FEAD49E6B0}" destId="{13339611-D383-4EBD-A9B0-19B079DB66D0}" srcOrd="0" destOrd="0" presId="urn:microsoft.com/office/officeart/2008/layout/VerticalAccentList"/>
    <dgm:cxn modelId="{01E096E5-517E-4038-8DCD-39DCA9C2C668}" type="presParOf" srcId="{D98A508B-692D-4257-AF75-64FEAD49E6B0}" destId="{377EAFCD-D9F4-4827-9348-E8BD76F0F35A}" srcOrd="1" destOrd="0" presId="urn:microsoft.com/office/officeart/2008/layout/VerticalAccentList"/>
    <dgm:cxn modelId="{7B8771FF-6AB5-48C0-A51D-0EE78DCBA325}" type="presParOf" srcId="{D98A508B-692D-4257-AF75-64FEAD49E6B0}" destId="{96337750-6123-4801-9D7F-E1F1BF1DBE35}" srcOrd="2" destOrd="0" presId="urn:microsoft.com/office/officeart/2008/layout/VerticalAccentList"/>
    <dgm:cxn modelId="{A833CA6C-D54C-4A84-8A97-5B682748B957}" type="presParOf" srcId="{D98A508B-692D-4257-AF75-64FEAD49E6B0}" destId="{AD0A9363-C606-4969-87E7-39BFABE998C9}" srcOrd="3" destOrd="0" presId="urn:microsoft.com/office/officeart/2008/layout/VerticalAccentList"/>
    <dgm:cxn modelId="{13D0F9CE-2378-44B1-98B6-DD809238AE9F}" type="presParOf" srcId="{D98A508B-692D-4257-AF75-64FEAD49E6B0}" destId="{2343CBF6-3D2F-416F-BC5B-3F5B6716B40F}" srcOrd="4" destOrd="0" presId="urn:microsoft.com/office/officeart/2008/layout/VerticalAccentList"/>
    <dgm:cxn modelId="{0053F5D0-B117-4BCA-947C-FB6419EE92C1}" type="presParOf" srcId="{D98A508B-692D-4257-AF75-64FEAD49E6B0}" destId="{56B22FC6-1154-493E-A7DC-0B636EB3BD38}" srcOrd="5" destOrd="0" presId="urn:microsoft.com/office/officeart/2008/layout/VerticalAccentList"/>
    <dgm:cxn modelId="{87DF6E54-0B61-4EBE-8D93-EED9FD989040}" type="presParOf" srcId="{D98A508B-692D-4257-AF75-64FEAD49E6B0}" destId="{2F2C1C4C-49DA-479C-81B3-66013DAB3868}" srcOrd="6" destOrd="0" presId="urn:microsoft.com/office/officeart/2008/layout/VerticalAccentList"/>
    <dgm:cxn modelId="{7D5EA445-EC8F-43E2-87C9-689E73B196FD}" type="presParOf" srcId="{D98A508B-692D-4257-AF75-64FEAD49E6B0}" destId="{C8E4286B-23DB-4F5A-82CA-408361544A30}" srcOrd="7" destOrd="0" presId="urn:microsoft.com/office/officeart/2008/layout/VerticalAccentList"/>
    <dgm:cxn modelId="{06F3B28B-233E-4E15-B144-CCFA1854C3D9}" type="presParOf" srcId="{1BC61C87-FC13-4346-AF08-036176C02854}" destId="{375535B2-FF0A-4301-BCDD-9B52B0892E13}" srcOrd="5" destOrd="0" presId="urn:microsoft.com/office/officeart/2008/layout/VerticalAccentList"/>
    <dgm:cxn modelId="{557E4894-10B3-4930-AE7A-718204EF0725}" type="presParOf" srcId="{1BC61C87-FC13-4346-AF08-036176C02854}" destId="{2468624C-EAFC-44D3-9AED-0D1D8778F4D1}" srcOrd="6" destOrd="0" presId="urn:microsoft.com/office/officeart/2008/layout/VerticalAccentList"/>
    <dgm:cxn modelId="{820A0FE4-43CD-42EC-9806-8CDDDBC837E6}" type="presParOf" srcId="{2468624C-EAFC-44D3-9AED-0D1D8778F4D1}" destId="{8C8CF03E-03B5-4D85-B82B-5FDA31DE8A5F}" srcOrd="0" destOrd="0" presId="urn:microsoft.com/office/officeart/2008/layout/VerticalAccentList"/>
    <dgm:cxn modelId="{DE6BD2D2-EA0E-4A90-ABC6-AF2D65034B9A}" type="presParOf" srcId="{1BC61C87-FC13-4346-AF08-036176C02854}" destId="{5824B708-2DB9-41DC-B04D-6D89E1C666FC}" srcOrd="7" destOrd="0" presId="urn:microsoft.com/office/officeart/2008/layout/VerticalAccentList"/>
    <dgm:cxn modelId="{2C5117B7-1EB8-4B3D-8DE2-8303332824B6}" type="presParOf" srcId="{5824B708-2DB9-41DC-B04D-6D89E1C666FC}" destId="{B1291CE1-21F9-43A1-B503-276E8F4AD93A}" srcOrd="0" destOrd="0" presId="urn:microsoft.com/office/officeart/2008/layout/VerticalAccentList"/>
    <dgm:cxn modelId="{03B6DA08-5A0B-4A16-A963-097810CBB4F3}" type="presParOf" srcId="{5824B708-2DB9-41DC-B04D-6D89E1C666FC}" destId="{EA0D6E52-DF5C-4626-AFBD-E8894444BF25}" srcOrd="1" destOrd="0" presId="urn:microsoft.com/office/officeart/2008/layout/VerticalAccentList"/>
    <dgm:cxn modelId="{C7617B91-0347-4F6C-9608-A744110C8882}" type="presParOf" srcId="{5824B708-2DB9-41DC-B04D-6D89E1C666FC}" destId="{171E8303-89F1-4480-BE2B-382FC3B97918}" srcOrd="2" destOrd="0" presId="urn:microsoft.com/office/officeart/2008/layout/VerticalAccentList"/>
    <dgm:cxn modelId="{B88DE410-EBAD-4276-9070-B539A63C3AB0}" type="presParOf" srcId="{5824B708-2DB9-41DC-B04D-6D89E1C666FC}" destId="{2B9614D9-6885-4A74-8A53-A79531994A98}" srcOrd="3" destOrd="0" presId="urn:microsoft.com/office/officeart/2008/layout/VerticalAccentList"/>
    <dgm:cxn modelId="{6F9D66EA-D00B-4882-826B-B7EBA9880D1F}" type="presParOf" srcId="{5824B708-2DB9-41DC-B04D-6D89E1C666FC}" destId="{259C169C-5482-45C1-BEBA-1A801D9EFB51}" srcOrd="4" destOrd="0" presId="urn:microsoft.com/office/officeart/2008/layout/VerticalAccentList"/>
    <dgm:cxn modelId="{95876C67-1814-402B-8AD3-3B431B18A4DF}" type="presParOf" srcId="{5824B708-2DB9-41DC-B04D-6D89E1C666FC}" destId="{33AB09BB-F789-4B6D-818C-EA8D1A4AF595}" srcOrd="5" destOrd="0" presId="urn:microsoft.com/office/officeart/2008/layout/VerticalAccentList"/>
    <dgm:cxn modelId="{3F3DCCED-9B1F-436E-8E82-8393B28262FC}" type="presParOf" srcId="{5824B708-2DB9-41DC-B04D-6D89E1C666FC}" destId="{BF7C038D-01F5-4AB5-9C39-CA633DE12577}" srcOrd="6" destOrd="0" presId="urn:microsoft.com/office/officeart/2008/layout/VerticalAccentList"/>
    <dgm:cxn modelId="{BBCB9548-8C2A-4BCE-9140-3C1002BD57A3}" type="presParOf" srcId="{5824B708-2DB9-41DC-B04D-6D89E1C666FC}" destId="{384DE8AD-6998-4D56-9AA5-6E57C182B0D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69653-F16B-417C-B779-088B62C86179}">
      <dsp:nvSpPr>
        <dsp:cNvPr id="0" name=""/>
        <dsp:cNvSpPr/>
      </dsp:nvSpPr>
      <dsp:spPr>
        <a:xfrm>
          <a:off x="133801" y="199"/>
          <a:ext cx="4769784" cy="43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Перший тип</a:t>
          </a:r>
          <a:endParaRPr lang="en-GB" sz="2000" kern="1200" dirty="0"/>
        </a:p>
      </dsp:txBody>
      <dsp:txXfrm>
        <a:off x="133801" y="199"/>
        <a:ext cx="4769784" cy="433616"/>
      </dsp:txXfrm>
    </dsp:sp>
    <dsp:sp modelId="{96A7314B-D1A8-4EDE-A341-E34BB5B7C67A}">
      <dsp:nvSpPr>
        <dsp:cNvPr id="0" name=""/>
        <dsp:cNvSpPr/>
      </dsp:nvSpPr>
      <dsp:spPr>
        <a:xfrm>
          <a:off x="1400528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6BCC4-D447-4689-98C1-F678C10389F1}">
      <dsp:nvSpPr>
        <dsp:cNvPr id="0" name=""/>
        <dsp:cNvSpPr/>
      </dsp:nvSpPr>
      <dsp:spPr>
        <a:xfrm>
          <a:off x="2070947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1D571-1129-4471-83A9-9BF6CE73E3CD}">
      <dsp:nvSpPr>
        <dsp:cNvPr id="0" name=""/>
        <dsp:cNvSpPr/>
      </dsp:nvSpPr>
      <dsp:spPr>
        <a:xfrm>
          <a:off x="2741897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665A-6FB3-4E7A-9917-C240EAA98C5A}">
      <dsp:nvSpPr>
        <dsp:cNvPr id="0" name=""/>
        <dsp:cNvSpPr/>
      </dsp:nvSpPr>
      <dsp:spPr>
        <a:xfrm>
          <a:off x="3412317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121FC-0D6B-4063-AEE9-197A2045A463}">
      <dsp:nvSpPr>
        <dsp:cNvPr id="0" name=""/>
        <dsp:cNvSpPr/>
      </dsp:nvSpPr>
      <dsp:spPr>
        <a:xfrm>
          <a:off x="4083266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59DA4-289D-4604-8A15-E2B5C0ADB417}">
      <dsp:nvSpPr>
        <dsp:cNvPr id="0" name=""/>
        <dsp:cNvSpPr/>
      </dsp:nvSpPr>
      <dsp:spPr>
        <a:xfrm>
          <a:off x="4753686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2E06E-8170-4275-9FF1-24E1055C53F7}">
      <dsp:nvSpPr>
        <dsp:cNvPr id="0" name=""/>
        <dsp:cNvSpPr/>
      </dsp:nvSpPr>
      <dsp:spPr>
        <a:xfrm>
          <a:off x="5424636" y="433815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7C949-DCDF-4588-9F72-65B8A428D3DA}">
      <dsp:nvSpPr>
        <dsp:cNvPr id="0" name=""/>
        <dsp:cNvSpPr/>
      </dsp:nvSpPr>
      <dsp:spPr>
        <a:xfrm>
          <a:off x="133801" y="522145"/>
          <a:ext cx="7365245" cy="70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один із батьків відсутній, а той, який залишився, більше не уклав повторного шлюбу</a:t>
          </a:r>
          <a:endParaRPr lang="en-GB" sz="1900" kern="1200" dirty="0"/>
        </a:p>
      </dsp:txBody>
      <dsp:txXfrm>
        <a:off x="133801" y="522145"/>
        <a:ext cx="7365245" cy="706634"/>
      </dsp:txXfrm>
    </dsp:sp>
    <dsp:sp modelId="{BD3E0318-303A-45DF-B95B-99B8234BF975}">
      <dsp:nvSpPr>
        <dsp:cNvPr id="0" name=""/>
        <dsp:cNvSpPr/>
      </dsp:nvSpPr>
      <dsp:spPr>
        <a:xfrm>
          <a:off x="133801" y="1373544"/>
          <a:ext cx="4769784" cy="43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Другий тип</a:t>
          </a:r>
          <a:endParaRPr lang="en-GB" sz="2000" kern="1200" dirty="0"/>
        </a:p>
      </dsp:txBody>
      <dsp:txXfrm>
        <a:off x="133801" y="1373544"/>
        <a:ext cx="4769784" cy="433616"/>
      </dsp:txXfrm>
    </dsp:sp>
    <dsp:sp modelId="{13339611-D383-4EBD-A9B0-19B079DB66D0}">
      <dsp:nvSpPr>
        <dsp:cNvPr id="0" name=""/>
        <dsp:cNvSpPr/>
      </dsp:nvSpPr>
      <dsp:spPr>
        <a:xfrm>
          <a:off x="1390308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EAFCD-D9F4-4827-9348-E8BD76F0F35A}">
      <dsp:nvSpPr>
        <dsp:cNvPr id="0" name=""/>
        <dsp:cNvSpPr/>
      </dsp:nvSpPr>
      <dsp:spPr>
        <a:xfrm>
          <a:off x="2060728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7750-6123-4801-9D7F-E1F1BF1DBE35}">
      <dsp:nvSpPr>
        <dsp:cNvPr id="0" name=""/>
        <dsp:cNvSpPr/>
      </dsp:nvSpPr>
      <dsp:spPr>
        <a:xfrm>
          <a:off x="2731678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A9363-C606-4969-87E7-39BFABE998C9}">
      <dsp:nvSpPr>
        <dsp:cNvPr id="0" name=""/>
        <dsp:cNvSpPr/>
      </dsp:nvSpPr>
      <dsp:spPr>
        <a:xfrm>
          <a:off x="3402098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3CBF6-3D2F-416F-BC5B-3F5B6716B40F}">
      <dsp:nvSpPr>
        <dsp:cNvPr id="0" name=""/>
        <dsp:cNvSpPr/>
      </dsp:nvSpPr>
      <dsp:spPr>
        <a:xfrm>
          <a:off x="4073047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22FC6-1154-493E-A7DC-0B636EB3BD38}">
      <dsp:nvSpPr>
        <dsp:cNvPr id="0" name=""/>
        <dsp:cNvSpPr/>
      </dsp:nvSpPr>
      <dsp:spPr>
        <a:xfrm>
          <a:off x="4743467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C1C4C-49DA-479C-81B3-66013DAB3868}">
      <dsp:nvSpPr>
        <dsp:cNvPr id="0" name=""/>
        <dsp:cNvSpPr/>
      </dsp:nvSpPr>
      <dsp:spPr>
        <a:xfrm>
          <a:off x="5414417" y="1807161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4286B-23DB-4F5A-82CA-408361544A30}">
      <dsp:nvSpPr>
        <dsp:cNvPr id="0" name=""/>
        <dsp:cNvSpPr/>
      </dsp:nvSpPr>
      <dsp:spPr>
        <a:xfrm>
          <a:off x="133801" y="1895491"/>
          <a:ext cx="7344806" cy="70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самотня людина офіційно усиновила дитину</a:t>
          </a:r>
          <a:endParaRPr lang="en-GB" sz="1900" kern="1200" dirty="0"/>
        </a:p>
      </dsp:txBody>
      <dsp:txXfrm>
        <a:off x="133801" y="1895491"/>
        <a:ext cx="7344806" cy="706634"/>
      </dsp:txXfrm>
    </dsp:sp>
    <dsp:sp modelId="{8C8CF03E-03B5-4D85-B82B-5FDA31DE8A5F}">
      <dsp:nvSpPr>
        <dsp:cNvPr id="0" name=""/>
        <dsp:cNvSpPr/>
      </dsp:nvSpPr>
      <dsp:spPr>
        <a:xfrm>
          <a:off x="133801" y="2746890"/>
          <a:ext cx="4769784" cy="43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Третій тип</a:t>
          </a:r>
          <a:endParaRPr lang="en-GB" sz="2000" kern="1200" dirty="0"/>
        </a:p>
      </dsp:txBody>
      <dsp:txXfrm>
        <a:off x="133801" y="2746890"/>
        <a:ext cx="4769784" cy="433616"/>
      </dsp:txXfrm>
    </dsp:sp>
    <dsp:sp modelId="{B1291CE1-21F9-43A1-B503-276E8F4AD93A}">
      <dsp:nvSpPr>
        <dsp:cNvPr id="0" name=""/>
        <dsp:cNvSpPr/>
      </dsp:nvSpPr>
      <dsp:spPr>
        <a:xfrm>
          <a:off x="1400528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6E52-DF5C-4626-AFBD-E8894444BF25}">
      <dsp:nvSpPr>
        <dsp:cNvPr id="0" name=""/>
        <dsp:cNvSpPr/>
      </dsp:nvSpPr>
      <dsp:spPr>
        <a:xfrm>
          <a:off x="2070947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E8303-89F1-4480-BE2B-382FC3B97918}">
      <dsp:nvSpPr>
        <dsp:cNvPr id="0" name=""/>
        <dsp:cNvSpPr/>
      </dsp:nvSpPr>
      <dsp:spPr>
        <a:xfrm>
          <a:off x="2741897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614D9-6885-4A74-8A53-A79531994A98}">
      <dsp:nvSpPr>
        <dsp:cNvPr id="0" name=""/>
        <dsp:cNvSpPr/>
      </dsp:nvSpPr>
      <dsp:spPr>
        <a:xfrm>
          <a:off x="3412317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C169C-5482-45C1-BEBA-1A801D9EFB51}">
      <dsp:nvSpPr>
        <dsp:cNvPr id="0" name=""/>
        <dsp:cNvSpPr/>
      </dsp:nvSpPr>
      <dsp:spPr>
        <a:xfrm>
          <a:off x="4083266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B09BB-F789-4B6D-818C-EA8D1A4AF595}">
      <dsp:nvSpPr>
        <dsp:cNvPr id="0" name=""/>
        <dsp:cNvSpPr/>
      </dsp:nvSpPr>
      <dsp:spPr>
        <a:xfrm>
          <a:off x="4753686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C038D-01F5-4AB5-9C39-CA633DE12577}">
      <dsp:nvSpPr>
        <dsp:cNvPr id="0" name=""/>
        <dsp:cNvSpPr/>
      </dsp:nvSpPr>
      <dsp:spPr>
        <a:xfrm>
          <a:off x="5424636" y="3180507"/>
          <a:ext cx="1116129" cy="8832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DE8AD-6998-4D56-9AA5-6E57C182B0D8}">
      <dsp:nvSpPr>
        <dsp:cNvPr id="0" name=""/>
        <dsp:cNvSpPr/>
      </dsp:nvSpPr>
      <dsp:spPr>
        <a:xfrm>
          <a:off x="133801" y="3268836"/>
          <a:ext cx="7365245" cy="70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незаміжня жінка виховує сина або доньку одна</a:t>
          </a:r>
          <a:endParaRPr lang="en-GB" sz="1900" kern="1200" dirty="0"/>
        </a:p>
      </dsp:txBody>
      <dsp:txXfrm>
        <a:off x="133801" y="3268836"/>
        <a:ext cx="7365245" cy="70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8C0E-3E0E-460D-8CB7-05C17DAF66E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3660A-AA3D-4148-BF80-42EC6BDC8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BD2BEC-E156-45C2-AA94-B7B083F5A38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615C89-8036-4DE3-84A3-EEE084D5D6A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176" y="5373216"/>
            <a:ext cx="2828698" cy="882119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студентка факультета СПП</a:t>
            </a:r>
          </a:p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 2к </a:t>
            </a:r>
          </a:p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Стюарт Надія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871" y="1196752"/>
            <a:ext cx="5778578" cy="3672408"/>
          </a:xfrm>
        </p:spPr>
        <p:txBody>
          <a:bodyPr/>
          <a:lstStyle/>
          <a:p>
            <a:pPr algn="ctr"/>
            <a:r>
              <a:rPr lang="ru-RU" sz="4000" b="0" dirty="0">
                <a:solidFill>
                  <a:schemeClr val="tx1"/>
                </a:solidFill>
                <a:effectLst/>
              </a:rPr>
              <a:t>Сім`я, шлюб, нетрадиційні і альтернативні сім`ї</a:t>
            </a:r>
            <a:br>
              <a:rPr lang="ru-RU" sz="4000" b="0" dirty="0">
                <a:solidFill>
                  <a:schemeClr val="tx1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1026" name="Picture 2" descr="https://lh5.googleusercontent.com/mhyRlDwi6G2KzMJwesQzQbRP0QC005e4AbJfyt-6pMrRseaHfPYnxGmb1g-EWcdyA3vgQ6qO95Ix14JCFtbgBnP-9XV-6hq4nW58gqwYeguRAyzAWnXHRDyreBe3k_PpXtuMl6P7mN0=s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3872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92" y="908720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Гостьовий </a:t>
            </a:r>
            <a:r>
              <a:rPr lang="ru-RU" b="1" dirty="0" smtClean="0"/>
              <a:t>шлюб </a:t>
            </a:r>
            <a:r>
              <a:rPr lang="ru-RU" dirty="0"/>
              <a:t>це шлюб, коли чоловік і дружина, в силу деяких причин не можуть або не хочуть жити разом під одним дахом, але при цьому у них немає наміру розлучитися або розлучитися, тому вони живуть кожен на своїй території і періодично зустрічаються для побачень, спільного проведення дозвілля, вирішення яких-небудь загальних питань, сексу, виховання дітей.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Важається</a:t>
            </a:r>
            <a:r>
              <a:rPr lang="ru-RU" dirty="0"/>
              <a:t>, що це одна з найдавніших форм шлюбу. Вона передбачає офіційні відносини, не пов'язані з веденням спільного господарства. У первісному суспільстві жінка, яка вибирала одного або кількох чоловіків як законних, ставала центром Родьї - особливого сімейного осередку. Діти в такій родині виховувалися більше дядьками, ніж біологічними батьками.</a:t>
            </a:r>
          </a:p>
          <a:p>
            <a:r>
              <a:rPr lang="ru-RU" dirty="0"/>
              <a:t>Схожа форма стосунків під назвою Цумадоі практикувалася і в стародавній Японії. Після проведення весільного обряду чоловік вільно відвідував дружину. Залежно від свого бажання, він міг робити це часто або рідко, а також мати кілька подібних спілок.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6049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шлюб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особливість відкритого шлюбу – негласний або озвучений договір про особисте життя. Основний конфлікт сучасного шлюбу полягає в неможливості поєднання близькості й вільного особистісного зростання. Мета відкритого шлюбу – збільшення відкритості, самовираження та фінансових відносин, толерантності партнерів один до одного.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відкритого шлюбу: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будувати життя на основі теперішнього й виходячи з реалістичних бажань;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ставитися з повагою до особистого життя партнера;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відкритість спілкування: вільно, відкрито висловлювати почуття ("Скажи, що бачиш і відчуваєш, але без критики");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рухливість та гнучкість рольового спілкування;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відкрите партнерство: мати право на свої інтереси, своє коло друзів;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рівноправність: справедливий розподіл відповідальності й благ;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автентичність: знати собі ціну та не дозволяти принижувати свою гідність;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довіра: поєднання "статистичної" довіри з "динамічною" довірою (Кратохвіл).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7704" y="595536"/>
            <a:ext cx="5112568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ТИПИ СІМ</a:t>
            </a:r>
            <a:r>
              <a:rPr lang="en-GB" dirty="0" smtClean="0"/>
              <a:t>`</a:t>
            </a:r>
            <a:r>
              <a:rPr lang="uk-UA" dirty="0" smtClean="0"/>
              <a:t>ї</a:t>
            </a:r>
            <a:endParaRPr lang="en-GB" dirty="0"/>
          </a:p>
        </p:txBody>
      </p:sp>
      <p:sp>
        <p:nvSpPr>
          <p:cNvPr id="4" name="Up Arrow Callout 3"/>
          <p:cNvSpPr/>
          <p:nvPr/>
        </p:nvSpPr>
        <p:spPr>
          <a:xfrm>
            <a:off x="2699792" y="2276872"/>
            <a:ext cx="1764196" cy="18379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Неповна сім</a:t>
            </a:r>
            <a:r>
              <a:rPr lang="en-GB" dirty="0" smtClean="0"/>
              <a:t>`</a:t>
            </a:r>
            <a:r>
              <a:rPr lang="uk-UA" dirty="0" smtClean="0"/>
              <a:t>я (дитина з одним із батьків) </a:t>
            </a:r>
            <a:endParaRPr lang="en-GB" dirty="0"/>
          </a:p>
        </p:txBody>
      </p:sp>
      <p:sp>
        <p:nvSpPr>
          <p:cNvPr id="5" name="Up Arrow Callout 4"/>
          <p:cNvSpPr/>
          <p:nvPr/>
        </p:nvSpPr>
        <p:spPr>
          <a:xfrm>
            <a:off x="4912630" y="2276872"/>
            <a:ext cx="1728192" cy="18075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Подружжя без дітей</a:t>
            </a:r>
            <a:endParaRPr lang="en-GB" dirty="0"/>
          </a:p>
        </p:txBody>
      </p:sp>
      <p:sp>
        <p:nvSpPr>
          <p:cNvPr id="6" name="Up Arrow Callout 5"/>
          <p:cNvSpPr/>
          <p:nvPr/>
        </p:nvSpPr>
        <p:spPr>
          <a:xfrm>
            <a:off x="7020272" y="2276872"/>
            <a:ext cx="1584176" cy="18379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Одинока людина</a:t>
            </a:r>
            <a:endParaRPr lang="en-GB" dirty="0"/>
          </a:p>
        </p:txBody>
      </p:sp>
      <p:sp>
        <p:nvSpPr>
          <p:cNvPr id="7" name="Up Arrow Callout 6"/>
          <p:cNvSpPr/>
          <p:nvPr/>
        </p:nvSpPr>
        <p:spPr>
          <a:xfrm>
            <a:off x="554846" y="2276872"/>
            <a:ext cx="1872208" cy="18075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Повна сім</a:t>
            </a:r>
            <a:r>
              <a:rPr lang="en-GB" dirty="0" smtClean="0"/>
              <a:t>`</a:t>
            </a:r>
            <a:r>
              <a:rPr lang="uk-UA" dirty="0" smtClean="0"/>
              <a:t>я (батьки, діти, бабуся,дідусь) </a:t>
            </a:r>
            <a:endParaRPr lang="en-GB" dirty="0"/>
          </a:p>
        </p:txBody>
      </p:sp>
      <p:sp>
        <p:nvSpPr>
          <p:cNvPr id="8" name="AutoShape 2" descr="Міцна єврейська сім'я: з чого починається щастя? | МБФ «Єврейський Хесед  «Бней Азріел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Допомога дідусів та бабусь, як і раніше, необхідна дітям та батькам »  Новини Чернівці: Інформаційний портал «Молодий буковинец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7" y="5157192"/>
            <a:ext cx="20084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еповна сім&amp;#39;я: вирок чи можливість нового життя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85" y="4368564"/>
            <a:ext cx="2172803" cy="15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Як зрозуміти свого партнера: залізні правила подружніх стосункі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9171"/>
            <a:ext cx="2269660" cy="1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Названы три периода в жизни, когда человек наиболее одинок — Российская  газ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4439"/>
            <a:ext cx="2151281" cy="14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сім`ї :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Нуклеарна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(від лат.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ядро) — вперше така назва вжита в 1949 американським соціологом Джорджом Мердоком; це сімейна група, що характеризується незалежністю (відокремлена від близьких та сусідів), нечисельністю (батьки та 1 чи 2 дітей) та динамічністю (може швидко змінювати місце проживання, професію, соціальний статус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Розширена (або складна) сім'я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сім'я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якій є обидва члени подружжя;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якій тільки один із батьків (чоловік або жінка) виховує 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реконструйована сім'я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один з батьків помер, другий взяв новий шлюб або вони розлучилися;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якої індивід походить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індивід збудував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патріархальна сім'я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(керівна роль чоловіка, діти і дружина носять прізвище батька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матріархальна сім'я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(керівна роль жінки).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Розширена сім'я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 група, що складається більше як з двох поколінь родичів, які проживають в одному будинку (квартирі) або дуже близько один від одного 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становить клан (чоловіків разом із їх дружинами і дітьми).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нуклеарної сім'ї є подружня пара, то основою розширеної сім'ї є брати і сестри, разом із їх дружинами, чоловіками і дітьми.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форми розширеної сім'ї: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патрілокальну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 молоді переходять жити у сім'ю чоловіка)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матрілокальну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(молоді після одруження переходять жити до сім'ї дружини).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3032136"/>
              </p:ext>
            </p:extLst>
          </p:nvPr>
        </p:nvGraphicFramePr>
        <p:xfrm>
          <a:off x="503548" y="1340768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ТИПИ НЕПОВНИХ СІМЕЙ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128792" cy="2808312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 ФОРМИ СІМ’Ї І ШЛЮБУ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880513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Незареєстровані шлюби.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Неповні сім'ї.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Гомосексуальні пари.</a:t>
            </a:r>
          </a:p>
          <a:p>
            <a:endParaRPr lang="en-GB" dirty="0"/>
          </a:p>
        </p:txBody>
      </p:sp>
      <p:pic>
        <p:nvPicPr>
          <p:cNvPr id="2050" name="Picture 2" descr="В Україні з&amp;#39;явилась альтернатива шлюбу для одностатевих пар | UA.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304256" cy="14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21487" cy="162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Питерские коммуналки в моей жизни….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" y="4695365"/>
            <a:ext cx="2409687" cy="16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65515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Серійна моногамія.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7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41277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Шлюб</a:t>
            </a:r>
            <a:r>
              <a:rPr lang="ru-RU" dirty="0"/>
              <a:t>- це (од. пол.</a:t>
            </a:r>
            <a:r>
              <a:rPr lang="en-GB" dirty="0" err="1"/>
              <a:t>slub</a:t>
            </a:r>
            <a:r>
              <a:rPr lang="en-GB" dirty="0"/>
              <a:t> -</a:t>
            </a:r>
            <a:r>
              <a:rPr lang="ru-RU" dirty="0"/>
              <a:t>обітниця) - історично зумовлена, санкціонована й регульована суспільством форма людських взаємин, яка визначає їхні взаємні права та обов`язки щодо дітей.</a:t>
            </a:r>
            <a:endParaRPr lang="ru-RU" b="0" dirty="0" smtClean="0">
              <a:effectLst/>
            </a:endParaRPr>
          </a:p>
          <a:p>
            <a:r>
              <a:rPr lang="ru-RU" dirty="0"/>
              <a:t>Шлюб тісно пов`язаний з сім`єю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13155" y="141277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Сім'я</a:t>
            </a:r>
            <a:r>
              <a:rPr lang="ru-RU" dirty="0"/>
              <a:t> - відношення між подружжям, батьками і дітьми. Члени цієї конкретно-історичної системи пов'язані родинними відносинами, спільністю побуту, взаємною моральною відповідальністю, житлом, спільне проживання. Економічну основу сім'ї становить власність, спільне майно, включаючи житло, будинок, дохід, кооперацію домашньої праці, організацію побуту і споживання.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76672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ШЛЮБ ТА СІМ</a:t>
            </a:r>
            <a:r>
              <a:rPr lang="en-GB" dirty="0" smtClean="0"/>
              <a:t>`</a:t>
            </a:r>
            <a:r>
              <a:rPr lang="uk-UA" dirty="0" smtClean="0"/>
              <a:t>Я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ШЛЮБУ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00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eauties of Hy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857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991524"/>
            <a:ext cx="55446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Моногамія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одношлюбність, форма шлюбу і сім'ї, в якій людина має тільки одного партнера під час свого життя або в будь-який момент часу (послідовна моногамія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Шлюбна (або сімейна) моногамія належить до шлюбних союзів, що складаються тільки з двох людей. Шлюбна моногамія може бути підрозділена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шлюб один раз в житті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шлюб тільки з однією людиною одночасно (послідовна моногамія).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9632" y="548680"/>
            <a:ext cx="6912768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Полігамія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(від. грец. «п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ολύς» —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численний і «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γάμος» —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санкціонована суспільством можливість чоловіка або жінки мати декілька шлюбних партнерів/-ок одночасно.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251520" y="2446040"/>
            <a:ext cx="2736304" cy="2786608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 </a:t>
            </a: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поліаморія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шлюбу, за якої декілька жінок і чоловіків одночасно знаходяться у шлюбних стосунках і ведуть спільне господарство.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3131840" y="3356992"/>
            <a:ext cx="2736304" cy="2952328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поліандр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 (від давн.-грец. «</a:t>
            </a:r>
            <a:r>
              <a:rPr lang="el-G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πολυ» —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і «</a:t>
            </a:r>
            <a:r>
              <a:rPr lang="el-G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ἀνδρός» —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чоловік)- санкціонована суспільством можливість жінки мати декілька шлюбних партнерів (чоловіків) одночасно.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012160" y="2479806"/>
            <a:ext cx="2880320" cy="2918562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полігінія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санкціонована суспільством можливість чоловіка мати декілька шлюбних партнерок (дружин) одночасно (багатоженство)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2514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https://www.ted.com/talks/christopher_ryan_are_we_designed_to_be_sexual_omnivores/transcript?language=uk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9458"/>
            <a:ext cx="6696744" cy="41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або дитячий шлюб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укладений шлюб або неофіційний союз з особою, яка не досягла 18 років. МОЗ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деякі дослідники відносять до дитячого шлюбу також заручення малолітніх і їх одруження за рішенням суду при підлітковій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в різних культурах і релігіях, у різних народів і в різні часи можна знайти несхожі уявлення про те, який шлюб слід вважати занадто рано і чому. Протягом багатьох століть ранні за сучасними уявленнями шлюби були цілком звичайною справою, допускалися релігією, законами і звичаями. І зараз в окремих країнах і регіонах мінімальний вік вступу в шлюб, встановлений законом, становить менше 18 років; в інших — вступ в шлюб до 18 років допускається за згодою батьків, у зв'язку з вагітністю або іншими особливими обставинами; по-третє — культурні традиції та релігійні встановлення можуть виявитися сильніше офіційних правових норм.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 без укладання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шлюбу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можуть проживати разом, утворюючи сім'ю, але не вступаючи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 шлюб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окремих країнах законодавство визнає його юридичну силу. Тривалість визначається угодою сторін і встановлюється в шлюбному договорі. Одночасно встановлюється розмір викупу, який чоловік передає дружині в такому шлюбі. Після закінчення терміну, на який він був укладений, шлюб і всякі правові відносини між подружжям вважаються припинилися. Існує в деяких мусульманських країнах, наприклад, в Єгипті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Жінка, яка перебуває у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тимчасовому шлюбі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прирівнюється до звичайної дружині, якій виплачується махр (подарунок чоловіка). Її діти є законними, на неї поширюються обов'язки заміжньої жінки. Після закінчення термін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 шлюбу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вона зобов'язана витримати певний строк до вступу в новий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(идда).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Одностатевий, або гомосексуальний</a:t>
            </a:r>
            <a:r>
              <a:rPr lang="ru-RU" dirty="0"/>
              <a:t>, </a:t>
            </a:r>
            <a:r>
              <a:rPr lang="ru-RU" b="1" dirty="0"/>
              <a:t>шлюб</a:t>
            </a:r>
            <a:r>
              <a:rPr lang="ru-RU" dirty="0"/>
              <a:t> — це союз двох осіб однієї статі, визнаний законодавством окремої країни як </a:t>
            </a:r>
            <a:r>
              <a:rPr lang="ru-RU" b="1" dirty="0"/>
              <a:t>шлюб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Одностатевий </a:t>
            </a:r>
            <a:r>
              <a:rPr lang="ru-RU" b="1" dirty="0"/>
              <a:t>шлюб</a:t>
            </a:r>
            <a:r>
              <a:rPr lang="ru-RU" dirty="0"/>
              <a:t> зачіпає цивільні, політичні, соціальні права, а також релігійні традиції у багатьох країнах.</a:t>
            </a:r>
            <a:endParaRPr lang="en-GB" dirty="0"/>
          </a:p>
        </p:txBody>
      </p:sp>
      <p:pic>
        <p:nvPicPr>
          <p:cNvPr id="5122" name="Picture 2" descr="В Україні розробили договір, що можуть укладати ЛГБТ-пари. Експерти кажуть  – він не працюватиме | Z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324"/>
            <a:ext cx="6192688" cy="40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639</TotalTime>
  <Words>773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Сім`я, шлюб, нетрадиційні і альтернативні сім`ї  </vt:lpstr>
      <vt:lpstr>PowerPoint Presentation</vt:lpstr>
      <vt:lpstr>ФОРМИ ШЛЮБУ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АЛЬТЕРНАТИВНІ ФОРМИ СІМ’Ї І ШЛЮБУ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Сім`я, шлюб, нетрадиційні і альтернативні сім`ї</dc:title>
  <dc:creator>Andy</dc:creator>
  <cp:lastModifiedBy>Andy</cp:lastModifiedBy>
  <cp:revision>27</cp:revision>
  <dcterms:created xsi:type="dcterms:W3CDTF">2021-10-24T14:34:53Z</dcterms:created>
  <dcterms:modified xsi:type="dcterms:W3CDTF">2021-11-02T11:54:46Z</dcterms:modified>
</cp:coreProperties>
</file>