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38"/>
  </p:handoutMasterIdLst>
  <p:sldIdLst>
    <p:sldId id="256" r:id="rId2"/>
    <p:sldId id="369" r:id="rId3"/>
    <p:sldId id="328" r:id="rId4"/>
    <p:sldId id="363" r:id="rId5"/>
    <p:sldId id="364" r:id="rId6"/>
    <p:sldId id="365" r:id="rId7"/>
    <p:sldId id="366" r:id="rId8"/>
    <p:sldId id="367" r:id="rId9"/>
    <p:sldId id="368" r:id="rId10"/>
    <p:sldId id="370" r:id="rId11"/>
    <p:sldId id="371" r:id="rId12"/>
    <p:sldId id="372" r:id="rId13"/>
    <p:sldId id="373" r:id="rId14"/>
    <p:sldId id="374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356" r:id="rId31"/>
    <p:sldId id="357" r:id="rId32"/>
    <p:sldId id="358" r:id="rId33"/>
    <p:sldId id="359" r:id="rId34"/>
    <p:sldId id="360" r:id="rId35"/>
    <p:sldId id="361" r:id="rId36"/>
    <p:sldId id="362" r:id="rId37"/>
  </p:sldIdLst>
  <p:sldSz cx="9144000" cy="6858000" type="screen4x3"/>
  <p:notesSz cx="6759575" cy="98679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2270422-894D-4B4B-B7AA-0C28D8ECE7F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2E757-E368-44FC-AB79-EC02FEB2DB8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6C67B-59C4-4194-B479-6A9EFE5B8695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C14AD-B5CA-4C6C-BFDA-CEFE062EE18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8ED4A-39F0-46B7-9A9D-BF6BCFE0C3E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CDC64-0315-4FD4-8E2A-AA40883B1C1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66CE3-7356-4708-A5B7-3A84AC075D74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A4710-C5C3-4F79-8C63-39C58DC5F0A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DEB36-1E41-4B5C-9CBA-062AE84E2935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BC49D-E947-4708-AFF0-76349E4DBB9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C5AE3-6EC9-4250-B41B-98C6CE8AEB4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7B64E-7BD8-4AFD-90C0-B1BFDE5AE101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6D26C4A-EB15-473E-9E3C-C5DF0A4B84E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uk-UA" sz="3600" smtClean="0"/>
              <a:t>ТЕНДЕНЦІЇ ТА ПРОБЛЕМИ СУЧАСНОЇ НАНОЕЛЕКТРОНІКИ</a:t>
            </a:r>
            <a:endParaRPr lang="ru-RU" sz="3600" smtClean="0"/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2800" b="1" smtClean="0"/>
              <a:t>Сучасні технології виготовлення нанорозмірних тонких плівок</a:t>
            </a:r>
            <a:endParaRPr lang="ru-RU" sz="2800" b="1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2800" b="1" smtClean="0"/>
              <a:t>Методи формування наноповерхонь</a:t>
            </a:r>
            <a:endParaRPr lang="ru-RU" sz="2800" b="1" smtClean="0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981075"/>
            <a:ext cx="6238875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2800" b="1" smtClean="0"/>
              <a:t>Методи формування наноповерхонь</a:t>
            </a:r>
            <a:endParaRPr lang="ru-RU" sz="2800" b="1" smtClean="0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052513"/>
            <a:ext cx="6257925" cy="547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2800" b="1" smtClean="0"/>
              <a:t>Методи формування наноповерхонь</a:t>
            </a:r>
            <a:endParaRPr lang="ru-RU" sz="2800" b="1" smtClean="0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908050"/>
            <a:ext cx="6021387" cy="2181225"/>
          </a:xfrm>
          <a:prstGeom prst="rect">
            <a:avLst/>
          </a:prstGeom>
          <a:noFill/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3429000"/>
            <a:ext cx="5800725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2800" b="1" smtClean="0"/>
              <a:t>Методи формування наноповерхонь</a:t>
            </a:r>
            <a:endParaRPr lang="ru-RU" sz="2800" b="1" smtClean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052513"/>
            <a:ext cx="5991225" cy="452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274637"/>
          </a:xfrm>
        </p:spPr>
        <p:txBody>
          <a:bodyPr/>
          <a:lstStyle/>
          <a:p>
            <a:pPr eaLnBrk="1" hangingPunct="1"/>
            <a:r>
              <a:rPr lang="uk-UA" sz="2800" b="1" smtClean="0"/>
              <a:t>Методи формування наноповерхонь</a:t>
            </a:r>
            <a:endParaRPr lang="ru-RU" sz="2800" b="1" smtClean="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549275"/>
            <a:ext cx="6021388" cy="4886325"/>
          </a:xfrm>
          <a:prstGeom prst="rect">
            <a:avLst/>
          </a:prstGeom>
          <a:noFill/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5589588"/>
            <a:ext cx="6002338" cy="847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6287"/>
          </a:xfrm>
        </p:spPr>
        <p:txBody>
          <a:bodyPr/>
          <a:lstStyle/>
          <a:p>
            <a:r>
              <a:rPr lang="uk-UA" sz="2400" b="1" smtClean="0"/>
              <a:t>Методи формування наноповерхонь</a:t>
            </a:r>
            <a:endParaRPr lang="ru-RU" sz="2400" b="1" smtClean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628775"/>
            <a:ext cx="7272338" cy="3805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6287"/>
          </a:xfrm>
        </p:spPr>
        <p:txBody>
          <a:bodyPr/>
          <a:lstStyle/>
          <a:p>
            <a:r>
              <a:rPr lang="uk-UA" sz="2400" b="1" smtClean="0"/>
              <a:t>Методи формування наноповерхонь</a:t>
            </a:r>
            <a:endParaRPr lang="ru-RU" sz="2400" b="1" smtClean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908050"/>
            <a:ext cx="7250112" cy="361950"/>
          </a:xfrm>
          <a:prstGeom prst="rect">
            <a:avLst/>
          </a:prstGeom>
          <a:noFill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700213"/>
            <a:ext cx="6913562" cy="4014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6287"/>
          </a:xfrm>
        </p:spPr>
        <p:txBody>
          <a:bodyPr/>
          <a:lstStyle/>
          <a:p>
            <a:r>
              <a:rPr lang="uk-UA" sz="2400" b="1" smtClean="0"/>
              <a:t>Методи формування наноповерхонь</a:t>
            </a:r>
            <a:endParaRPr lang="ru-RU" sz="2400" b="1" smtClean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28775"/>
            <a:ext cx="7705725" cy="2981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6287"/>
          </a:xfrm>
        </p:spPr>
        <p:txBody>
          <a:bodyPr/>
          <a:lstStyle/>
          <a:p>
            <a:r>
              <a:rPr lang="uk-UA" sz="2400" b="1" smtClean="0"/>
              <a:t>Методи формування наноповерхонь</a:t>
            </a:r>
            <a:endParaRPr lang="ru-RU" sz="2400" b="1" smtClean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628775"/>
            <a:ext cx="8496300" cy="3668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6287"/>
          </a:xfrm>
        </p:spPr>
        <p:txBody>
          <a:bodyPr/>
          <a:lstStyle/>
          <a:p>
            <a:r>
              <a:rPr lang="uk-UA" sz="2400" b="1" smtClean="0"/>
              <a:t>Методи формування наноповерхонь</a:t>
            </a:r>
            <a:endParaRPr lang="ru-RU" sz="2400" b="1" smtClean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981075"/>
            <a:ext cx="6697662" cy="3798888"/>
          </a:xfrm>
          <a:prstGeom prst="rect">
            <a:avLst/>
          </a:prstGeom>
          <a:noFill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4716463"/>
            <a:ext cx="4392612" cy="2141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1612"/>
          </a:xfrm>
        </p:spPr>
        <p:txBody>
          <a:bodyPr/>
          <a:lstStyle/>
          <a:p>
            <a:r>
              <a:rPr lang="uk-UA" sz="2400" b="1" smtClean="0"/>
              <a:t>Методи формування наноповерхонь</a:t>
            </a:r>
            <a:endParaRPr lang="ru-RU" sz="2400" b="1" smtClean="0"/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831850"/>
            <a:ext cx="5976938" cy="5846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6287"/>
          </a:xfrm>
        </p:spPr>
        <p:txBody>
          <a:bodyPr/>
          <a:lstStyle/>
          <a:p>
            <a:r>
              <a:rPr lang="uk-UA" sz="2400" b="1" smtClean="0"/>
              <a:t>Методи формування наноповерхонь</a:t>
            </a:r>
            <a:endParaRPr lang="ru-RU" sz="2400" b="1" smtClean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908050"/>
            <a:ext cx="5267325" cy="390525"/>
          </a:xfrm>
          <a:prstGeom prst="rect">
            <a:avLst/>
          </a:prstGeom>
          <a:noFill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913" y="2166938"/>
            <a:ext cx="7497762" cy="2524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6287"/>
          </a:xfrm>
        </p:spPr>
        <p:txBody>
          <a:bodyPr/>
          <a:lstStyle/>
          <a:p>
            <a:r>
              <a:rPr lang="uk-UA" sz="2400" b="1" smtClean="0"/>
              <a:t>Методи формування наноповерхонь</a:t>
            </a:r>
            <a:endParaRPr lang="ru-RU" sz="2400" b="1" smtClean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125538"/>
            <a:ext cx="5545138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6287"/>
          </a:xfrm>
        </p:spPr>
        <p:txBody>
          <a:bodyPr/>
          <a:lstStyle/>
          <a:p>
            <a:r>
              <a:rPr lang="uk-UA" sz="2400" b="1" smtClean="0"/>
              <a:t>Методи формування наноповерхонь</a:t>
            </a:r>
            <a:endParaRPr lang="ru-RU" sz="2400" b="1" smtClean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908050"/>
            <a:ext cx="5832475" cy="2890838"/>
          </a:xfrm>
          <a:prstGeom prst="rect">
            <a:avLst/>
          </a:prstGeom>
          <a:noFill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933825"/>
            <a:ext cx="5256212" cy="230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6287"/>
          </a:xfrm>
        </p:spPr>
        <p:txBody>
          <a:bodyPr/>
          <a:lstStyle/>
          <a:p>
            <a:r>
              <a:rPr lang="uk-UA" sz="2400" b="1" smtClean="0"/>
              <a:t>Методи формування наноповерхонь</a:t>
            </a:r>
            <a:endParaRPr lang="ru-RU" sz="2400" b="1" smtClean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341438"/>
            <a:ext cx="7497762" cy="3638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6287"/>
          </a:xfrm>
        </p:spPr>
        <p:txBody>
          <a:bodyPr/>
          <a:lstStyle/>
          <a:p>
            <a:r>
              <a:rPr lang="uk-UA" sz="2400" b="1" smtClean="0"/>
              <a:t>Методи формування наноповерхонь</a:t>
            </a:r>
            <a:endParaRPr lang="ru-RU" sz="2400" b="1" smtClean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412875"/>
            <a:ext cx="5903912" cy="4237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6287"/>
          </a:xfrm>
        </p:spPr>
        <p:txBody>
          <a:bodyPr/>
          <a:lstStyle/>
          <a:p>
            <a:r>
              <a:rPr lang="uk-UA" sz="2400" b="1" smtClean="0"/>
              <a:t>Методи формування наноповерхонь</a:t>
            </a:r>
            <a:endParaRPr lang="ru-RU" sz="2400" b="1" smtClean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908050"/>
            <a:ext cx="5400675" cy="1174750"/>
          </a:xfrm>
          <a:prstGeom prst="rect">
            <a:avLst/>
          </a:prstGeom>
          <a:noFill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133600"/>
            <a:ext cx="5976938" cy="432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6287"/>
          </a:xfrm>
        </p:spPr>
        <p:txBody>
          <a:bodyPr/>
          <a:lstStyle/>
          <a:p>
            <a:r>
              <a:rPr lang="uk-UA" sz="2400" b="1" smtClean="0"/>
              <a:t>Методи формування наноповерхонь</a:t>
            </a:r>
            <a:endParaRPr lang="ru-RU" sz="2400" b="1" smtClean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700213"/>
            <a:ext cx="7551738" cy="2238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6287"/>
          </a:xfrm>
        </p:spPr>
        <p:txBody>
          <a:bodyPr/>
          <a:lstStyle/>
          <a:p>
            <a:r>
              <a:rPr lang="uk-UA" sz="2400" b="1" smtClean="0"/>
              <a:t>Методи формування наноповерхонь</a:t>
            </a:r>
            <a:endParaRPr lang="ru-RU" sz="2400" b="1" smtClean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981075"/>
            <a:ext cx="3514725" cy="342900"/>
          </a:xfrm>
          <a:prstGeom prst="rect">
            <a:avLst/>
          </a:prstGeom>
          <a:noFill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341438"/>
            <a:ext cx="4465638" cy="1389062"/>
          </a:xfrm>
          <a:prstGeom prst="rect">
            <a:avLst/>
          </a:prstGeom>
          <a:noFill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2924175"/>
            <a:ext cx="5113338" cy="370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6287"/>
          </a:xfrm>
        </p:spPr>
        <p:txBody>
          <a:bodyPr/>
          <a:lstStyle/>
          <a:p>
            <a:r>
              <a:rPr lang="uk-UA" sz="2400" b="1" smtClean="0"/>
              <a:t>Методи формування наноповерхонь</a:t>
            </a:r>
            <a:endParaRPr lang="ru-RU" sz="2400" b="1" smtClean="0"/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341438"/>
            <a:ext cx="7666037" cy="2505075"/>
          </a:xfrm>
          <a:prstGeom prst="rect">
            <a:avLst/>
          </a:prstGeom>
          <a:noFill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860800"/>
            <a:ext cx="7627937" cy="2552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6287"/>
          </a:xfrm>
        </p:spPr>
        <p:txBody>
          <a:bodyPr/>
          <a:lstStyle/>
          <a:p>
            <a:r>
              <a:rPr lang="uk-UA" sz="2400" b="1" smtClean="0"/>
              <a:t>Методи формування наноповерхонь</a:t>
            </a:r>
            <a:endParaRPr lang="ru-RU" sz="2400" b="1" smtClean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908050"/>
            <a:ext cx="2876550" cy="323850"/>
          </a:xfrm>
          <a:prstGeom prst="rect">
            <a:avLst/>
          </a:prstGeom>
          <a:noFill/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341438"/>
            <a:ext cx="6099175" cy="1833562"/>
          </a:xfrm>
          <a:prstGeom prst="rect">
            <a:avLst/>
          </a:prstGeom>
          <a:noFill/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3284538"/>
            <a:ext cx="6335712" cy="2749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2400" b="1" smtClean="0"/>
              <a:t>Методи формування наноповерхонь</a:t>
            </a:r>
            <a:endParaRPr lang="ru-RU" sz="2400" b="1" smtClean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6338" y="1271588"/>
            <a:ext cx="6792912" cy="431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6287"/>
          </a:xfrm>
        </p:spPr>
        <p:txBody>
          <a:bodyPr/>
          <a:lstStyle/>
          <a:p>
            <a:r>
              <a:rPr lang="uk-UA" sz="2400" b="1" smtClean="0"/>
              <a:t>Методи формування наноповерхонь</a:t>
            </a:r>
            <a:endParaRPr lang="ru-RU" sz="2400" b="1" smtClean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052513"/>
            <a:ext cx="7113588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6287"/>
          </a:xfrm>
        </p:spPr>
        <p:txBody>
          <a:bodyPr/>
          <a:lstStyle/>
          <a:p>
            <a:r>
              <a:rPr lang="uk-UA" sz="2400" b="1" smtClean="0"/>
              <a:t>Методи формування наноповерхонь</a:t>
            </a:r>
            <a:endParaRPr lang="ru-RU" sz="2400" b="1" smtClean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95375"/>
            <a:ext cx="4500563" cy="2825750"/>
          </a:xfrm>
          <a:prstGeom prst="rect">
            <a:avLst/>
          </a:prstGeom>
          <a:noFill/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125538"/>
            <a:ext cx="4500562" cy="2968625"/>
          </a:xfrm>
          <a:prstGeom prst="rect">
            <a:avLst/>
          </a:prstGeom>
          <a:noFill/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4292600"/>
            <a:ext cx="5329237" cy="176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6287"/>
          </a:xfrm>
        </p:spPr>
        <p:txBody>
          <a:bodyPr/>
          <a:lstStyle/>
          <a:p>
            <a:r>
              <a:rPr lang="uk-UA" sz="2400" b="1" smtClean="0"/>
              <a:t>Методи формування наноповерхонь</a:t>
            </a:r>
            <a:endParaRPr lang="ru-RU" sz="2400" b="1" smtClean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052513"/>
            <a:ext cx="6799262" cy="4743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6287"/>
          </a:xfrm>
        </p:spPr>
        <p:txBody>
          <a:bodyPr/>
          <a:lstStyle/>
          <a:p>
            <a:r>
              <a:rPr lang="uk-UA" sz="2400" b="1" smtClean="0"/>
              <a:t>Методи формування наноповерхонь</a:t>
            </a:r>
            <a:endParaRPr lang="ru-RU" sz="2400" b="1" smtClean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3463" y="1158875"/>
            <a:ext cx="5554662" cy="4170363"/>
          </a:xfrm>
          <a:prstGeom prst="rect">
            <a:avLst/>
          </a:prstGeom>
          <a:noFill/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373688"/>
            <a:ext cx="5040312" cy="890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6287"/>
          </a:xfrm>
        </p:spPr>
        <p:txBody>
          <a:bodyPr/>
          <a:lstStyle/>
          <a:p>
            <a:r>
              <a:rPr lang="uk-UA" sz="2400" b="1" smtClean="0"/>
              <a:t>Методи формування наноповерхонь</a:t>
            </a:r>
            <a:endParaRPr lang="ru-RU" sz="2400" b="1" smtClean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908050"/>
            <a:ext cx="4114800" cy="304800"/>
          </a:xfrm>
          <a:prstGeom prst="rect">
            <a:avLst/>
          </a:prstGeom>
          <a:noFill/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268413"/>
            <a:ext cx="5637213" cy="5303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6287"/>
          </a:xfrm>
        </p:spPr>
        <p:txBody>
          <a:bodyPr/>
          <a:lstStyle/>
          <a:p>
            <a:r>
              <a:rPr lang="uk-UA" sz="2400" b="1" smtClean="0"/>
              <a:t>Методи формування наноповерхонь</a:t>
            </a:r>
            <a:endParaRPr lang="ru-RU" sz="2400" b="1" smtClean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908050"/>
            <a:ext cx="2362200" cy="257175"/>
          </a:xfrm>
          <a:prstGeom prst="rect">
            <a:avLst/>
          </a:prstGeom>
          <a:noFill/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196975"/>
            <a:ext cx="4679950" cy="1397000"/>
          </a:xfrm>
          <a:prstGeom prst="rect">
            <a:avLst/>
          </a:prstGeom>
          <a:noFill/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2662238"/>
            <a:ext cx="4319587" cy="4195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6287"/>
          </a:xfrm>
        </p:spPr>
        <p:txBody>
          <a:bodyPr/>
          <a:lstStyle/>
          <a:p>
            <a:r>
              <a:rPr lang="uk-UA" sz="2400" b="1" smtClean="0"/>
              <a:t>Методи формування наноповерхонь</a:t>
            </a:r>
            <a:endParaRPr lang="ru-RU" sz="2400" b="1" smtClean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052513"/>
            <a:ext cx="6132513" cy="2089150"/>
          </a:xfrm>
          <a:prstGeom prst="rect">
            <a:avLst/>
          </a:prstGeom>
          <a:noFill/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3357563"/>
            <a:ext cx="5976938" cy="277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346075"/>
          </a:xfrm>
        </p:spPr>
        <p:txBody>
          <a:bodyPr/>
          <a:lstStyle/>
          <a:p>
            <a:pPr eaLnBrk="1" hangingPunct="1"/>
            <a:r>
              <a:rPr lang="uk-UA" sz="2400" b="1" smtClean="0"/>
              <a:t>Методи формування наноповерхонь</a:t>
            </a:r>
            <a:endParaRPr lang="ru-RU" sz="2400" b="1" smtClean="0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476250"/>
            <a:ext cx="5184775" cy="722313"/>
          </a:xfrm>
          <a:prstGeom prst="rect">
            <a:avLst/>
          </a:prstGeom>
          <a:noFill/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341438"/>
            <a:ext cx="4949825" cy="5516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2400" b="1" smtClean="0"/>
              <a:t>Методи формування наноповерхонь</a:t>
            </a:r>
            <a:endParaRPr lang="ru-RU" sz="2400" b="1" smtClean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0325" y="1581150"/>
            <a:ext cx="6484938" cy="3695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2400" b="1" smtClean="0"/>
              <a:t>Методи формування наноповерхонь</a:t>
            </a:r>
            <a:endParaRPr lang="ru-RU" sz="2400" b="1" smtClean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2100" y="1042988"/>
            <a:ext cx="6021388" cy="4772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2400" b="1" smtClean="0"/>
              <a:t>Методи формування наноповерхонь</a:t>
            </a:r>
            <a:endParaRPr lang="ru-RU" sz="2400" b="1" smtClean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908050"/>
            <a:ext cx="6145213" cy="3267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274638"/>
          </a:xfrm>
        </p:spPr>
        <p:txBody>
          <a:bodyPr/>
          <a:lstStyle/>
          <a:p>
            <a:pPr eaLnBrk="1" hangingPunct="1"/>
            <a:r>
              <a:rPr lang="uk-UA" sz="2400" b="1" smtClean="0"/>
              <a:t>Методи формування наноповерхонь</a:t>
            </a:r>
            <a:endParaRPr lang="ru-RU" sz="2400" b="1" smtClean="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33375"/>
            <a:ext cx="5400675" cy="3894138"/>
          </a:xfrm>
          <a:prstGeom prst="rect">
            <a:avLst/>
          </a:prstGeom>
          <a:noFill/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4149725"/>
            <a:ext cx="5184775" cy="2282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2400" b="1" smtClean="0"/>
              <a:t>Методи формування наноповерхонь</a:t>
            </a:r>
            <a:endParaRPr lang="ru-RU" sz="2400" b="1" smtClean="0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908050"/>
            <a:ext cx="5618162" cy="4978400"/>
          </a:xfrm>
          <a:prstGeom prst="rect">
            <a:avLst/>
          </a:prstGeom>
          <a:noFill/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949950"/>
            <a:ext cx="5400675" cy="744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116</Words>
  <Application>Microsoft Office PowerPoint</Application>
  <PresentationFormat>Экран (4:3)</PresentationFormat>
  <Paragraphs>37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9" baseType="lpstr">
      <vt:lpstr>Arial</vt:lpstr>
      <vt:lpstr>Calibri</vt:lpstr>
      <vt:lpstr>Оформление по умолчанию</vt:lpstr>
      <vt:lpstr>ТЕНДЕНЦІЇ ТА ПРОБЛЕМИ СУЧАСНОЇ НАНОЕЛЕКТРОНІКИ</vt:lpstr>
      <vt:lpstr>Методи формування наноповерхонь</vt:lpstr>
      <vt:lpstr>Методи формування наноповерхонь</vt:lpstr>
      <vt:lpstr>Методи формування наноповерхонь</vt:lpstr>
      <vt:lpstr>Методи формування наноповерхонь</vt:lpstr>
      <vt:lpstr>Методи формування наноповерхонь</vt:lpstr>
      <vt:lpstr>Методи формування наноповерхонь</vt:lpstr>
      <vt:lpstr>Методи формування наноповерхонь</vt:lpstr>
      <vt:lpstr>Методи формування наноповерхонь</vt:lpstr>
      <vt:lpstr>Методи формування наноповерхонь</vt:lpstr>
      <vt:lpstr>Методи формування наноповерхонь</vt:lpstr>
      <vt:lpstr>Методи формування наноповерхонь</vt:lpstr>
      <vt:lpstr>Методи формування наноповерхонь</vt:lpstr>
      <vt:lpstr>Методи формування наноповерхонь</vt:lpstr>
      <vt:lpstr>Методи формування наноповерхонь</vt:lpstr>
      <vt:lpstr>Методи формування наноповерхонь</vt:lpstr>
      <vt:lpstr>Методи формування наноповерхонь</vt:lpstr>
      <vt:lpstr>Методи формування наноповерхонь</vt:lpstr>
      <vt:lpstr>Методи формування наноповерхонь</vt:lpstr>
      <vt:lpstr>Методи формування наноповерхонь</vt:lpstr>
      <vt:lpstr>Методи формування наноповерхонь</vt:lpstr>
      <vt:lpstr>Методи формування наноповерхонь</vt:lpstr>
      <vt:lpstr>Методи формування наноповерхонь</vt:lpstr>
      <vt:lpstr>Методи формування наноповерхонь</vt:lpstr>
      <vt:lpstr>Методи формування наноповерхонь</vt:lpstr>
      <vt:lpstr>Методи формування наноповерхонь</vt:lpstr>
      <vt:lpstr>Методи формування наноповерхонь</vt:lpstr>
      <vt:lpstr>Методи формування наноповерхонь</vt:lpstr>
      <vt:lpstr>Методи формування наноповерхонь</vt:lpstr>
      <vt:lpstr>Методи формування наноповерхонь</vt:lpstr>
      <vt:lpstr>Методи формування наноповерхонь</vt:lpstr>
      <vt:lpstr>Методи формування наноповерхонь</vt:lpstr>
      <vt:lpstr>Методи формування наноповерхонь</vt:lpstr>
      <vt:lpstr>Методи формування наноповерхонь</vt:lpstr>
      <vt:lpstr>Методи формування наноповерхонь</vt:lpstr>
      <vt:lpstr>Методи формування наноповерхонь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Microsoft Office</cp:lastModifiedBy>
  <cp:revision>64</cp:revision>
  <dcterms:created xsi:type="dcterms:W3CDTF">2011-04-07T06:39:14Z</dcterms:created>
  <dcterms:modified xsi:type="dcterms:W3CDTF">2023-10-06T11:17:30Z</dcterms:modified>
</cp:coreProperties>
</file>