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7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300" r:id="rId12"/>
    <p:sldId id="302" r:id="rId13"/>
    <p:sldId id="303" r:id="rId14"/>
    <p:sldId id="304" r:id="rId15"/>
    <p:sldId id="305" r:id="rId16"/>
    <p:sldId id="306" r:id="rId17"/>
    <p:sldId id="299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741"/>
    <a:srgbClr val="F1F1F1"/>
    <a:srgbClr val="001736"/>
    <a:srgbClr val="003374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82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268CA-BC45-4FA2-B306-30D1C0EC34EC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E2B6A51-0B24-4F3A-81EB-0820F6F712F2}">
      <dgm:prSet phldrT="[Текст]"/>
      <dgm:spPr/>
      <dgm:t>
        <a:bodyPr/>
        <a:lstStyle/>
        <a:p>
          <a:r>
            <a:rPr lang="uk-UA" dirty="0" smtClean="0"/>
            <a:t>Які тексти надихають сучасний кінематограф?</a:t>
          </a:r>
          <a:endParaRPr lang="ru-RU" dirty="0"/>
        </a:p>
      </dgm:t>
    </dgm:pt>
    <dgm:pt modelId="{7237A60F-31E8-44A1-9079-DA38B422B47B}" type="parTrans" cxnId="{B63DDA18-D191-4C41-B0A6-39BF16B04FB7}">
      <dgm:prSet/>
      <dgm:spPr/>
      <dgm:t>
        <a:bodyPr/>
        <a:lstStyle/>
        <a:p>
          <a:endParaRPr lang="ru-RU"/>
        </a:p>
      </dgm:t>
    </dgm:pt>
    <dgm:pt modelId="{01CEA4E0-C525-49FE-9CB9-767CAF6D1C9B}" type="sibTrans" cxnId="{B63DDA18-D191-4C41-B0A6-39BF16B04FB7}">
      <dgm:prSet/>
      <dgm:spPr/>
      <dgm:t>
        <a:bodyPr/>
        <a:lstStyle/>
        <a:p>
          <a:endParaRPr lang="ru-RU"/>
        </a:p>
      </dgm:t>
    </dgm:pt>
    <dgm:pt modelId="{6E346C43-E58F-444E-B336-CFB3B7AF4082}">
      <dgm:prSet phldrT="[Текст]"/>
      <dgm:spPr/>
      <dgm:t>
        <a:bodyPr/>
        <a:lstStyle/>
        <a:p>
          <a:r>
            <a:rPr lang="uk-UA" dirty="0" smtClean="0"/>
            <a:t>Неоромантизм: проти декадансу та реалізму водночас</a:t>
          </a:r>
          <a:endParaRPr lang="ru-RU" dirty="0"/>
        </a:p>
      </dgm:t>
    </dgm:pt>
    <dgm:pt modelId="{8676C65F-459C-4D01-85A6-015E4348EE40}" type="parTrans" cxnId="{83617355-02B2-47EB-AC71-F1A0CF9D787B}">
      <dgm:prSet/>
      <dgm:spPr/>
      <dgm:t>
        <a:bodyPr/>
        <a:lstStyle/>
        <a:p>
          <a:endParaRPr lang="ru-RU"/>
        </a:p>
      </dgm:t>
    </dgm:pt>
    <dgm:pt modelId="{D0F8F695-ED5C-4C1D-A96F-C5F73E450B01}" type="sibTrans" cxnId="{83617355-02B2-47EB-AC71-F1A0CF9D787B}">
      <dgm:prSet/>
      <dgm:spPr/>
      <dgm:t>
        <a:bodyPr/>
        <a:lstStyle/>
        <a:p>
          <a:endParaRPr lang="ru-RU"/>
        </a:p>
      </dgm:t>
    </dgm:pt>
    <dgm:pt modelId="{C7EBE89C-2986-4840-85BA-D50DE5DD8D7A}">
      <dgm:prSet phldrT="[Текст]"/>
      <dgm:spPr/>
      <dgm:t>
        <a:bodyPr/>
        <a:lstStyle/>
        <a:p>
          <a:r>
            <a:rPr lang="uk-UA" dirty="0" smtClean="0"/>
            <a:t>Винахідник та мандрівник, творець найвідомішого детектива та прихильник містицизму, поляк, що став класиком англійської літератури, письменник-футуролог та трубадур британського імперіалізму.</a:t>
          </a:r>
        </a:p>
        <a:p>
          <a:r>
            <a:rPr lang="uk-UA" dirty="0" smtClean="0"/>
            <a:t>Такі різні творці неоромантизму. </a:t>
          </a:r>
          <a:endParaRPr lang="ru-RU" dirty="0"/>
        </a:p>
      </dgm:t>
    </dgm:pt>
    <dgm:pt modelId="{2A5AB4BA-06CE-4D88-A6E6-DD38224FD153}" type="parTrans" cxnId="{808E02FF-AC04-4EC4-A3B4-7B10792A6B43}">
      <dgm:prSet/>
      <dgm:spPr/>
      <dgm:t>
        <a:bodyPr/>
        <a:lstStyle/>
        <a:p>
          <a:endParaRPr lang="ru-RU"/>
        </a:p>
      </dgm:t>
    </dgm:pt>
    <dgm:pt modelId="{FCFCD1B9-4112-466D-B781-B79C49E4BDF3}" type="sibTrans" cxnId="{808E02FF-AC04-4EC4-A3B4-7B10792A6B43}">
      <dgm:prSet/>
      <dgm:spPr/>
      <dgm:t>
        <a:bodyPr/>
        <a:lstStyle/>
        <a:p>
          <a:endParaRPr lang="ru-RU"/>
        </a:p>
      </dgm:t>
    </dgm:pt>
    <dgm:pt modelId="{079DD664-73E0-4AD9-9692-CB452F4FB37E}" type="pres">
      <dgm:prSet presAssocID="{773268CA-BC45-4FA2-B306-30D1C0EC34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6757F7-FD22-4236-8A7C-0160FB8890A9}" type="pres">
      <dgm:prSet presAssocID="{5E2B6A51-0B24-4F3A-81EB-0820F6F712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64FFA-1EDE-4267-B73C-2CC064EAA799}" type="pres">
      <dgm:prSet presAssocID="{01CEA4E0-C525-49FE-9CB9-767CAF6D1C9B}" presName="sibTrans" presStyleCnt="0"/>
      <dgm:spPr/>
    </dgm:pt>
    <dgm:pt modelId="{A6497C54-FDAF-4825-A25F-23CDF9511405}" type="pres">
      <dgm:prSet presAssocID="{6E346C43-E58F-444E-B336-CFB3B7AF408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0E100-054C-47A7-90FE-5933458A51F3}" type="pres">
      <dgm:prSet presAssocID="{D0F8F695-ED5C-4C1D-A96F-C5F73E450B01}" presName="sibTrans" presStyleCnt="0"/>
      <dgm:spPr/>
    </dgm:pt>
    <dgm:pt modelId="{7E8AAECB-AFA4-4871-99FF-C68DD1F5E3E3}" type="pres">
      <dgm:prSet presAssocID="{C7EBE89C-2986-4840-85BA-D50DE5DD8D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3DDA18-D191-4C41-B0A6-39BF16B04FB7}" srcId="{773268CA-BC45-4FA2-B306-30D1C0EC34EC}" destId="{5E2B6A51-0B24-4F3A-81EB-0820F6F712F2}" srcOrd="0" destOrd="0" parTransId="{7237A60F-31E8-44A1-9079-DA38B422B47B}" sibTransId="{01CEA4E0-C525-49FE-9CB9-767CAF6D1C9B}"/>
    <dgm:cxn modelId="{2BADCF86-0C33-407A-9AD5-1E9BFDF07372}" type="presOf" srcId="{773268CA-BC45-4FA2-B306-30D1C0EC34EC}" destId="{079DD664-73E0-4AD9-9692-CB452F4FB37E}" srcOrd="0" destOrd="0" presId="urn:microsoft.com/office/officeart/2005/8/layout/default"/>
    <dgm:cxn modelId="{71A0F9EE-5684-483B-8606-EB1BAA8D74C2}" type="presOf" srcId="{6E346C43-E58F-444E-B336-CFB3B7AF4082}" destId="{A6497C54-FDAF-4825-A25F-23CDF9511405}" srcOrd="0" destOrd="0" presId="urn:microsoft.com/office/officeart/2005/8/layout/default"/>
    <dgm:cxn modelId="{808E02FF-AC04-4EC4-A3B4-7B10792A6B43}" srcId="{773268CA-BC45-4FA2-B306-30D1C0EC34EC}" destId="{C7EBE89C-2986-4840-85BA-D50DE5DD8D7A}" srcOrd="2" destOrd="0" parTransId="{2A5AB4BA-06CE-4D88-A6E6-DD38224FD153}" sibTransId="{FCFCD1B9-4112-466D-B781-B79C49E4BDF3}"/>
    <dgm:cxn modelId="{2C40407A-0759-4B46-B963-D9F25EC1D619}" type="presOf" srcId="{5E2B6A51-0B24-4F3A-81EB-0820F6F712F2}" destId="{6B6757F7-FD22-4236-8A7C-0160FB8890A9}" srcOrd="0" destOrd="0" presId="urn:microsoft.com/office/officeart/2005/8/layout/default"/>
    <dgm:cxn modelId="{83617355-02B2-47EB-AC71-F1A0CF9D787B}" srcId="{773268CA-BC45-4FA2-B306-30D1C0EC34EC}" destId="{6E346C43-E58F-444E-B336-CFB3B7AF4082}" srcOrd="1" destOrd="0" parTransId="{8676C65F-459C-4D01-85A6-015E4348EE40}" sibTransId="{D0F8F695-ED5C-4C1D-A96F-C5F73E450B01}"/>
    <dgm:cxn modelId="{81BFB1C6-0529-44F6-858B-968FECFCC1FE}" type="presOf" srcId="{C7EBE89C-2986-4840-85BA-D50DE5DD8D7A}" destId="{7E8AAECB-AFA4-4871-99FF-C68DD1F5E3E3}" srcOrd="0" destOrd="0" presId="urn:microsoft.com/office/officeart/2005/8/layout/default"/>
    <dgm:cxn modelId="{4A9EB996-0965-4C0A-9096-6A7BA4342286}" type="presParOf" srcId="{079DD664-73E0-4AD9-9692-CB452F4FB37E}" destId="{6B6757F7-FD22-4236-8A7C-0160FB8890A9}" srcOrd="0" destOrd="0" presId="urn:microsoft.com/office/officeart/2005/8/layout/default"/>
    <dgm:cxn modelId="{9F000DF0-6E75-48C7-A044-9A95A9EBFA4E}" type="presParOf" srcId="{079DD664-73E0-4AD9-9692-CB452F4FB37E}" destId="{79264FFA-1EDE-4267-B73C-2CC064EAA799}" srcOrd="1" destOrd="0" presId="urn:microsoft.com/office/officeart/2005/8/layout/default"/>
    <dgm:cxn modelId="{B744CC5E-6B44-4210-8119-A9C1A0117B1F}" type="presParOf" srcId="{079DD664-73E0-4AD9-9692-CB452F4FB37E}" destId="{A6497C54-FDAF-4825-A25F-23CDF9511405}" srcOrd="2" destOrd="0" presId="urn:microsoft.com/office/officeart/2005/8/layout/default"/>
    <dgm:cxn modelId="{068CDDA5-850B-4809-8592-184C1FECD218}" type="presParOf" srcId="{079DD664-73E0-4AD9-9692-CB452F4FB37E}" destId="{6F50E100-054C-47A7-90FE-5933458A51F3}" srcOrd="3" destOrd="0" presId="urn:microsoft.com/office/officeart/2005/8/layout/default"/>
    <dgm:cxn modelId="{30F04A0B-D367-49A5-8435-C6A69B9CADAB}" type="presParOf" srcId="{079DD664-73E0-4AD9-9692-CB452F4FB37E}" destId="{7E8AAECB-AFA4-4871-99FF-C68DD1F5E3E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4B3C74-9CD1-46F9-B9FC-4B0D6A63DF8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B0CFE-C2D5-4DD4-BCEE-DE20F80E40A9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Шпигунський роман «Кім»</a:t>
          </a:r>
          <a:endParaRPr lang="ru-RU" dirty="0">
            <a:solidFill>
              <a:schemeClr val="tx1"/>
            </a:solidFill>
          </a:endParaRPr>
        </a:p>
      </dgm:t>
    </dgm:pt>
    <dgm:pt modelId="{B339C694-D43A-4F51-87CD-B35D9D6A1C6E}" type="parTrans" cxnId="{CE067DE1-5C57-4D32-ADC3-BA93C1BA4406}">
      <dgm:prSet/>
      <dgm:spPr/>
      <dgm:t>
        <a:bodyPr/>
        <a:lstStyle/>
        <a:p>
          <a:endParaRPr lang="ru-RU"/>
        </a:p>
      </dgm:t>
    </dgm:pt>
    <dgm:pt modelId="{6BA22B5A-A080-4C4A-8616-621A00E38CD2}" type="sibTrans" cxnId="{CE067DE1-5C57-4D32-ADC3-BA93C1BA4406}">
      <dgm:prSet/>
      <dgm:spPr/>
      <dgm:t>
        <a:bodyPr/>
        <a:lstStyle/>
        <a:p>
          <a:endParaRPr lang="ru-RU"/>
        </a:p>
      </dgm:t>
    </dgm:pt>
    <dgm:pt modelId="{3469CC0C-C64D-4663-862E-D0779AF42A8C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«Книга джунглів»</a:t>
          </a:r>
          <a:endParaRPr lang="ru-RU" dirty="0">
            <a:solidFill>
              <a:schemeClr val="tx1"/>
            </a:solidFill>
          </a:endParaRPr>
        </a:p>
      </dgm:t>
    </dgm:pt>
    <dgm:pt modelId="{AC28DA99-0B00-472A-8980-EED9F1DB4EB7}" type="parTrans" cxnId="{568AD734-60D8-481F-9BF6-CB67203D24E3}">
      <dgm:prSet/>
      <dgm:spPr/>
      <dgm:t>
        <a:bodyPr/>
        <a:lstStyle/>
        <a:p>
          <a:endParaRPr lang="ru-RU"/>
        </a:p>
      </dgm:t>
    </dgm:pt>
    <dgm:pt modelId="{757A701E-4B11-4093-A139-F921E6DDCF48}" type="sibTrans" cxnId="{568AD734-60D8-481F-9BF6-CB67203D24E3}">
      <dgm:prSet/>
      <dgm:spPr/>
      <dgm:t>
        <a:bodyPr/>
        <a:lstStyle/>
        <a:p>
          <a:endParaRPr lang="ru-RU"/>
        </a:p>
      </dgm:t>
    </dgm:pt>
    <dgm:pt modelId="{FCB2C892-18E5-409D-AC9D-90C0E90B1E87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Автентичність  та правдоподібність «екзотики»</a:t>
          </a:r>
          <a:endParaRPr lang="ru-RU" dirty="0">
            <a:solidFill>
              <a:schemeClr val="tx1"/>
            </a:solidFill>
          </a:endParaRPr>
        </a:p>
      </dgm:t>
    </dgm:pt>
    <dgm:pt modelId="{B8F25B59-5A23-4445-9D89-7262F4C30AF2}" type="parTrans" cxnId="{2F9C02B3-542E-40C6-A6BE-06001C1DA56E}">
      <dgm:prSet/>
      <dgm:spPr/>
      <dgm:t>
        <a:bodyPr/>
        <a:lstStyle/>
        <a:p>
          <a:endParaRPr lang="ru-RU"/>
        </a:p>
      </dgm:t>
    </dgm:pt>
    <dgm:pt modelId="{B28D9FBC-4592-4E6E-80AC-60ED15D962AE}" type="sibTrans" cxnId="{2F9C02B3-542E-40C6-A6BE-06001C1DA56E}">
      <dgm:prSet/>
      <dgm:spPr/>
      <dgm:t>
        <a:bodyPr/>
        <a:lstStyle/>
        <a:p>
          <a:endParaRPr lang="ru-RU"/>
        </a:p>
      </dgm:t>
    </dgm:pt>
    <dgm:pt modelId="{1113A35E-2712-4944-8869-38C1272E2B5B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</a:t>
          </a:r>
          <a:r>
            <a:rPr lang="uk-UA" noProof="0" dirty="0" smtClean="0">
              <a:solidFill>
                <a:schemeClr val="tx1"/>
              </a:solidFill>
            </a:rPr>
            <a:t>Генеральний літературний інспектор британського імперіалізму» та перший лауреат Нобелівської премії  в англійській літературі</a:t>
          </a:r>
          <a:endParaRPr lang="uk-UA" noProof="0" dirty="0">
            <a:solidFill>
              <a:schemeClr val="tx1"/>
            </a:solidFill>
          </a:endParaRPr>
        </a:p>
      </dgm:t>
    </dgm:pt>
    <dgm:pt modelId="{64E9CBBE-28ED-4436-82C1-B26618C4A97B}" type="parTrans" cxnId="{C5111747-8867-4C90-97DC-8E594A95D2F6}">
      <dgm:prSet/>
      <dgm:spPr/>
      <dgm:t>
        <a:bodyPr/>
        <a:lstStyle/>
        <a:p>
          <a:endParaRPr lang="ru-RU"/>
        </a:p>
      </dgm:t>
    </dgm:pt>
    <dgm:pt modelId="{6CEC0CB0-91D1-44E0-A1FB-57BD2DE97D3F}" type="sibTrans" cxnId="{C5111747-8867-4C90-97DC-8E594A95D2F6}">
      <dgm:prSet/>
      <dgm:spPr/>
      <dgm:t>
        <a:bodyPr/>
        <a:lstStyle/>
        <a:p>
          <a:endParaRPr lang="ru-RU"/>
        </a:p>
      </dgm:t>
    </dgm:pt>
    <dgm:pt modelId="{33A9C89B-6EAC-4101-9981-FDE133636A7B}" type="pres">
      <dgm:prSet presAssocID="{D94B3C74-9CD1-46F9-B9FC-4B0D6A63DF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6F6547-30E3-4390-AD2F-4BCC00A7B89F}" type="pres">
      <dgm:prSet presAssocID="{6F6B0CFE-C2D5-4DD4-BCEE-DE20F80E40A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19E49-66B8-4103-9021-40C49D0FB688}" type="pres">
      <dgm:prSet presAssocID="{6BA22B5A-A080-4C4A-8616-621A00E38CD2}" presName="sibTrans" presStyleCnt="0"/>
      <dgm:spPr/>
    </dgm:pt>
    <dgm:pt modelId="{888E355B-A5DC-4A42-9FEA-254F0A7DBE38}" type="pres">
      <dgm:prSet presAssocID="{3469CC0C-C64D-4663-862E-D0779AF42A8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C39C7-D0DD-4840-A031-2C81707CFE69}" type="pres">
      <dgm:prSet presAssocID="{757A701E-4B11-4093-A139-F921E6DDCF48}" presName="sibTrans" presStyleCnt="0"/>
      <dgm:spPr/>
    </dgm:pt>
    <dgm:pt modelId="{6167772B-6904-49AC-B236-5EAEF86D6DC9}" type="pres">
      <dgm:prSet presAssocID="{1113A35E-2712-4944-8869-38C1272E2B5B}" presName="node" presStyleLbl="node1" presStyleIdx="2" presStyleCnt="4" custLinFactNeighborX="550" custLinFactNeighborY="-4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49AC1-DE7E-4DBF-A2C2-BB8B7A8448F4}" type="pres">
      <dgm:prSet presAssocID="{6CEC0CB0-91D1-44E0-A1FB-57BD2DE97D3F}" presName="sibTrans" presStyleCnt="0"/>
      <dgm:spPr/>
    </dgm:pt>
    <dgm:pt modelId="{459455ED-035C-4C77-AD03-30459FD7F4ED}" type="pres">
      <dgm:prSet presAssocID="{FCB2C892-18E5-409D-AC9D-90C0E90B1E8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8AD734-60D8-481F-9BF6-CB67203D24E3}" srcId="{D94B3C74-9CD1-46F9-B9FC-4B0D6A63DF8D}" destId="{3469CC0C-C64D-4663-862E-D0779AF42A8C}" srcOrd="1" destOrd="0" parTransId="{AC28DA99-0B00-472A-8980-EED9F1DB4EB7}" sibTransId="{757A701E-4B11-4093-A139-F921E6DDCF48}"/>
    <dgm:cxn modelId="{C5111747-8867-4C90-97DC-8E594A95D2F6}" srcId="{D94B3C74-9CD1-46F9-B9FC-4B0D6A63DF8D}" destId="{1113A35E-2712-4944-8869-38C1272E2B5B}" srcOrd="2" destOrd="0" parTransId="{64E9CBBE-28ED-4436-82C1-B26618C4A97B}" sibTransId="{6CEC0CB0-91D1-44E0-A1FB-57BD2DE97D3F}"/>
    <dgm:cxn modelId="{D979370F-821B-47CF-8E20-024702FA530D}" type="presOf" srcId="{3469CC0C-C64D-4663-862E-D0779AF42A8C}" destId="{888E355B-A5DC-4A42-9FEA-254F0A7DBE38}" srcOrd="0" destOrd="0" presId="urn:microsoft.com/office/officeart/2005/8/layout/default"/>
    <dgm:cxn modelId="{5A0BF1AF-6259-4A4F-8EA4-FF9F543D8F75}" type="presOf" srcId="{D94B3C74-9CD1-46F9-B9FC-4B0D6A63DF8D}" destId="{33A9C89B-6EAC-4101-9981-FDE133636A7B}" srcOrd="0" destOrd="0" presId="urn:microsoft.com/office/officeart/2005/8/layout/default"/>
    <dgm:cxn modelId="{3DEF9A87-DFE8-476C-A0E4-FFC60B6D5400}" type="presOf" srcId="{FCB2C892-18E5-409D-AC9D-90C0E90B1E87}" destId="{459455ED-035C-4C77-AD03-30459FD7F4ED}" srcOrd="0" destOrd="0" presId="urn:microsoft.com/office/officeart/2005/8/layout/default"/>
    <dgm:cxn modelId="{BB8717E7-6A4D-4C79-950D-F6ECB1C86E1C}" type="presOf" srcId="{1113A35E-2712-4944-8869-38C1272E2B5B}" destId="{6167772B-6904-49AC-B236-5EAEF86D6DC9}" srcOrd="0" destOrd="0" presId="urn:microsoft.com/office/officeart/2005/8/layout/default"/>
    <dgm:cxn modelId="{CE067DE1-5C57-4D32-ADC3-BA93C1BA4406}" srcId="{D94B3C74-9CD1-46F9-B9FC-4B0D6A63DF8D}" destId="{6F6B0CFE-C2D5-4DD4-BCEE-DE20F80E40A9}" srcOrd="0" destOrd="0" parTransId="{B339C694-D43A-4F51-87CD-B35D9D6A1C6E}" sibTransId="{6BA22B5A-A080-4C4A-8616-621A00E38CD2}"/>
    <dgm:cxn modelId="{2F9C02B3-542E-40C6-A6BE-06001C1DA56E}" srcId="{D94B3C74-9CD1-46F9-B9FC-4B0D6A63DF8D}" destId="{FCB2C892-18E5-409D-AC9D-90C0E90B1E87}" srcOrd="3" destOrd="0" parTransId="{B8F25B59-5A23-4445-9D89-7262F4C30AF2}" sibTransId="{B28D9FBC-4592-4E6E-80AC-60ED15D962AE}"/>
    <dgm:cxn modelId="{D85C40A2-F35A-47B5-B758-FFF50FE41B04}" type="presOf" srcId="{6F6B0CFE-C2D5-4DD4-BCEE-DE20F80E40A9}" destId="{8A6F6547-30E3-4390-AD2F-4BCC00A7B89F}" srcOrd="0" destOrd="0" presId="urn:microsoft.com/office/officeart/2005/8/layout/default"/>
    <dgm:cxn modelId="{A6F0C7E7-5860-4E11-BFD1-02536D31273E}" type="presParOf" srcId="{33A9C89B-6EAC-4101-9981-FDE133636A7B}" destId="{8A6F6547-30E3-4390-AD2F-4BCC00A7B89F}" srcOrd="0" destOrd="0" presId="urn:microsoft.com/office/officeart/2005/8/layout/default"/>
    <dgm:cxn modelId="{BB597A76-5640-4EC5-A5E5-2505745C7E22}" type="presParOf" srcId="{33A9C89B-6EAC-4101-9981-FDE133636A7B}" destId="{50C19E49-66B8-4103-9021-40C49D0FB688}" srcOrd="1" destOrd="0" presId="urn:microsoft.com/office/officeart/2005/8/layout/default"/>
    <dgm:cxn modelId="{95A1C8D5-FF2E-4031-ACF7-5A9A84ABE231}" type="presParOf" srcId="{33A9C89B-6EAC-4101-9981-FDE133636A7B}" destId="{888E355B-A5DC-4A42-9FEA-254F0A7DBE38}" srcOrd="2" destOrd="0" presId="urn:microsoft.com/office/officeart/2005/8/layout/default"/>
    <dgm:cxn modelId="{3E096D35-AB00-4553-A27D-EBBA20B4D9A3}" type="presParOf" srcId="{33A9C89B-6EAC-4101-9981-FDE133636A7B}" destId="{F07C39C7-D0DD-4840-A031-2C81707CFE69}" srcOrd="3" destOrd="0" presId="urn:microsoft.com/office/officeart/2005/8/layout/default"/>
    <dgm:cxn modelId="{F0CBEF2D-1EF0-4B70-8969-D5475D9B7692}" type="presParOf" srcId="{33A9C89B-6EAC-4101-9981-FDE133636A7B}" destId="{6167772B-6904-49AC-B236-5EAEF86D6DC9}" srcOrd="4" destOrd="0" presId="urn:microsoft.com/office/officeart/2005/8/layout/default"/>
    <dgm:cxn modelId="{F39C8E93-3E2B-48E4-A502-EF6328740C87}" type="presParOf" srcId="{33A9C89B-6EAC-4101-9981-FDE133636A7B}" destId="{5AA49AC1-DE7E-4DBF-A2C2-BB8B7A8448F4}" srcOrd="5" destOrd="0" presId="urn:microsoft.com/office/officeart/2005/8/layout/default"/>
    <dgm:cxn modelId="{17E50F81-A256-4E5B-9D0F-572A820AFF57}" type="presParOf" srcId="{33A9C89B-6EAC-4101-9981-FDE133636A7B}" destId="{459455ED-035C-4C77-AD03-30459FD7F4E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93B4C2-3670-480E-95A9-2B4EAD0233F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7286BA4-8D73-44B5-8186-FC19E1FADAFB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Надлюдина, індивідуаліст 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2C35D5-833E-4D06-B310-D4292171901B}" type="parTrans" cxnId="{B804FB1B-05C6-42EF-B351-3BEAC96B7E97}">
      <dgm:prSet/>
      <dgm:spPr/>
      <dgm:t>
        <a:bodyPr/>
        <a:lstStyle/>
        <a:p>
          <a:endParaRPr lang="ru-RU"/>
        </a:p>
      </dgm:t>
    </dgm:pt>
    <dgm:pt modelId="{1A5EB648-68AA-421E-A05E-E6F6B755388F}" type="sibTrans" cxnId="{B804FB1B-05C6-42EF-B351-3BEAC96B7E97}">
      <dgm:prSet/>
      <dgm:spPr/>
      <dgm:t>
        <a:bodyPr/>
        <a:lstStyle/>
        <a:p>
          <a:endParaRPr lang="ru-RU"/>
        </a:p>
      </dgm:t>
    </dgm:pt>
    <dgm:pt modelId="{19E86DB2-E541-4E42-8C7C-A980044A0EF9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Фантастика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F86D9-4F49-426C-ADBB-046A179FB7FB}" type="parTrans" cxnId="{7892398C-2E4C-436B-8C1D-2952F47830FD}">
      <dgm:prSet/>
      <dgm:spPr/>
      <dgm:t>
        <a:bodyPr/>
        <a:lstStyle/>
        <a:p>
          <a:endParaRPr lang="ru-RU"/>
        </a:p>
      </dgm:t>
    </dgm:pt>
    <dgm:pt modelId="{0FD01820-CBE5-4867-B5B1-7FDD520ACFAF}" type="sibTrans" cxnId="{7892398C-2E4C-436B-8C1D-2952F47830FD}">
      <dgm:prSet/>
      <dgm:spPr/>
      <dgm:t>
        <a:bodyPr/>
        <a:lstStyle/>
        <a:p>
          <a:endParaRPr lang="ru-RU"/>
        </a:p>
      </dgm:t>
    </dgm:pt>
    <dgm:pt modelId="{29E35F0D-D704-4727-BECE-79B278C5B6AE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Наука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66594-3DDE-4AA8-BB04-FCF195DF5135}" type="parTrans" cxnId="{75F1F363-8A05-4B13-9F07-78C37FAE5EC3}">
      <dgm:prSet/>
      <dgm:spPr/>
      <dgm:t>
        <a:bodyPr/>
        <a:lstStyle/>
        <a:p>
          <a:endParaRPr lang="ru-RU"/>
        </a:p>
      </dgm:t>
    </dgm:pt>
    <dgm:pt modelId="{7F20DB39-430C-4353-9085-0A7818066622}" type="sibTrans" cxnId="{75F1F363-8A05-4B13-9F07-78C37FAE5EC3}">
      <dgm:prSet/>
      <dgm:spPr/>
      <dgm:t>
        <a:bodyPr/>
        <a:lstStyle/>
        <a:p>
          <a:endParaRPr lang="ru-RU"/>
        </a:p>
      </dgm:t>
    </dgm:pt>
    <dgm:pt modelId="{C95D9DE8-E223-4B25-9DCE-8EAE48CB0FC4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Протистояння тваринного та людяного, порядку та хаосу – «</a:t>
          </a:r>
          <a:r>
            <a:rPr lang="uk-UA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двійництво</a:t>
          </a:r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AA2098-F441-4D1F-A369-864CD19A0840}" type="parTrans" cxnId="{987C0845-390F-4CFD-833A-72AF81EB8E85}">
      <dgm:prSet/>
      <dgm:spPr/>
      <dgm:t>
        <a:bodyPr/>
        <a:lstStyle/>
        <a:p>
          <a:endParaRPr lang="ru-RU"/>
        </a:p>
      </dgm:t>
    </dgm:pt>
    <dgm:pt modelId="{D8106EB8-2E03-4164-8C57-808B713C5C6D}" type="sibTrans" cxnId="{987C0845-390F-4CFD-833A-72AF81EB8E85}">
      <dgm:prSet/>
      <dgm:spPr/>
      <dgm:t>
        <a:bodyPr/>
        <a:lstStyle/>
        <a:p>
          <a:endParaRPr lang="ru-RU"/>
        </a:p>
      </dgm:t>
    </dgm:pt>
    <dgm:pt modelId="{D60742BB-1BE7-416C-B475-7A2012B89CBB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Незвичайне, небуденне та трагічне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397D0C-A3D4-4374-84ED-2DC2C1A70324}" type="parTrans" cxnId="{6321D745-E7B1-4228-97B3-7ABF879080E9}">
      <dgm:prSet/>
      <dgm:spPr/>
      <dgm:t>
        <a:bodyPr/>
        <a:lstStyle/>
        <a:p>
          <a:endParaRPr lang="ru-RU"/>
        </a:p>
      </dgm:t>
    </dgm:pt>
    <dgm:pt modelId="{08A23C0D-2A26-46C0-9F06-B0C73AE2B81D}" type="sibTrans" cxnId="{6321D745-E7B1-4228-97B3-7ABF879080E9}">
      <dgm:prSet/>
      <dgm:spPr/>
      <dgm:t>
        <a:bodyPr/>
        <a:lstStyle/>
        <a:p>
          <a:endParaRPr lang="ru-RU"/>
        </a:p>
      </dgm:t>
    </dgm:pt>
    <dgm:pt modelId="{A513C287-FB1E-4EAE-8F7B-EFD405D5F678}" type="pres">
      <dgm:prSet presAssocID="{2D93B4C2-3670-480E-95A9-2B4EAD0233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B3C3EA-FC89-457D-BD65-7C86128AB9BD}" type="pres">
      <dgm:prSet presAssocID="{07286BA4-8D73-44B5-8186-FC19E1FADAF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BBAB4-EF15-49F4-B190-2B5C04941BCA}" type="pres">
      <dgm:prSet presAssocID="{1A5EB648-68AA-421E-A05E-E6F6B755388F}" presName="sibTrans" presStyleCnt="0"/>
      <dgm:spPr/>
    </dgm:pt>
    <dgm:pt modelId="{A98B5AC5-ED42-4D21-8168-E45E63126340}" type="pres">
      <dgm:prSet presAssocID="{19E86DB2-E541-4E42-8C7C-A980044A0EF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51B3B-AD37-4115-8EFE-5E579AE5106E}" type="pres">
      <dgm:prSet presAssocID="{0FD01820-CBE5-4867-B5B1-7FDD520ACFAF}" presName="sibTrans" presStyleCnt="0"/>
      <dgm:spPr/>
    </dgm:pt>
    <dgm:pt modelId="{486B79B9-6DE4-4CEA-A0FF-B57476AB3AF7}" type="pres">
      <dgm:prSet presAssocID="{29E35F0D-D704-4727-BECE-79B278C5B6A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F141B-7402-49AF-B415-04AAE64DD148}" type="pres">
      <dgm:prSet presAssocID="{7F20DB39-430C-4353-9085-0A7818066622}" presName="sibTrans" presStyleCnt="0"/>
      <dgm:spPr/>
    </dgm:pt>
    <dgm:pt modelId="{90297E15-EE96-4B5E-AEB9-F5330169163B}" type="pres">
      <dgm:prSet presAssocID="{C95D9DE8-E223-4B25-9DCE-8EAE48CB0FC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46681-807D-41E0-8DBF-944422722F56}" type="pres">
      <dgm:prSet presAssocID="{D8106EB8-2E03-4164-8C57-808B713C5C6D}" presName="sibTrans" presStyleCnt="0"/>
      <dgm:spPr/>
    </dgm:pt>
    <dgm:pt modelId="{6B7F4875-3F45-4217-9B7F-6BCB81F67D2D}" type="pres">
      <dgm:prSet presAssocID="{D60742BB-1BE7-416C-B475-7A2012B89CB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F4B99F-3D46-43AE-9409-89712BEBE470}" type="presOf" srcId="{D60742BB-1BE7-416C-B475-7A2012B89CBB}" destId="{6B7F4875-3F45-4217-9B7F-6BCB81F67D2D}" srcOrd="0" destOrd="0" presId="urn:microsoft.com/office/officeart/2005/8/layout/default"/>
    <dgm:cxn modelId="{B804FB1B-05C6-42EF-B351-3BEAC96B7E97}" srcId="{2D93B4C2-3670-480E-95A9-2B4EAD0233FA}" destId="{07286BA4-8D73-44B5-8186-FC19E1FADAFB}" srcOrd="0" destOrd="0" parTransId="{C02C35D5-833E-4D06-B310-D4292171901B}" sibTransId="{1A5EB648-68AA-421E-A05E-E6F6B755388F}"/>
    <dgm:cxn modelId="{6321D745-E7B1-4228-97B3-7ABF879080E9}" srcId="{2D93B4C2-3670-480E-95A9-2B4EAD0233FA}" destId="{D60742BB-1BE7-416C-B475-7A2012B89CBB}" srcOrd="4" destOrd="0" parTransId="{97397D0C-A3D4-4374-84ED-2DC2C1A70324}" sibTransId="{08A23C0D-2A26-46C0-9F06-B0C73AE2B81D}"/>
    <dgm:cxn modelId="{77891AD2-43EA-4BF7-B4F5-4C04D92616EA}" type="presOf" srcId="{C95D9DE8-E223-4B25-9DCE-8EAE48CB0FC4}" destId="{90297E15-EE96-4B5E-AEB9-F5330169163B}" srcOrd="0" destOrd="0" presId="urn:microsoft.com/office/officeart/2005/8/layout/default"/>
    <dgm:cxn modelId="{987C0845-390F-4CFD-833A-72AF81EB8E85}" srcId="{2D93B4C2-3670-480E-95A9-2B4EAD0233FA}" destId="{C95D9DE8-E223-4B25-9DCE-8EAE48CB0FC4}" srcOrd="3" destOrd="0" parTransId="{DEAA2098-F441-4D1F-A369-864CD19A0840}" sibTransId="{D8106EB8-2E03-4164-8C57-808B713C5C6D}"/>
    <dgm:cxn modelId="{AFA950DA-7230-4C3F-AB7F-563FB182FDC0}" type="presOf" srcId="{07286BA4-8D73-44B5-8186-FC19E1FADAFB}" destId="{57B3C3EA-FC89-457D-BD65-7C86128AB9BD}" srcOrd="0" destOrd="0" presId="urn:microsoft.com/office/officeart/2005/8/layout/default"/>
    <dgm:cxn modelId="{75F1F363-8A05-4B13-9F07-78C37FAE5EC3}" srcId="{2D93B4C2-3670-480E-95A9-2B4EAD0233FA}" destId="{29E35F0D-D704-4727-BECE-79B278C5B6AE}" srcOrd="2" destOrd="0" parTransId="{83A66594-3DDE-4AA8-BB04-FCF195DF5135}" sibTransId="{7F20DB39-430C-4353-9085-0A7818066622}"/>
    <dgm:cxn modelId="{B6D7E5E1-91A6-4463-B575-790CFB8360C6}" type="presOf" srcId="{2D93B4C2-3670-480E-95A9-2B4EAD0233FA}" destId="{A513C287-FB1E-4EAE-8F7B-EFD405D5F678}" srcOrd="0" destOrd="0" presId="urn:microsoft.com/office/officeart/2005/8/layout/default"/>
    <dgm:cxn modelId="{7892398C-2E4C-436B-8C1D-2952F47830FD}" srcId="{2D93B4C2-3670-480E-95A9-2B4EAD0233FA}" destId="{19E86DB2-E541-4E42-8C7C-A980044A0EF9}" srcOrd="1" destOrd="0" parTransId="{FABF86D9-4F49-426C-ADBB-046A179FB7FB}" sibTransId="{0FD01820-CBE5-4867-B5B1-7FDD520ACFAF}"/>
    <dgm:cxn modelId="{ECE72A62-4167-4A3C-92A7-B33762EED694}" type="presOf" srcId="{29E35F0D-D704-4727-BECE-79B278C5B6AE}" destId="{486B79B9-6DE4-4CEA-A0FF-B57476AB3AF7}" srcOrd="0" destOrd="0" presId="urn:microsoft.com/office/officeart/2005/8/layout/default"/>
    <dgm:cxn modelId="{492853F2-C1A5-4D7F-9308-2BCA018B3656}" type="presOf" srcId="{19E86DB2-E541-4E42-8C7C-A980044A0EF9}" destId="{A98B5AC5-ED42-4D21-8168-E45E63126340}" srcOrd="0" destOrd="0" presId="urn:microsoft.com/office/officeart/2005/8/layout/default"/>
    <dgm:cxn modelId="{D5DCE008-12F2-48CC-AA46-20E857C14F5B}" type="presParOf" srcId="{A513C287-FB1E-4EAE-8F7B-EFD405D5F678}" destId="{57B3C3EA-FC89-457D-BD65-7C86128AB9BD}" srcOrd="0" destOrd="0" presId="urn:microsoft.com/office/officeart/2005/8/layout/default"/>
    <dgm:cxn modelId="{95B5D079-3827-482A-8418-15A7B3776C39}" type="presParOf" srcId="{A513C287-FB1E-4EAE-8F7B-EFD405D5F678}" destId="{6BBBBAB4-EF15-49F4-B190-2B5C04941BCA}" srcOrd="1" destOrd="0" presId="urn:microsoft.com/office/officeart/2005/8/layout/default"/>
    <dgm:cxn modelId="{E3FDEB01-4045-41C9-827B-37374A51FF14}" type="presParOf" srcId="{A513C287-FB1E-4EAE-8F7B-EFD405D5F678}" destId="{A98B5AC5-ED42-4D21-8168-E45E63126340}" srcOrd="2" destOrd="0" presId="urn:microsoft.com/office/officeart/2005/8/layout/default"/>
    <dgm:cxn modelId="{D5CF3264-840C-4AA7-95D3-98C19A908BCE}" type="presParOf" srcId="{A513C287-FB1E-4EAE-8F7B-EFD405D5F678}" destId="{97351B3B-AD37-4115-8EFE-5E579AE5106E}" srcOrd="3" destOrd="0" presId="urn:microsoft.com/office/officeart/2005/8/layout/default"/>
    <dgm:cxn modelId="{83F73969-33E8-4C38-968E-02AE5A8092C3}" type="presParOf" srcId="{A513C287-FB1E-4EAE-8F7B-EFD405D5F678}" destId="{486B79B9-6DE4-4CEA-A0FF-B57476AB3AF7}" srcOrd="4" destOrd="0" presId="urn:microsoft.com/office/officeart/2005/8/layout/default"/>
    <dgm:cxn modelId="{B766152D-6A7A-41AF-A7E1-1932A215C00E}" type="presParOf" srcId="{A513C287-FB1E-4EAE-8F7B-EFD405D5F678}" destId="{E61F141B-7402-49AF-B415-04AAE64DD148}" srcOrd="5" destOrd="0" presId="urn:microsoft.com/office/officeart/2005/8/layout/default"/>
    <dgm:cxn modelId="{7F6FD586-D042-493F-9F78-1070106F5494}" type="presParOf" srcId="{A513C287-FB1E-4EAE-8F7B-EFD405D5F678}" destId="{90297E15-EE96-4B5E-AEB9-F5330169163B}" srcOrd="6" destOrd="0" presId="urn:microsoft.com/office/officeart/2005/8/layout/default"/>
    <dgm:cxn modelId="{73977880-D96A-4BE9-8FB5-289893FD38CF}" type="presParOf" srcId="{A513C287-FB1E-4EAE-8F7B-EFD405D5F678}" destId="{20946681-807D-41E0-8DBF-944422722F56}" srcOrd="7" destOrd="0" presId="urn:microsoft.com/office/officeart/2005/8/layout/default"/>
    <dgm:cxn modelId="{805CADE6-E47B-4453-AC12-40107B83D5C9}" type="presParOf" srcId="{A513C287-FB1E-4EAE-8F7B-EFD405D5F678}" destId="{6B7F4875-3F45-4217-9B7F-6BCB81F67D2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76C3C7-D520-49A4-937A-03D9A986BFC4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B69232A-75E0-4D90-BA6D-C85590E40432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Протистояння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порядку й хаосу,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цивілізації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й варварства, «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надлюдини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й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соціуму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людського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й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тваринного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людині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4DF09-9CF8-49F2-8FC3-468521A1463A}" type="parTrans" cxnId="{3299E506-C663-4243-BB86-076CF5C25755}">
      <dgm:prSet/>
      <dgm:spPr/>
      <dgm:t>
        <a:bodyPr/>
        <a:lstStyle/>
        <a:p>
          <a:endParaRPr lang="ru-RU"/>
        </a:p>
      </dgm:t>
    </dgm:pt>
    <dgm:pt modelId="{26E40EB0-4AC7-47E2-A3C9-45FB0C9ECD9E}" type="sibTrans" cxnId="{3299E506-C663-4243-BB86-076CF5C25755}">
      <dgm:prSet/>
      <dgm:spPr/>
      <dgm:t>
        <a:bodyPr/>
        <a:lstStyle/>
        <a:p>
          <a:endParaRPr lang="ru-RU"/>
        </a:p>
      </dgm:t>
    </dgm:pt>
    <dgm:pt modelId="{EFEB7F35-7D7B-4434-A092-0A8BBDCDC7CF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Мужній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оптимізм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та «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героїзм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відчаю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»;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здатність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протистояти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обставинам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навіть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програшній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ситуації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стоїцизм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  <a:p>
          <a:pPr algn="ctr"/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ED4AD-CEED-4AF1-9D7E-D2242DCBD2E4}" type="parTrans" cxnId="{369FCA18-727F-4006-88BB-6917170092D6}">
      <dgm:prSet/>
      <dgm:spPr/>
      <dgm:t>
        <a:bodyPr/>
        <a:lstStyle/>
        <a:p>
          <a:endParaRPr lang="ru-RU"/>
        </a:p>
      </dgm:t>
    </dgm:pt>
    <dgm:pt modelId="{11C5C33E-A5E4-4C45-8BFE-8C795D0DE493}" type="sibTrans" cxnId="{369FCA18-727F-4006-88BB-6917170092D6}">
      <dgm:prSet/>
      <dgm:spPr/>
      <dgm:t>
        <a:bodyPr/>
        <a:lstStyle/>
        <a:p>
          <a:endParaRPr lang="ru-RU"/>
        </a:p>
      </dgm:t>
    </dgm:pt>
    <dgm:pt modelId="{32FFED70-EB0F-42CC-82D4-5375A235B150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Науковий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прогресивізм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l"/>
          <a:endParaRPr lang="ru-RU" dirty="0"/>
        </a:p>
      </dgm:t>
    </dgm:pt>
    <dgm:pt modelId="{81EF52BD-84B2-4B71-A351-32D18FA04144}" type="parTrans" cxnId="{AA42DD8F-F1E2-42F9-B259-83E1D2B77E9F}">
      <dgm:prSet/>
      <dgm:spPr/>
      <dgm:t>
        <a:bodyPr/>
        <a:lstStyle/>
        <a:p>
          <a:endParaRPr lang="ru-RU"/>
        </a:p>
      </dgm:t>
    </dgm:pt>
    <dgm:pt modelId="{24CD40E3-6224-4B06-8066-79DE55FED12B}" type="sibTrans" cxnId="{AA42DD8F-F1E2-42F9-B259-83E1D2B77E9F}">
      <dgm:prSet/>
      <dgm:spPr/>
      <dgm:t>
        <a:bodyPr/>
        <a:lstStyle/>
        <a:p>
          <a:endParaRPr lang="ru-RU"/>
        </a:p>
      </dgm:t>
    </dgm:pt>
    <dgm:pt modelId="{1DA68B6E-5FF1-482A-AD58-6E9751436FED}" type="pres">
      <dgm:prSet presAssocID="{3F76C3C7-D520-49A4-937A-03D9A986BFC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FD5A7C-4AD2-4A75-945E-45B5CA26A9DD}" type="pres">
      <dgm:prSet presAssocID="{7B69232A-75E0-4D90-BA6D-C85590E40432}" presName="comp" presStyleCnt="0"/>
      <dgm:spPr/>
    </dgm:pt>
    <dgm:pt modelId="{554991D1-B1A8-4E49-B60F-D2B182532066}" type="pres">
      <dgm:prSet presAssocID="{7B69232A-75E0-4D90-BA6D-C85590E40432}" presName="box" presStyleLbl="node1" presStyleIdx="0" presStyleCnt="3"/>
      <dgm:spPr/>
      <dgm:t>
        <a:bodyPr/>
        <a:lstStyle/>
        <a:p>
          <a:endParaRPr lang="ru-RU"/>
        </a:p>
      </dgm:t>
    </dgm:pt>
    <dgm:pt modelId="{3CDEC6D6-B9C8-4105-825F-A55AF04175B8}" type="pres">
      <dgm:prSet presAssocID="{7B69232A-75E0-4D90-BA6D-C85590E40432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8D53E8F-B7EF-4C7E-8E9F-76EECDB14E73}" type="pres">
      <dgm:prSet presAssocID="{7B69232A-75E0-4D90-BA6D-C85590E4043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4B251-CFE6-4005-99E2-15778F0D7EA6}" type="pres">
      <dgm:prSet presAssocID="{26E40EB0-4AC7-47E2-A3C9-45FB0C9ECD9E}" presName="spacer" presStyleCnt="0"/>
      <dgm:spPr/>
    </dgm:pt>
    <dgm:pt modelId="{FD0E998D-3CC8-4464-B8D1-2E191ED2726D}" type="pres">
      <dgm:prSet presAssocID="{EFEB7F35-7D7B-4434-A092-0A8BBDCDC7CF}" presName="comp" presStyleCnt="0"/>
      <dgm:spPr/>
    </dgm:pt>
    <dgm:pt modelId="{743DB92E-A246-41C4-8DB1-37875DE22377}" type="pres">
      <dgm:prSet presAssocID="{EFEB7F35-7D7B-4434-A092-0A8BBDCDC7CF}" presName="box" presStyleLbl="node1" presStyleIdx="1" presStyleCnt="3"/>
      <dgm:spPr/>
      <dgm:t>
        <a:bodyPr/>
        <a:lstStyle/>
        <a:p>
          <a:endParaRPr lang="ru-RU"/>
        </a:p>
      </dgm:t>
    </dgm:pt>
    <dgm:pt modelId="{024ACEDF-4F41-404D-B9A4-4EB7FB04010E}" type="pres">
      <dgm:prSet presAssocID="{EFEB7F35-7D7B-4434-A092-0A8BBDCDC7CF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3061AF4-3DB4-4597-8504-CC9028DE09C5}" type="pres">
      <dgm:prSet presAssocID="{EFEB7F35-7D7B-4434-A092-0A8BBDCDC7C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8C8D8-C428-4347-AED7-6CAD9AE37849}" type="pres">
      <dgm:prSet presAssocID="{11C5C33E-A5E4-4C45-8BFE-8C795D0DE493}" presName="spacer" presStyleCnt="0"/>
      <dgm:spPr/>
    </dgm:pt>
    <dgm:pt modelId="{975D1CB4-2339-411A-8A00-2DA64E163DC3}" type="pres">
      <dgm:prSet presAssocID="{32FFED70-EB0F-42CC-82D4-5375A235B150}" presName="comp" presStyleCnt="0"/>
      <dgm:spPr/>
    </dgm:pt>
    <dgm:pt modelId="{B382C51C-6E75-416F-A645-0E2CCEF15D11}" type="pres">
      <dgm:prSet presAssocID="{32FFED70-EB0F-42CC-82D4-5375A235B150}" presName="box" presStyleLbl="node1" presStyleIdx="2" presStyleCnt="3" custLinFactNeighborY="-3477"/>
      <dgm:spPr/>
      <dgm:t>
        <a:bodyPr/>
        <a:lstStyle/>
        <a:p>
          <a:endParaRPr lang="ru-RU"/>
        </a:p>
      </dgm:t>
    </dgm:pt>
    <dgm:pt modelId="{2921CED6-5EE7-43F7-9BDE-A9143A027DAA}" type="pres">
      <dgm:prSet presAssocID="{32FFED70-EB0F-42CC-82D4-5375A235B150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2B4AB92-75F9-411A-BA63-2609B76374BA}" type="pres">
      <dgm:prSet presAssocID="{32FFED70-EB0F-42CC-82D4-5375A235B15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BD3C5-8D1C-426B-8CE3-3E6F92754537}" type="presOf" srcId="{EFEB7F35-7D7B-4434-A092-0A8BBDCDC7CF}" destId="{73061AF4-3DB4-4597-8504-CC9028DE09C5}" srcOrd="1" destOrd="0" presId="urn:microsoft.com/office/officeart/2005/8/layout/vList4"/>
    <dgm:cxn modelId="{03603A6E-854F-48A3-8234-DD0EB3E97FA5}" type="presOf" srcId="{3F76C3C7-D520-49A4-937A-03D9A986BFC4}" destId="{1DA68B6E-5FF1-482A-AD58-6E9751436FED}" srcOrd="0" destOrd="0" presId="urn:microsoft.com/office/officeart/2005/8/layout/vList4"/>
    <dgm:cxn modelId="{0B5C8EE6-3AE3-43C6-B762-322A4A38432D}" type="presOf" srcId="{EFEB7F35-7D7B-4434-A092-0A8BBDCDC7CF}" destId="{743DB92E-A246-41C4-8DB1-37875DE22377}" srcOrd="0" destOrd="0" presId="urn:microsoft.com/office/officeart/2005/8/layout/vList4"/>
    <dgm:cxn modelId="{78BC4106-69DC-4F24-A057-F3FF3309B2D3}" type="presOf" srcId="{7B69232A-75E0-4D90-BA6D-C85590E40432}" destId="{554991D1-B1A8-4E49-B60F-D2B182532066}" srcOrd="0" destOrd="0" presId="urn:microsoft.com/office/officeart/2005/8/layout/vList4"/>
    <dgm:cxn modelId="{3299E506-C663-4243-BB86-076CF5C25755}" srcId="{3F76C3C7-D520-49A4-937A-03D9A986BFC4}" destId="{7B69232A-75E0-4D90-BA6D-C85590E40432}" srcOrd="0" destOrd="0" parTransId="{3A74DF09-9CF8-49F2-8FC3-468521A1463A}" sibTransId="{26E40EB0-4AC7-47E2-A3C9-45FB0C9ECD9E}"/>
    <dgm:cxn modelId="{AA42DD8F-F1E2-42F9-B259-83E1D2B77E9F}" srcId="{3F76C3C7-D520-49A4-937A-03D9A986BFC4}" destId="{32FFED70-EB0F-42CC-82D4-5375A235B150}" srcOrd="2" destOrd="0" parTransId="{81EF52BD-84B2-4B71-A351-32D18FA04144}" sibTransId="{24CD40E3-6224-4B06-8066-79DE55FED12B}"/>
    <dgm:cxn modelId="{5DD8895E-E920-449F-A020-F8716395CB1E}" type="presOf" srcId="{32FFED70-EB0F-42CC-82D4-5375A235B150}" destId="{B382C51C-6E75-416F-A645-0E2CCEF15D11}" srcOrd="0" destOrd="0" presId="urn:microsoft.com/office/officeart/2005/8/layout/vList4"/>
    <dgm:cxn modelId="{F727D657-DB24-4211-95D3-882F368DD1AB}" type="presOf" srcId="{7B69232A-75E0-4D90-BA6D-C85590E40432}" destId="{C8D53E8F-B7EF-4C7E-8E9F-76EECDB14E73}" srcOrd="1" destOrd="0" presId="urn:microsoft.com/office/officeart/2005/8/layout/vList4"/>
    <dgm:cxn modelId="{369FCA18-727F-4006-88BB-6917170092D6}" srcId="{3F76C3C7-D520-49A4-937A-03D9A986BFC4}" destId="{EFEB7F35-7D7B-4434-A092-0A8BBDCDC7CF}" srcOrd="1" destOrd="0" parTransId="{009ED4AD-CEED-4AF1-9D7E-D2242DCBD2E4}" sibTransId="{11C5C33E-A5E4-4C45-8BFE-8C795D0DE493}"/>
    <dgm:cxn modelId="{8F67C1FE-ED2E-4261-B3E2-F011F157C08D}" type="presOf" srcId="{32FFED70-EB0F-42CC-82D4-5375A235B150}" destId="{42B4AB92-75F9-411A-BA63-2609B76374BA}" srcOrd="1" destOrd="0" presId="urn:microsoft.com/office/officeart/2005/8/layout/vList4"/>
    <dgm:cxn modelId="{96B588F5-8748-47C2-B699-DE667AF535A7}" type="presParOf" srcId="{1DA68B6E-5FF1-482A-AD58-6E9751436FED}" destId="{78FD5A7C-4AD2-4A75-945E-45B5CA26A9DD}" srcOrd="0" destOrd="0" presId="urn:microsoft.com/office/officeart/2005/8/layout/vList4"/>
    <dgm:cxn modelId="{E29D4D60-A00E-40DF-8406-5CEE2DB63DB1}" type="presParOf" srcId="{78FD5A7C-4AD2-4A75-945E-45B5CA26A9DD}" destId="{554991D1-B1A8-4E49-B60F-D2B182532066}" srcOrd="0" destOrd="0" presId="urn:microsoft.com/office/officeart/2005/8/layout/vList4"/>
    <dgm:cxn modelId="{2C730A4A-A64D-4C65-A1EC-F8EBA8724AE1}" type="presParOf" srcId="{78FD5A7C-4AD2-4A75-945E-45B5CA26A9DD}" destId="{3CDEC6D6-B9C8-4105-825F-A55AF04175B8}" srcOrd="1" destOrd="0" presId="urn:microsoft.com/office/officeart/2005/8/layout/vList4"/>
    <dgm:cxn modelId="{E5C88635-347B-4F56-ACFF-5D168CB70E9B}" type="presParOf" srcId="{78FD5A7C-4AD2-4A75-945E-45B5CA26A9DD}" destId="{C8D53E8F-B7EF-4C7E-8E9F-76EECDB14E73}" srcOrd="2" destOrd="0" presId="urn:microsoft.com/office/officeart/2005/8/layout/vList4"/>
    <dgm:cxn modelId="{0B50A52D-5903-425A-AFC2-8797736B9C48}" type="presParOf" srcId="{1DA68B6E-5FF1-482A-AD58-6E9751436FED}" destId="{EE14B251-CFE6-4005-99E2-15778F0D7EA6}" srcOrd="1" destOrd="0" presId="urn:microsoft.com/office/officeart/2005/8/layout/vList4"/>
    <dgm:cxn modelId="{9B19388E-F8A4-4FFC-BE8A-254ABCA0A640}" type="presParOf" srcId="{1DA68B6E-5FF1-482A-AD58-6E9751436FED}" destId="{FD0E998D-3CC8-4464-B8D1-2E191ED2726D}" srcOrd="2" destOrd="0" presId="urn:microsoft.com/office/officeart/2005/8/layout/vList4"/>
    <dgm:cxn modelId="{EF4A131A-8802-47AB-A7EB-DE5AA7C7F502}" type="presParOf" srcId="{FD0E998D-3CC8-4464-B8D1-2E191ED2726D}" destId="{743DB92E-A246-41C4-8DB1-37875DE22377}" srcOrd="0" destOrd="0" presId="urn:microsoft.com/office/officeart/2005/8/layout/vList4"/>
    <dgm:cxn modelId="{8FA06E8C-CFCC-4EE6-8911-9584CB36DDFF}" type="presParOf" srcId="{FD0E998D-3CC8-4464-B8D1-2E191ED2726D}" destId="{024ACEDF-4F41-404D-B9A4-4EB7FB04010E}" srcOrd="1" destOrd="0" presId="urn:microsoft.com/office/officeart/2005/8/layout/vList4"/>
    <dgm:cxn modelId="{906E3075-86E8-4C00-89BD-8AE4E39395F2}" type="presParOf" srcId="{FD0E998D-3CC8-4464-B8D1-2E191ED2726D}" destId="{73061AF4-3DB4-4597-8504-CC9028DE09C5}" srcOrd="2" destOrd="0" presId="urn:microsoft.com/office/officeart/2005/8/layout/vList4"/>
    <dgm:cxn modelId="{678CB24D-488B-457F-B041-53BB93AA69A1}" type="presParOf" srcId="{1DA68B6E-5FF1-482A-AD58-6E9751436FED}" destId="{E5C8C8D8-C428-4347-AED7-6CAD9AE37849}" srcOrd="3" destOrd="0" presId="urn:microsoft.com/office/officeart/2005/8/layout/vList4"/>
    <dgm:cxn modelId="{EF069E57-27FD-4E9D-8913-ACB725600EE7}" type="presParOf" srcId="{1DA68B6E-5FF1-482A-AD58-6E9751436FED}" destId="{975D1CB4-2339-411A-8A00-2DA64E163DC3}" srcOrd="4" destOrd="0" presId="urn:microsoft.com/office/officeart/2005/8/layout/vList4"/>
    <dgm:cxn modelId="{3593F52F-EF37-43E8-8DAE-3CC3E6F41653}" type="presParOf" srcId="{975D1CB4-2339-411A-8A00-2DA64E163DC3}" destId="{B382C51C-6E75-416F-A645-0E2CCEF15D11}" srcOrd="0" destOrd="0" presId="urn:microsoft.com/office/officeart/2005/8/layout/vList4"/>
    <dgm:cxn modelId="{CD8D5ECC-4888-45A3-AFC7-9F0F4A487092}" type="presParOf" srcId="{975D1CB4-2339-411A-8A00-2DA64E163DC3}" destId="{2921CED6-5EE7-43F7-9BDE-A9143A027DAA}" srcOrd="1" destOrd="0" presId="urn:microsoft.com/office/officeart/2005/8/layout/vList4"/>
    <dgm:cxn modelId="{C689A0E3-1580-494B-9E64-482EEF62C538}" type="presParOf" srcId="{975D1CB4-2339-411A-8A00-2DA64E163DC3}" destId="{42B4AB92-75F9-411A-BA63-2609B76374B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AC42BC-2319-4D76-B67A-3B1E473EB04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CDBB440-B9A9-4ED0-863C-EF3888969BAF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«По той бік добра і зла»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116699-CE6B-4174-A9AF-C72A337DBD60}" type="parTrans" cxnId="{81F96E23-72EE-431B-9E07-68C968DAD2CF}">
      <dgm:prSet/>
      <dgm:spPr/>
      <dgm:t>
        <a:bodyPr/>
        <a:lstStyle/>
        <a:p>
          <a:endParaRPr lang="ru-RU"/>
        </a:p>
      </dgm:t>
    </dgm:pt>
    <dgm:pt modelId="{56544F3F-DD84-4ABC-8DF6-2E82E318CD39}" type="sibTrans" cxnId="{81F96E23-72EE-431B-9E07-68C968DAD2CF}">
      <dgm:prSet/>
      <dgm:spPr/>
      <dgm:t>
        <a:bodyPr/>
        <a:lstStyle/>
        <a:p>
          <a:endParaRPr lang="ru-RU"/>
        </a:p>
      </dgm:t>
    </dgm:pt>
    <dgm:pt modelId="{544F3552-D6D1-4AC0-B807-11461810746E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 + сила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2699DB-0AF8-4DEC-8237-8B43DBCBCC75}" type="parTrans" cxnId="{4DB1C8A0-B795-4ACC-9A60-C9074660E8F4}">
      <dgm:prSet/>
      <dgm:spPr/>
      <dgm:t>
        <a:bodyPr/>
        <a:lstStyle/>
        <a:p>
          <a:endParaRPr lang="ru-RU"/>
        </a:p>
      </dgm:t>
    </dgm:pt>
    <dgm:pt modelId="{AB874ECB-724F-407E-9AA2-F722225AA96D}" type="sibTrans" cxnId="{4DB1C8A0-B795-4ACC-9A60-C9074660E8F4}">
      <dgm:prSet/>
      <dgm:spPr/>
      <dgm:t>
        <a:bodyPr/>
        <a:lstStyle/>
        <a:p>
          <a:endParaRPr lang="ru-RU"/>
        </a:p>
      </dgm:t>
    </dgm:pt>
    <dgm:pt modelId="{748F47A7-AFE0-4C4E-A47C-A473CDF034D1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 + сила + «кодекс правил»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D86578-92F7-4A04-A8E2-1EC83D6492A6}" type="parTrans" cxnId="{6D39C87C-6D31-45CD-B7BE-CE4DA500BD2F}">
      <dgm:prSet/>
      <dgm:spPr/>
      <dgm:t>
        <a:bodyPr/>
        <a:lstStyle/>
        <a:p>
          <a:endParaRPr lang="ru-RU"/>
        </a:p>
      </dgm:t>
    </dgm:pt>
    <dgm:pt modelId="{BA114978-7CF5-47B9-AE0F-BB79AA9644FC}" type="sibTrans" cxnId="{6D39C87C-6D31-45CD-B7BE-CE4DA500BD2F}">
      <dgm:prSet/>
      <dgm:spPr/>
      <dgm:t>
        <a:bodyPr/>
        <a:lstStyle/>
        <a:p>
          <a:endParaRPr lang="ru-RU"/>
        </a:p>
      </dgm:t>
    </dgm:pt>
    <dgm:pt modelId="{ABEE0E01-61D7-44B8-8E3C-F35AD8BD1F19}" type="pres">
      <dgm:prSet presAssocID="{DDAC42BC-2319-4D76-B67A-3B1E473EB0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EEEB10-584A-4AA1-B6FA-52DBC43E5C88}" type="pres">
      <dgm:prSet presAssocID="{9CDBB440-B9A9-4ED0-863C-EF3888969BAF}" presName="parentLin" presStyleCnt="0"/>
      <dgm:spPr/>
    </dgm:pt>
    <dgm:pt modelId="{32CA2FAF-684B-4AA0-AB23-EE715A9A4B41}" type="pres">
      <dgm:prSet presAssocID="{9CDBB440-B9A9-4ED0-863C-EF3888969BA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1A69053-ACE2-415C-9CEA-2323CD0F6CFC}" type="pres">
      <dgm:prSet presAssocID="{9CDBB440-B9A9-4ED0-863C-EF3888969BA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16041-CD94-4275-90CB-638B8F5248BC}" type="pres">
      <dgm:prSet presAssocID="{9CDBB440-B9A9-4ED0-863C-EF3888969BAF}" presName="negativeSpace" presStyleCnt="0"/>
      <dgm:spPr/>
    </dgm:pt>
    <dgm:pt modelId="{65A389E7-E81F-459C-A506-B7F06A8516B2}" type="pres">
      <dgm:prSet presAssocID="{9CDBB440-B9A9-4ED0-863C-EF3888969BAF}" presName="childText" presStyleLbl="conFgAcc1" presStyleIdx="0" presStyleCnt="3">
        <dgm:presLayoutVars>
          <dgm:bulletEnabled val="1"/>
        </dgm:presLayoutVars>
      </dgm:prSet>
      <dgm:spPr/>
    </dgm:pt>
    <dgm:pt modelId="{2AFAA115-F6C7-4B64-A94B-7AA795B3AC29}" type="pres">
      <dgm:prSet presAssocID="{56544F3F-DD84-4ABC-8DF6-2E82E318CD39}" presName="spaceBetweenRectangles" presStyleCnt="0"/>
      <dgm:spPr/>
    </dgm:pt>
    <dgm:pt modelId="{AF5E9043-417D-433D-966D-E11CC7F6B26E}" type="pres">
      <dgm:prSet presAssocID="{544F3552-D6D1-4AC0-B807-11461810746E}" presName="parentLin" presStyleCnt="0"/>
      <dgm:spPr/>
    </dgm:pt>
    <dgm:pt modelId="{54CC61A3-7B92-4F25-A3A7-BED3A95B1155}" type="pres">
      <dgm:prSet presAssocID="{544F3552-D6D1-4AC0-B807-11461810746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8EFD68F-C7CF-469A-9D47-8C26224CC8B5}" type="pres">
      <dgm:prSet presAssocID="{544F3552-D6D1-4AC0-B807-11461810746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80EE3-2D51-4118-9181-F38C18EC05CA}" type="pres">
      <dgm:prSet presAssocID="{544F3552-D6D1-4AC0-B807-11461810746E}" presName="negativeSpace" presStyleCnt="0"/>
      <dgm:spPr/>
    </dgm:pt>
    <dgm:pt modelId="{B9D90B47-1C2D-42CD-BC4D-04CC5C50F832}" type="pres">
      <dgm:prSet presAssocID="{544F3552-D6D1-4AC0-B807-11461810746E}" presName="childText" presStyleLbl="conFgAcc1" presStyleIdx="1" presStyleCnt="3">
        <dgm:presLayoutVars>
          <dgm:bulletEnabled val="1"/>
        </dgm:presLayoutVars>
      </dgm:prSet>
      <dgm:spPr/>
    </dgm:pt>
    <dgm:pt modelId="{7602C24E-4740-4C1D-81FC-DD363AEB21F7}" type="pres">
      <dgm:prSet presAssocID="{AB874ECB-724F-407E-9AA2-F722225AA96D}" presName="spaceBetweenRectangles" presStyleCnt="0"/>
      <dgm:spPr/>
    </dgm:pt>
    <dgm:pt modelId="{19B85330-3B11-4D4C-991A-601E92571209}" type="pres">
      <dgm:prSet presAssocID="{748F47A7-AFE0-4C4E-A47C-A473CDF034D1}" presName="parentLin" presStyleCnt="0"/>
      <dgm:spPr/>
    </dgm:pt>
    <dgm:pt modelId="{EDC6EC4F-C56F-4655-966F-BD3D037DED3E}" type="pres">
      <dgm:prSet presAssocID="{748F47A7-AFE0-4C4E-A47C-A473CDF034D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9EDDE36-4286-4E6C-9A74-2E0F83613CEB}" type="pres">
      <dgm:prSet presAssocID="{748F47A7-AFE0-4C4E-A47C-A473CDF034D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8955D-2CFC-473A-B706-8DD283E18DD2}" type="pres">
      <dgm:prSet presAssocID="{748F47A7-AFE0-4C4E-A47C-A473CDF034D1}" presName="negativeSpace" presStyleCnt="0"/>
      <dgm:spPr/>
    </dgm:pt>
    <dgm:pt modelId="{DB309095-39AA-4887-B0E7-70EF9C09836E}" type="pres">
      <dgm:prSet presAssocID="{748F47A7-AFE0-4C4E-A47C-A473CDF034D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5FF44E8-2280-4D38-8192-51B5E8173BEE}" type="presOf" srcId="{9CDBB440-B9A9-4ED0-863C-EF3888969BAF}" destId="{32CA2FAF-684B-4AA0-AB23-EE715A9A4B41}" srcOrd="0" destOrd="0" presId="urn:microsoft.com/office/officeart/2005/8/layout/list1"/>
    <dgm:cxn modelId="{FDA9F583-1CAE-40FB-8346-4EC0F724EC01}" type="presOf" srcId="{748F47A7-AFE0-4C4E-A47C-A473CDF034D1}" destId="{EDC6EC4F-C56F-4655-966F-BD3D037DED3E}" srcOrd="0" destOrd="0" presId="urn:microsoft.com/office/officeart/2005/8/layout/list1"/>
    <dgm:cxn modelId="{5D6E42EC-ED53-4ECE-AD30-2D584301F0C7}" type="presOf" srcId="{9CDBB440-B9A9-4ED0-863C-EF3888969BAF}" destId="{01A69053-ACE2-415C-9CEA-2323CD0F6CFC}" srcOrd="1" destOrd="0" presId="urn:microsoft.com/office/officeart/2005/8/layout/list1"/>
    <dgm:cxn modelId="{7BCB1694-AF33-4388-ACF9-45FD85262198}" type="presOf" srcId="{748F47A7-AFE0-4C4E-A47C-A473CDF034D1}" destId="{79EDDE36-4286-4E6C-9A74-2E0F83613CEB}" srcOrd="1" destOrd="0" presId="urn:microsoft.com/office/officeart/2005/8/layout/list1"/>
    <dgm:cxn modelId="{3BE6F7EC-ACDF-4642-9AAB-A90B77DE2457}" type="presOf" srcId="{DDAC42BC-2319-4D76-B67A-3B1E473EB044}" destId="{ABEE0E01-61D7-44B8-8E3C-F35AD8BD1F19}" srcOrd="0" destOrd="0" presId="urn:microsoft.com/office/officeart/2005/8/layout/list1"/>
    <dgm:cxn modelId="{4DB1C8A0-B795-4ACC-9A60-C9074660E8F4}" srcId="{DDAC42BC-2319-4D76-B67A-3B1E473EB044}" destId="{544F3552-D6D1-4AC0-B807-11461810746E}" srcOrd="1" destOrd="0" parTransId="{032699DB-0AF8-4DEC-8237-8B43DBCBCC75}" sibTransId="{AB874ECB-724F-407E-9AA2-F722225AA96D}"/>
    <dgm:cxn modelId="{6D39C87C-6D31-45CD-B7BE-CE4DA500BD2F}" srcId="{DDAC42BC-2319-4D76-B67A-3B1E473EB044}" destId="{748F47A7-AFE0-4C4E-A47C-A473CDF034D1}" srcOrd="2" destOrd="0" parTransId="{C6D86578-92F7-4A04-A8E2-1EC83D6492A6}" sibTransId="{BA114978-7CF5-47B9-AE0F-BB79AA9644FC}"/>
    <dgm:cxn modelId="{D65B476C-17AA-408F-B951-3AE4AC2A51F5}" type="presOf" srcId="{544F3552-D6D1-4AC0-B807-11461810746E}" destId="{E8EFD68F-C7CF-469A-9D47-8C26224CC8B5}" srcOrd="1" destOrd="0" presId="urn:microsoft.com/office/officeart/2005/8/layout/list1"/>
    <dgm:cxn modelId="{81F96E23-72EE-431B-9E07-68C968DAD2CF}" srcId="{DDAC42BC-2319-4D76-B67A-3B1E473EB044}" destId="{9CDBB440-B9A9-4ED0-863C-EF3888969BAF}" srcOrd="0" destOrd="0" parTransId="{11116699-CE6B-4174-A9AF-C72A337DBD60}" sibTransId="{56544F3F-DD84-4ABC-8DF6-2E82E318CD39}"/>
    <dgm:cxn modelId="{693B8EEF-4B16-4FF5-9323-C9C658633BE8}" type="presOf" srcId="{544F3552-D6D1-4AC0-B807-11461810746E}" destId="{54CC61A3-7B92-4F25-A3A7-BED3A95B1155}" srcOrd="0" destOrd="0" presId="urn:microsoft.com/office/officeart/2005/8/layout/list1"/>
    <dgm:cxn modelId="{95839B2F-F402-4DAA-99C9-30E9FA720C59}" type="presParOf" srcId="{ABEE0E01-61D7-44B8-8E3C-F35AD8BD1F19}" destId="{FFEEEB10-584A-4AA1-B6FA-52DBC43E5C88}" srcOrd="0" destOrd="0" presId="urn:microsoft.com/office/officeart/2005/8/layout/list1"/>
    <dgm:cxn modelId="{DA2A5749-7603-4174-B613-D6A9C1E49443}" type="presParOf" srcId="{FFEEEB10-584A-4AA1-B6FA-52DBC43E5C88}" destId="{32CA2FAF-684B-4AA0-AB23-EE715A9A4B41}" srcOrd="0" destOrd="0" presId="urn:microsoft.com/office/officeart/2005/8/layout/list1"/>
    <dgm:cxn modelId="{2C0B67DA-9E0C-4B75-9745-1ACA41635578}" type="presParOf" srcId="{FFEEEB10-584A-4AA1-B6FA-52DBC43E5C88}" destId="{01A69053-ACE2-415C-9CEA-2323CD0F6CFC}" srcOrd="1" destOrd="0" presId="urn:microsoft.com/office/officeart/2005/8/layout/list1"/>
    <dgm:cxn modelId="{C6636BF2-A5BE-4F44-8F71-D821DA89B35D}" type="presParOf" srcId="{ABEE0E01-61D7-44B8-8E3C-F35AD8BD1F19}" destId="{03F16041-CD94-4275-90CB-638B8F5248BC}" srcOrd="1" destOrd="0" presId="urn:microsoft.com/office/officeart/2005/8/layout/list1"/>
    <dgm:cxn modelId="{167EA077-5A03-437D-95E2-91F5FCAA9A73}" type="presParOf" srcId="{ABEE0E01-61D7-44B8-8E3C-F35AD8BD1F19}" destId="{65A389E7-E81F-459C-A506-B7F06A8516B2}" srcOrd="2" destOrd="0" presId="urn:microsoft.com/office/officeart/2005/8/layout/list1"/>
    <dgm:cxn modelId="{32AC4AFE-4106-4706-A4A2-D2068793A2F3}" type="presParOf" srcId="{ABEE0E01-61D7-44B8-8E3C-F35AD8BD1F19}" destId="{2AFAA115-F6C7-4B64-A94B-7AA795B3AC29}" srcOrd="3" destOrd="0" presId="urn:microsoft.com/office/officeart/2005/8/layout/list1"/>
    <dgm:cxn modelId="{18030D6B-15C7-42BA-B577-E9B44FA0B5C3}" type="presParOf" srcId="{ABEE0E01-61D7-44B8-8E3C-F35AD8BD1F19}" destId="{AF5E9043-417D-433D-966D-E11CC7F6B26E}" srcOrd="4" destOrd="0" presId="urn:microsoft.com/office/officeart/2005/8/layout/list1"/>
    <dgm:cxn modelId="{81618AEF-B4F4-44CC-9423-546164590E5B}" type="presParOf" srcId="{AF5E9043-417D-433D-966D-E11CC7F6B26E}" destId="{54CC61A3-7B92-4F25-A3A7-BED3A95B1155}" srcOrd="0" destOrd="0" presId="urn:microsoft.com/office/officeart/2005/8/layout/list1"/>
    <dgm:cxn modelId="{C46FC599-1FE7-4B53-A7EB-D58DFC7139D7}" type="presParOf" srcId="{AF5E9043-417D-433D-966D-E11CC7F6B26E}" destId="{E8EFD68F-C7CF-469A-9D47-8C26224CC8B5}" srcOrd="1" destOrd="0" presId="urn:microsoft.com/office/officeart/2005/8/layout/list1"/>
    <dgm:cxn modelId="{167FC813-39B6-48EA-A382-7ED00CBC4DDC}" type="presParOf" srcId="{ABEE0E01-61D7-44B8-8E3C-F35AD8BD1F19}" destId="{75680EE3-2D51-4118-9181-F38C18EC05CA}" srcOrd="5" destOrd="0" presId="urn:microsoft.com/office/officeart/2005/8/layout/list1"/>
    <dgm:cxn modelId="{BA164FFC-E712-4873-ADFE-840A5EC8A3C7}" type="presParOf" srcId="{ABEE0E01-61D7-44B8-8E3C-F35AD8BD1F19}" destId="{B9D90B47-1C2D-42CD-BC4D-04CC5C50F832}" srcOrd="6" destOrd="0" presId="urn:microsoft.com/office/officeart/2005/8/layout/list1"/>
    <dgm:cxn modelId="{351F5465-F8D9-49E7-814D-DDBA78E29612}" type="presParOf" srcId="{ABEE0E01-61D7-44B8-8E3C-F35AD8BD1F19}" destId="{7602C24E-4740-4C1D-81FC-DD363AEB21F7}" srcOrd="7" destOrd="0" presId="urn:microsoft.com/office/officeart/2005/8/layout/list1"/>
    <dgm:cxn modelId="{0E36FB5D-B464-442D-8332-936F15FE4CBE}" type="presParOf" srcId="{ABEE0E01-61D7-44B8-8E3C-F35AD8BD1F19}" destId="{19B85330-3B11-4D4C-991A-601E92571209}" srcOrd="8" destOrd="0" presId="urn:microsoft.com/office/officeart/2005/8/layout/list1"/>
    <dgm:cxn modelId="{415CC46E-E1CE-48C4-8086-9D57F61C7F74}" type="presParOf" srcId="{19B85330-3B11-4D4C-991A-601E92571209}" destId="{EDC6EC4F-C56F-4655-966F-BD3D037DED3E}" srcOrd="0" destOrd="0" presId="urn:microsoft.com/office/officeart/2005/8/layout/list1"/>
    <dgm:cxn modelId="{061E7BD7-6C6D-40DD-B253-3A0EA5A125D1}" type="presParOf" srcId="{19B85330-3B11-4D4C-991A-601E92571209}" destId="{79EDDE36-4286-4E6C-9A74-2E0F83613CEB}" srcOrd="1" destOrd="0" presId="urn:microsoft.com/office/officeart/2005/8/layout/list1"/>
    <dgm:cxn modelId="{22B1244F-F28A-42BF-B2BE-F7AFECF4529D}" type="presParOf" srcId="{ABEE0E01-61D7-44B8-8E3C-F35AD8BD1F19}" destId="{8808955D-2CFC-473A-B706-8DD283E18DD2}" srcOrd="9" destOrd="0" presId="urn:microsoft.com/office/officeart/2005/8/layout/list1"/>
    <dgm:cxn modelId="{E6B2DBAF-2D43-4605-919D-9E1F652BCD39}" type="presParOf" srcId="{ABEE0E01-61D7-44B8-8E3C-F35AD8BD1F19}" destId="{DB309095-39AA-4887-B0E7-70EF9C09836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4FD0BF-BF8B-45DA-B121-2F7695011406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28322AE-ED14-48CC-902C-BC707DC5BDAA}">
      <dgm:prSet phldrT="[Текст]"/>
      <dgm:spPr/>
      <dgm:t>
        <a:bodyPr/>
        <a:lstStyle/>
        <a:p>
          <a:r>
            <a:rPr lang="uk-UA" dirty="0" err="1" smtClean="0"/>
            <a:t>Маріністичний</a:t>
          </a:r>
          <a:r>
            <a:rPr lang="uk-UA" dirty="0" smtClean="0"/>
            <a:t> роман</a:t>
          </a:r>
          <a:endParaRPr lang="ru-RU" dirty="0"/>
        </a:p>
      </dgm:t>
    </dgm:pt>
    <dgm:pt modelId="{3B4EC393-D656-4DB1-B01B-86A8655282A0}" type="parTrans" cxnId="{0DC5C9EF-63D9-423D-AF0F-68534B58CB0F}">
      <dgm:prSet/>
      <dgm:spPr/>
      <dgm:t>
        <a:bodyPr/>
        <a:lstStyle/>
        <a:p>
          <a:endParaRPr lang="ru-RU"/>
        </a:p>
      </dgm:t>
    </dgm:pt>
    <dgm:pt modelId="{89C7F387-D7F5-4850-9470-78CB60BF18D0}" type="sibTrans" cxnId="{0DC5C9EF-63D9-423D-AF0F-68534B58CB0F}">
      <dgm:prSet/>
      <dgm:spPr/>
      <dgm:t>
        <a:bodyPr/>
        <a:lstStyle/>
        <a:p>
          <a:endParaRPr lang="ru-RU"/>
        </a:p>
      </dgm:t>
    </dgm:pt>
    <dgm:pt modelId="{9062EE9B-1D26-424A-BA43-35EFB6BD485E}">
      <dgm:prSet phldrT="[Текст]"/>
      <dgm:spPr/>
      <dgm:t>
        <a:bodyPr/>
        <a:lstStyle/>
        <a:p>
          <a:r>
            <a:rPr lang="uk-UA" dirty="0" smtClean="0"/>
            <a:t>Детектив</a:t>
          </a:r>
          <a:endParaRPr lang="ru-RU" dirty="0"/>
        </a:p>
      </dgm:t>
    </dgm:pt>
    <dgm:pt modelId="{F95CEF7D-0087-418B-B3E4-416275320EF3}" type="parTrans" cxnId="{78BD3C6B-2D19-4823-8D69-134F12CE33F9}">
      <dgm:prSet/>
      <dgm:spPr/>
      <dgm:t>
        <a:bodyPr/>
        <a:lstStyle/>
        <a:p>
          <a:endParaRPr lang="ru-RU"/>
        </a:p>
      </dgm:t>
    </dgm:pt>
    <dgm:pt modelId="{8620F7C3-284F-4FA2-9D7A-12A48674DFF6}" type="sibTrans" cxnId="{78BD3C6B-2D19-4823-8D69-134F12CE33F9}">
      <dgm:prSet/>
      <dgm:spPr/>
      <dgm:t>
        <a:bodyPr/>
        <a:lstStyle/>
        <a:p>
          <a:endParaRPr lang="ru-RU"/>
        </a:p>
      </dgm:t>
    </dgm:pt>
    <dgm:pt modelId="{52677B1C-2589-453D-8649-2DE963CA72B9}">
      <dgm:prSet phldrT="[Текст]"/>
      <dgm:spPr/>
      <dgm:t>
        <a:bodyPr/>
        <a:lstStyle/>
        <a:p>
          <a:r>
            <a:rPr lang="uk-UA" dirty="0" smtClean="0"/>
            <a:t>Шпигунський роман</a:t>
          </a:r>
          <a:endParaRPr lang="ru-RU" dirty="0"/>
        </a:p>
      </dgm:t>
    </dgm:pt>
    <dgm:pt modelId="{8B710790-B279-4DCD-AA90-6358B274D5D8}" type="parTrans" cxnId="{FDBC13FA-362C-4686-B90D-0FCD33A0A8CE}">
      <dgm:prSet/>
      <dgm:spPr/>
      <dgm:t>
        <a:bodyPr/>
        <a:lstStyle/>
        <a:p>
          <a:endParaRPr lang="ru-RU"/>
        </a:p>
      </dgm:t>
    </dgm:pt>
    <dgm:pt modelId="{D6C8FC54-9F12-44B9-8633-97935A7581DC}" type="sibTrans" cxnId="{FDBC13FA-362C-4686-B90D-0FCD33A0A8CE}">
      <dgm:prSet/>
      <dgm:spPr/>
      <dgm:t>
        <a:bodyPr/>
        <a:lstStyle/>
        <a:p>
          <a:endParaRPr lang="ru-RU"/>
        </a:p>
      </dgm:t>
    </dgm:pt>
    <dgm:pt modelId="{2AB09026-FB2A-447F-AC1B-B0DF3048CF77}">
      <dgm:prSet/>
      <dgm:spPr/>
      <dgm:t>
        <a:bodyPr/>
        <a:lstStyle/>
        <a:p>
          <a:r>
            <a:rPr lang="uk-UA" dirty="0" smtClean="0"/>
            <a:t>Науково-фантастичний роман</a:t>
          </a:r>
          <a:endParaRPr lang="ru-RU" dirty="0"/>
        </a:p>
      </dgm:t>
    </dgm:pt>
    <dgm:pt modelId="{A52B97FC-0A8C-403B-AC45-10610EFAC143}" type="parTrans" cxnId="{4CC858FA-4961-4D5F-BAAE-7228FEB84B93}">
      <dgm:prSet/>
      <dgm:spPr/>
      <dgm:t>
        <a:bodyPr/>
        <a:lstStyle/>
        <a:p>
          <a:endParaRPr lang="ru-RU"/>
        </a:p>
      </dgm:t>
    </dgm:pt>
    <dgm:pt modelId="{B2642E9B-5142-4FBE-87AE-680E58E215DA}" type="sibTrans" cxnId="{4CC858FA-4961-4D5F-BAAE-7228FEB84B93}">
      <dgm:prSet/>
      <dgm:spPr/>
      <dgm:t>
        <a:bodyPr/>
        <a:lstStyle/>
        <a:p>
          <a:endParaRPr lang="ru-RU"/>
        </a:p>
      </dgm:t>
    </dgm:pt>
    <dgm:pt modelId="{B926A3C7-5B21-48F5-AC5F-252D5C6FF23E}">
      <dgm:prSet/>
      <dgm:spPr/>
      <dgm:t>
        <a:bodyPr/>
        <a:lstStyle/>
        <a:p>
          <a:r>
            <a:rPr lang="uk-UA" dirty="0" smtClean="0"/>
            <a:t>Пригодницький роман</a:t>
          </a:r>
          <a:endParaRPr lang="ru-RU" dirty="0"/>
        </a:p>
      </dgm:t>
    </dgm:pt>
    <dgm:pt modelId="{0D7ED933-3A11-4D3B-B6AD-0774F4E687E5}" type="parTrans" cxnId="{7BDA5B3C-7898-402A-ABA9-5FB30C7F674F}">
      <dgm:prSet/>
      <dgm:spPr/>
      <dgm:t>
        <a:bodyPr/>
        <a:lstStyle/>
        <a:p>
          <a:endParaRPr lang="ru-RU"/>
        </a:p>
      </dgm:t>
    </dgm:pt>
    <dgm:pt modelId="{923AAD2A-01AE-456A-8F0C-BDFC9719E7CE}" type="sibTrans" cxnId="{7BDA5B3C-7898-402A-ABA9-5FB30C7F674F}">
      <dgm:prSet/>
      <dgm:spPr/>
      <dgm:t>
        <a:bodyPr/>
        <a:lstStyle/>
        <a:p>
          <a:endParaRPr lang="ru-RU"/>
        </a:p>
      </dgm:t>
    </dgm:pt>
    <dgm:pt modelId="{1992511F-D958-4C98-BDEA-6AAA83761748}" type="pres">
      <dgm:prSet presAssocID="{EA4FD0BF-BF8B-45DA-B121-2F769501140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81FF75-0ACE-41CC-9FF3-1DB3ED3D6175}" type="pres">
      <dgm:prSet presAssocID="{228322AE-ED14-48CC-902C-BC707DC5BDAA}" presName="comp" presStyleCnt="0"/>
      <dgm:spPr/>
    </dgm:pt>
    <dgm:pt modelId="{A9EB15E5-4DD6-4F3C-9EFF-691711ABA5F9}" type="pres">
      <dgm:prSet presAssocID="{228322AE-ED14-48CC-902C-BC707DC5BDAA}" presName="box" presStyleLbl="node1" presStyleIdx="0" presStyleCnt="5"/>
      <dgm:spPr/>
      <dgm:t>
        <a:bodyPr/>
        <a:lstStyle/>
        <a:p>
          <a:endParaRPr lang="ru-RU"/>
        </a:p>
      </dgm:t>
    </dgm:pt>
    <dgm:pt modelId="{17AE2486-B71A-4B3A-BCF7-9B6564D2F5C4}" type="pres">
      <dgm:prSet presAssocID="{228322AE-ED14-48CC-902C-BC707DC5BDAA}" presName="img" presStyleLbl="fgImgPlace1" presStyleIdx="0" presStyleCnt="5" custScaleX="7116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F886F31-4F29-4E23-A2EE-299D8A852D32}" type="pres">
      <dgm:prSet presAssocID="{228322AE-ED14-48CC-902C-BC707DC5BDAA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B0705-7CB8-47A0-8234-4F683D95A039}" type="pres">
      <dgm:prSet presAssocID="{89C7F387-D7F5-4850-9470-78CB60BF18D0}" presName="spacer" presStyleCnt="0"/>
      <dgm:spPr/>
    </dgm:pt>
    <dgm:pt modelId="{D48E21A9-A600-41E6-8CB9-53E5742A9E26}" type="pres">
      <dgm:prSet presAssocID="{9062EE9B-1D26-424A-BA43-35EFB6BD485E}" presName="comp" presStyleCnt="0"/>
      <dgm:spPr/>
    </dgm:pt>
    <dgm:pt modelId="{D08D334C-8E15-456C-BB20-DF713F5F37A0}" type="pres">
      <dgm:prSet presAssocID="{9062EE9B-1D26-424A-BA43-35EFB6BD485E}" presName="box" presStyleLbl="node1" presStyleIdx="1" presStyleCnt="5"/>
      <dgm:spPr/>
      <dgm:t>
        <a:bodyPr/>
        <a:lstStyle/>
        <a:p>
          <a:endParaRPr lang="ru-RU"/>
        </a:p>
      </dgm:t>
    </dgm:pt>
    <dgm:pt modelId="{16844420-4553-4BD3-8DBA-E91B07B46045}" type="pres">
      <dgm:prSet presAssocID="{9062EE9B-1D26-424A-BA43-35EFB6BD485E}" presName="img" presStyleLbl="fgImgPlace1" presStyleIdx="1" presStyleCnt="5" custScaleX="6937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07C8F49-0310-47AD-8339-946B206ACAFE}" type="pres">
      <dgm:prSet presAssocID="{9062EE9B-1D26-424A-BA43-35EFB6BD485E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FC188-E06D-4075-8CA2-262A85B50454}" type="pres">
      <dgm:prSet presAssocID="{8620F7C3-284F-4FA2-9D7A-12A48674DFF6}" presName="spacer" presStyleCnt="0"/>
      <dgm:spPr/>
    </dgm:pt>
    <dgm:pt modelId="{171F99A0-6D4D-4EB9-85E9-3CDFA85002AC}" type="pres">
      <dgm:prSet presAssocID="{52677B1C-2589-453D-8649-2DE963CA72B9}" presName="comp" presStyleCnt="0"/>
      <dgm:spPr/>
    </dgm:pt>
    <dgm:pt modelId="{BBA5014F-77EE-4EF9-93BA-250E12EACF00}" type="pres">
      <dgm:prSet presAssocID="{52677B1C-2589-453D-8649-2DE963CA72B9}" presName="box" presStyleLbl="node1" presStyleIdx="2" presStyleCnt="5"/>
      <dgm:spPr/>
      <dgm:t>
        <a:bodyPr/>
        <a:lstStyle/>
        <a:p>
          <a:endParaRPr lang="ru-RU"/>
        </a:p>
      </dgm:t>
    </dgm:pt>
    <dgm:pt modelId="{0D519284-14AF-4FF2-AC86-E87F9C9BC164}" type="pres">
      <dgm:prSet presAssocID="{52677B1C-2589-453D-8649-2DE963CA72B9}" presName="img" presStyleLbl="fgImgPlace1" presStyleIdx="2" presStyleCnt="5" custScaleX="7474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7CF0147-57AB-4672-ABC6-99C87F35FC63}" type="pres">
      <dgm:prSet presAssocID="{52677B1C-2589-453D-8649-2DE963CA72B9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D5658-35BE-4527-AA82-35E71C0096A1}" type="pres">
      <dgm:prSet presAssocID="{D6C8FC54-9F12-44B9-8633-97935A7581DC}" presName="spacer" presStyleCnt="0"/>
      <dgm:spPr/>
    </dgm:pt>
    <dgm:pt modelId="{0E956D6B-6EAE-48D3-B7F0-83DC29F28B08}" type="pres">
      <dgm:prSet presAssocID="{2AB09026-FB2A-447F-AC1B-B0DF3048CF77}" presName="comp" presStyleCnt="0"/>
      <dgm:spPr/>
    </dgm:pt>
    <dgm:pt modelId="{EADBA909-344C-4148-A0A8-EC3E8354C9B6}" type="pres">
      <dgm:prSet presAssocID="{2AB09026-FB2A-447F-AC1B-B0DF3048CF77}" presName="box" presStyleLbl="node1" presStyleIdx="3" presStyleCnt="5"/>
      <dgm:spPr/>
      <dgm:t>
        <a:bodyPr/>
        <a:lstStyle/>
        <a:p>
          <a:endParaRPr lang="ru-RU"/>
        </a:p>
      </dgm:t>
    </dgm:pt>
    <dgm:pt modelId="{56EC3B31-BE42-4233-A761-1BE8EB556CF8}" type="pres">
      <dgm:prSet presAssocID="{2AB09026-FB2A-447F-AC1B-B0DF3048CF77}" presName="img" presStyleLbl="fgImgPlace1" presStyleIdx="3" presStyleCnt="5" custScaleX="8012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9571522-82D5-46B1-ACD0-DAC77A326716}" type="pres">
      <dgm:prSet presAssocID="{2AB09026-FB2A-447F-AC1B-B0DF3048CF77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6E894-DC47-487D-9EEE-5A7C0113DD1B}" type="pres">
      <dgm:prSet presAssocID="{B2642E9B-5142-4FBE-87AE-680E58E215DA}" presName="spacer" presStyleCnt="0"/>
      <dgm:spPr/>
    </dgm:pt>
    <dgm:pt modelId="{E817A176-B0B8-491E-9D76-E7801CBDBC54}" type="pres">
      <dgm:prSet presAssocID="{B926A3C7-5B21-48F5-AC5F-252D5C6FF23E}" presName="comp" presStyleCnt="0"/>
      <dgm:spPr/>
    </dgm:pt>
    <dgm:pt modelId="{55EBD9D6-B52F-438F-ADE4-5A6DEDD58C88}" type="pres">
      <dgm:prSet presAssocID="{B926A3C7-5B21-48F5-AC5F-252D5C6FF23E}" presName="box" presStyleLbl="node1" presStyleIdx="4" presStyleCnt="5"/>
      <dgm:spPr/>
      <dgm:t>
        <a:bodyPr/>
        <a:lstStyle/>
        <a:p>
          <a:endParaRPr lang="ru-RU"/>
        </a:p>
      </dgm:t>
    </dgm:pt>
    <dgm:pt modelId="{14341E47-D007-48A4-991C-4A5B55F47491}" type="pres">
      <dgm:prSet presAssocID="{B926A3C7-5B21-48F5-AC5F-252D5C6FF23E}" presName="img" presStyleLbl="fgImgPlace1" presStyleIdx="4" presStyleCnt="5" custScaleX="8370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ABE78571-EFFC-46BF-BB94-50BC8F810E60}" type="pres">
      <dgm:prSet presAssocID="{B926A3C7-5B21-48F5-AC5F-252D5C6FF23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DA5B3C-7898-402A-ABA9-5FB30C7F674F}" srcId="{EA4FD0BF-BF8B-45DA-B121-2F7695011406}" destId="{B926A3C7-5B21-48F5-AC5F-252D5C6FF23E}" srcOrd="4" destOrd="0" parTransId="{0D7ED933-3A11-4D3B-B6AD-0774F4E687E5}" sibTransId="{923AAD2A-01AE-456A-8F0C-BDFC9719E7CE}"/>
    <dgm:cxn modelId="{4CC858FA-4961-4D5F-BAAE-7228FEB84B93}" srcId="{EA4FD0BF-BF8B-45DA-B121-2F7695011406}" destId="{2AB09026-FB2A-447F-AC1B-B0DF3048CF77}" srcOrd="3" destOrd="0" parTransId="{A52B97FC-0A8C-403B-AC45-10610EFAC143}" sibTransId="{B2642E9B-5142-4FBE-87AE-680E58E215DA}"/>
    <dgm:cxn modelId="{78BD3C6B-2D19-4823-8D69-134F12CE33F9}" srcId="{EA4FD0BF-BF8B-45DA-B121-2F7695011406}" destId="{9062EE9B-1D26-424A-BA43-35EFB6BD485E}" srcOrd="1" destOrd="0" parTransId="{F95CEF7D-0087-418B-B3E4-416275320EF3}" sibTransId="{8620F7C3-284F-4FA2-9D7A-12A48674DFF6}"/>
    <dgm:cxn modelId="{4A9ECB6A-5A98-4D4E-9034-E9C1754D267E}" type="presOf" srcId="{52677B1C-2589-453D-8649-2DE963CA72B9}" destId="{BBA5014F-77EE-4EF9-93BA-250E12EACF00}" srcOrd="0" destOrd="0" presId="urn:microsoft.com/office/officeart/2005/8/layout/vList4"/>
    <dgm:cxn modelId="{AAC3BE92-7275-4650-92D1-4C28DA0624F5}" type="presOf" srcId="{228322AE-ED14-48CC-902C-BC707DC5BDAA}" destId="{EF886F31-4F29-4E23-A2EE-299D8A852D32}" srcOrd="1" destOrd="0" presId="urn:microsoft.com/office/officeart/2005/8/layout/vList4"/>
    <dgm:cxn modelId="{3B023736-C7BD-4E6E-9178-15C22FC8598A}" type="presOf" srcId="{9062EE9B-1D26-424A-BA43-35EFB6BD485E}" destId="{D08D334C-8E15-456C-BB20-DF713F5F37A0}" srcOrd="0" destOrd="0" presId="urn:microsoft.com/office/officeart/2005/8/layout/vList4"/>
    <dgm:cxn modelId="{CB39DA19-6D27-4A27-96A5-263A85FABEBA}" type="presOf" srcId="{EA4FD0BF-BF8B-45DA-B121-2F7695011406}" destId="{1992511F-D958-4C98-BDEA-6AAA83761748}" srcOrd="0" destOrd="0" presId="urn:microsoft.com/office/officeart/2005/8/layout/vList4"/>
    <dgm:cxn modelId="{913D712A-1C81-4558-8ADD-216BBF8911C6}" type="presOf" srcId="{B926A3C7-5B21-48F5-AC5F-252D5C6FF23E}" destId="{ABE78571-EFFC-46BF-BB94-50BC8F810E60}" srcOrd="1" destOrd="0" presId="urn:microsoft.com/office/officeart/2005/8/layout/vList4"/>
    <dgm:cxn modelId="{08A4656A-2BE5-4300-BDB1-9090E24DF3FD}" type="presOf" srcId="{B926A3C7-5B21-48F5-AC5F-252D5C6FF23E}" destId="{55EBD9D6-B52F-438F-ADE4-5A6DEDD58C88}" srcOrd="0" destOrd="0" presId="urn:microsoft.com/office/officeart/2005/8/layout/vList4"/>
    <dgm:cxn modelId="{94F0A054-E2AA-4411-9DAB-5B238554DDAB}" type="presOf" srcId="{9062EE9B-1D26-424A-BA43-35EFB6BD485E}" destId="{307C8F49-0310-47AD-8339-946B206ACAFE}" srcOrd="1" destOrd="0" presId="urn:microsoft.com/office/officeart/2005/8/layout/vList4"/>
    <dgm:cxn modelId="{0DC5C9EF-63D9-423D-AF0F-68534B58CB0F}" srcId="{EA4FD0BF-BF8B-45DA-B121-2F7695011406}" destId="{228322AE-ED14-48CC-902C-BC707DC5BDAA}" srcOrd="0" destOrd="0" parTransId="{3B4EC393-D656-4DB1-B01B-86A8655282A0}" sibTransId="{89C7F387-D7F5-4850-9470-78CB60BF18D0}"/>
    <dgm:cxn modelId="{70293D9C-FB67-4C53-995A-98E9D09237E1}" type="presOf" srcId="{2AB09026-FB2A-447F-AC1B-B0DF3048CF77}" destId="{F9571522-82D5-46B1-ACD0-DAC77A326716}" srcOrd="1" destOrd="0" presId="urn:microsoft.com/office/officeart/2005/8/layout/vList4"/>
    <dgm:cxn modelId="{6D2EFA0A-E837-45DC-844F-D73D71F6622C}" type="presOf" srcId="{2AB09026-FB2A-447F-AC1B-B0DF3048CF77}" destId="{EADBA909-344C-4148-A0A8-EC3E8354C9B6}" srcOrd="0" destOrd="0" presId="urn:microsoft.com/office/officeart/2005/8/layout/vList4"/>
    <dgm:cxn modelId="{FDBC13FA-362C-4686-B90D-0FCD33A0A8CE}" srcId="{EA4FD0BF-BF8B-45DA-B121-2F7695011406}" destId="{52677B1C-2589-453D-8649-2DE963CA72B9}" srcOrd="2" destOrd="0" parTransId="{8B710790-B279-4DCD-AA90-6358B274D5D8}" sibTransId="{D6C8FC54-9F12-44B9-8633-97935A7581DC}"/>
    <dgm:cxn modelId="{C437F75E-615E-485A-801F-9D1813A797A5}" type="presOf" srcId="{52677B1C-2589-453D-8649-2DE963CA72B9}" destId="{B7CF0147-57AB-4672-ABC6-99C87F35FC63}" srcOrd="1" destOrd="0" presId="urn:microsoft.com/office/officeart/2005/8/layout/vList4"/>
    <dgm:cxn modelId="{2ED30A30-7E8E-4069-8E56-1B04076AF18C}" type="presOf" srcId="{228322AE-ED14-48CC-902C-BC707DC5BDAA}" destId="{A9EB15E5-4DD6-4F3C-9EFF-691711ABA5F9}" srcOrd="0" destOrd="0" presId="urn:microsoft.com/office/officeart/2005/8/layout/vList4"/>
    <dgm:cxn modelId="{2DFE0205-3198-4836-8DD8-423214FA46C5}" type="presParOf" srcId="{1992511F-D958-4C98-BDEA-6AAA83761748}" destId="{5C81FF75-0ACE-41CC-9FF3-1DB3ED3D6175}" srcOrd="0" destOrd="0" presId="urn:microsoft.com/office/officeart/2005/8/layout/vList4"/>
    <dgm:cxn modelId="{8314C9D9-7C17-4A29-9ED6-05D0EEE1DAE9}" type="presParOf" srcId="{5C81FF75-0ACE-41CC-9FF3-1DB3ED3D6175}" destId="{A9EB15E5-4DD6-4F3C-9EFF-691711ABA5F9}" srcOrd="0" destOrd="0" presId="urn:microsoft.com/office/officeart/2005/8/layout/vList4"/>
    <dgm:cxn modelId="{A81A84E4-92F6-4D4B-8306-13067BD76E1C}" type="presParOf" srcId="{5C81FF75-0ACE-41CC-9FF3-1DB3ED3D6175}" destId="{17AE2486-B71A-4B3A-BCF7-9B6564D2F5C4}" srcOrd="1" destOrd="0" presId="urn:microsoft.com/office/officeart/2005/8/layout/vList4"/>
    <dgm:cxn modelId="{7304BD8A-36CF-4F2F-AB61-278CEAD77919}" type="presParOf" srcId="{5C81FF75-0ACE-41CC-9FF3-1DB3ED3D6175}" destId="{EF886F31-4F29-4E23-A2EE-299D8A852D32}" srcOrd="2" destOrd="0" presId="urn:microsoft.com/office/officeart/2005/8/layout/vList4"/>
    <dgm:cxn modelId="{4B8B5C82-6E87-4D77-8589-6DF8B1800945}" type="presParOf" srcId="{1992511F-D958-4C98-BDEA-6AAA83761748}" destId="{0B1B0705-7CB8-47A0-8234-4F683D95A039}" srcOrd="1" destOrd="0" presId="urn:microsoft.com/office/officeart/2005/8/layout/vList4"/>
    <dgm:cxn modelId="{4FED3913-D10B-48F4-83E1-1309FD299FB2}" type="presParOf" srcId="{1992511F-D958-4C98-BDEA-6AAA83761748}" destId="{D48E21A9-A600-41E6-8CB9-53E5742A9E26}" srcOrd="2" destOrd="0" presId="urn:microsoft.com/office/officeart/2005/8/layout/vList4"/>
    <dgm:cxn modelId="{79C1E4DB-3B75-4096-8955-6568FDE58E14}" type="presParOf" srcId="{D48E21A9-A600-41E6-8CB9-53E5742A9E26}" destId="{D08D334C-8E15-456C-BB20-DF713F5F37A0}" srcOrd="0" destOrd="0" presId="urn:microsoft.com/office/officeart/2005/8/layout/vList4"/>
    <dgm:cxn modelId="{DB0A49D3-8425-485D-994B-DC8B0B1DFC76}" type="presParOf" srcId="{D48E21A9-A600-41E6-8CB9-53E5742A9E26}" destId="{16844420-4553-4BD3-8DBA-E91B07B46045}" srcOrd="1" destOrd="0" presId="urn:microsoft.com/office/officeart/2005/8/layout/vList4"/>
    <dgm:cxn modelId="{004F78E8-8897-4D7B-BE39-28A43AFD806F}" type="presParOf" srcId="{D48E21A9-A600-41E6-8CB9-53E5742A9E26}" destId="{307C8F49-0310-47AD-8339-946B206ACAFE}" srcOrd="2" destOrd="0" presId="urn:microsoft.com/office/officeart/2005/8/layout/vList4"/>
    <dgm:cxn modelId="{5F0635D3-FA02-4E50-9C5E-742FAF98DF1E}" type="presParOf" srcId="{1992511F-D958-4C98-BDEA-6AAA83761748}" destId="{94AFC188-E06D-4075-8CA2-262A85B50454}" srcOrd="3" destOrd="0" presId="urn:microsoft.com/office/officeart/2005/8/layout/vList4"/>
    <dgm:cxn modelId="{0386DD93-CC26-475C-B80E-091F9006CA06}" type="presParOf" srcId="{1992511F-D958-4C98-BDEA-6AAA83761748}" destId="{171F99A0-6D4D-4EB9-85E9-3CDFA85002AC}" srcOrd="4" destOrd="0" presId="urn:microsoft.com/office/officeart/2005/8/layout/vList4"/>
    <dgm:cxn modelId="{DEF1ECDF-38E1-4671-A476-5EF0754D5895}" type="presParOf" srcId="{171F99A0-6D4D-4EB9-85E9-3CDFA85002AC}" destId="{BBA5014F-77EE-4EF9-93BA-250E12EACF00}" srcOrd="0" destOrd="0" presId="urn:microsoft.com/office/officeart/2005/8/layout/vList4"/>
    <dgm:cxn modelId="{BDEC7CDF-6FF5-4E15-BB9C-433CF5E7F83A}" type="presParOf" srcId="{171F99A0-6D4D-4EB9-85E9-3CDFA85002AC}" destId="{0D519284-14AF-4FF2-AC86-E87F9C9BC164}" srcOrd="1" destOrd="0" presId="urn:microsoft.com/office/officeart/2005/8/layout/vList4"/>
    <dgm:cxn modelId="{B1A6FC59-20B9-4E99-8484-2C0E50148DAE}" type="presParOf" srcId="{171F99A0-6D4D-4EB9-85E9-3CDFA85002AC}" destId="{B7CF0147-57AB-4672-ABC6-99C87F35FC63}" srcOrd="2" destOrd="0" presId="urn:microsoft.com/office/officeart/2005/8/layout/vList4"/>
    <dgm:cxn modelId="{53904852-225D-42BC-901A-878FF4671AF8}" type="presParOf" srcId="{1992511F-D958-4C98-BDEA-6AAA83761748}" destId="{592D5658-35BE-4527-AA82-35E71C0096A1}" srcOrd="5" destOrd="0" presId="urn:microsoft.com/office/officeart/2005/8/layout/vList4"/>
    <dgm:cxn modelId="{EB29F2EC-8618-4536-A4A8-ED816851A65B}" type="presParOf" srcId="{1992511F-D958-4C98-BDEA-6AAA83761748}" destId="{0E956D6B-6EAE-48D3-B7F0-83DC29F28B08}" srcOrd="6" destOrd="0" presId="urn:microsoft.com/office/officeart/2005/8/layout/vList4"/>
    <dgm:cxn modelId="{5584990E-F87B-499F-854C-7388CC200F4E}" type="presParOf" srcId="{0E956D6B-6EAE-48D3-B7F0-83DC29F28B08}" destId="{EADBA909-344C-4148-A0A8-EC3E8354C9B6}" srcOrd="0" destOrd="0" presId="urn:microsoft.com/office/officeart/2005/8/layout/vList4"/>
    <dgm:cxn modelId="{F103F489-A8EF-4758-8FB7-B30806ED9062}" type="presParOf" srcId="{0E956D6B-6EAE-48D3-B7F0-83DC29F28B08}" destId="{56EC3B31-BE42-4233-A761-1BE8EB556CF8}" srcOrd="1" destOrd="0" presId="urn:microsoft.com/office/officeart/2005/8/layout/vList4"/>
    <dgm:cxn modelId="{B8E21350-8C67-4F31-A40F-357E69721046}" type="presParOf" srcId="{0E956D6B-6EAE-48D3-B7F0-83DC29F28B08}" destId="{F9571522-82D5-46B1-ACD0-DAC77A326716}" srcOrd="2" destOrd="0" presId="urn:microsoft.com/office/officeart/2005/8/layout/vList4"/>
    <dgm:cxn modelId="{5C31D7B4-50D7-48B1-BCE1-921E50744B91}" type="presParOf" srcId="{1992511F-D958-4C98-BDEA-6AAA83761748}" destId="{9D46E894-DC47-487D-9EEE-5A7C0113DD1B}" srcOrd="7" destOrd="0" presId="urn:microsoft.com/office/officeart/2005/8/layout/vList4"/>
    <dgm:cxn modelId="{65F78C2C-7CB8-4B88-B35B-2BFA61E77FA0}" type="presParOf" srcId="{1992511F-D958-4C98-BDEA-6AAA83761748}" destId="{E817A176-B0B8-491E-9D76-E7801CBDBC54}" srcOrd="8" destOrd="0" presId="urn:microsoft.com/office/officeart/2005/8/layout/vList4"/>
    <dgm:cxn modelId="{A1C9AA61-311C-45EA-8C7F-09181205BFB1}" type="presParOf" srcId="{E817A176-B0B8-491E-9D76-E7801CBDBC54}" destId="{55EBD9D6-B52F-438F-ADE4-5A6DEDD58C88}" srcOrd="0" destOrd="0" presId="urn:microsoft.com/office/officeart/2005/8/layout/vList4"/>
    <dgm:cxn modelId="{9352EE22-74BB-44D1-80B0-12CC81AA5963}" type="presParOf" srcId="{E817A176-B0B8-491E-9D76-E7801CBDBC54}" destId="{14341E47-D007-48A4-991C-4A5B55F47491}" srcOrd="1" destOrd="0" presId="urn:microsoft.com/office/officeart/2005/8/layout/vList4"/>
    <dgm:cxn modelId="{B84A8539-1D54-44C7-84E7-D9F50A3B82BD}" type="presParOf" srcId="{E817A176-B0B8-491E-9D76-E7801CBDBC54}" destId="{ABE78571-EFFC-46BF-BB94-50BC8F810E6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E8918C-3E6A-475F-9AC7-7D3396905EC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1370D31-23CE-4646-991A-19A97E0698DD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Теоретик неоромантизму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004AAC-D866-4AED-AD06-F112CA4CB484}" type="parTrans" cxnId="{26704AEB-AE90-45BA-A833-7D8944C51D58}">
      <dgm:prSet/>
      <dgm:spPr/>
      <dgm:t>
        <a:bodyPr/>
        <a:lstStyle/>
        <a:p>
          <a:endParaRPr lang="ru-RU"/>
        </a:p>
      </dgm:t>
    </dgm:pt>
    <dgm:pt modelId="{1349BEC7-AE4D-4F7F-8954-4C86BDE481B9}" type="sibTrans" cxnId="{26704AEB-AE90-45BA-A833-7D8944C51D58}">
      <dgm:prSet/>
      <dgm:spPr/>
      <dgm:t>
        <a:bodyPr/>
        <a:lstStyle/>
        <a:p>
          <a:endParaRPr lang="ru-RU"/>
        </a:p>
      </dgm:t>
    </dgm:pt>
    <dgm:pt modelId="{4D2484F8-005E-41EA-A63B-5E832AF193B7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Авантюрний роман «Острів скарбів»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6F34DA-FAEC-4C4C-A42E-738A940D1884}" type="parTrans" cxnId="{20E2184D-0779-4402-9F96-3CA22F64996A}">
      <dgm:prSet/>
      <dgm:spPr/>
      <dgm:t>
        <a:bodyPr/>
        <a:lstStyle/>
        <a:p>
          <a:endParaRPr lang="ru-RU"/>
        </a:p>
      </dgm:t>
    </dgm:pt>
    <dgm:pt modelId="{E1FFB923-BFAD-4345-8098-AA040F0677BB}" type="sibTrans" cxnId="{20E2184D-0779-4402-9F96-3CA22F64996A}">
      <dgm:prSet/>
      <dgm:spPr/>
      <dgm:t>
        <a:bodyPr/>
        <a:lstStyle/>
        <a:p>
          <a:endParaRPr lang="ru-RU"/>
        </a:p>
      </dgm:t>
    </dgm:pt>
    <dgm:pt modelId="{3E69D039-0FC1-416A-A8F8-77C66CFC8953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 </a:t>
          </a:r>
          <a:r>
            <a:rPr 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двійництва</a:t>
          </a:r>
          <a:endParaRPr lang="uk-UA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(«Дивна історія…»)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69969E-659A-4A06-89B2-55ED211F1ACE}" type="parTrans" cxnId="{F52AFDA0-A281-40DC-99E0-7CB33BDC04F4}">
      <dgm:prSet/>
      <dgm:spPr/>
      <dgm:t>
        <a:bodyPr/>
        <a:lstStyle/>
        <a:p>
          <a:endParaRPr lang="ru-RU"/>
        </a:p>
      </dgm:t>
    </dgm:pt>
    <dgm:pt modelId="{987EB83B-305D-4296-9756-D3520FFD1891}" type="sibTrans" cxnId="{F52AFDA0-A281-40DC-99E0-7CB33BDC04F4}">
      <dgm:prSet/>
      <dgm:spPr/>
      <dgm:t>
        <a:bodyPr/>
        <a:lstStyle/>
        <a:p>
          <a:endParaRPr lang="ru-RU"/>
        </a:p>
      </dgm:t>
    </dgm:pt>
    <dgm:pt modelId="{D622F39F-FBA9-4D58-8186-4564CE6F5CEE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Традиції В. Скотта («Чорна стріла»)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3BD47-26E1-4115-8FD6-A1A719640934}" type="parTrans" cxnId="{7B0208CD-65E1-4BFB-93B0-F24F51FC54BE}">
      <dgm:prSet/>
      <dgm:spPr/>
      <dgm:t>
        <a:bodyPr/>
        <a:lstStyle/>
        <a:p>
          <a:endParaRPr lang="ru-RU"/>
        </a:p>
      </dgm:t>
    </dgm:pt>
    <dgm:pt modelId="{C7DE92DC-C803-4EC4-A192-6973D1B7818B}" type="sibTrans" cxnId="{7B0208CD-65E1-4BFB-93B0-F24F51FC54BE}">
      <dgm:prSet/>
      <dgm:spPr/>
      <dgm:t>
        <a:bodyPr/>
        <a:lstStyle/>
        <a:p>
          <a:endParaRPr lang="ru-RU"/>
        </a:p>
      </dgm:t>
    </dgm:pt>
    <dgm:pt modelId="{9E04EDBF-C316-4081-9054-BA90D49EE11F}" type="pres">
      <dgm:prSet presAssocID="{B3E8918C-3E6A-475F-9AC7-7D3396905E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329378-6BD5-4C68-8C9E-358E1D36ADC7}" type="pres">
      <dgm:prSet presAssocID="{A1370D31-23CE-4646-991A-19A97E0698D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B6A9A-EB2C-4572-9FC5-95971268E9B0}" type="pres">
      <dgm:prSet presAssocID="{1349BEC7-AE4D-4F7F-8954-4C86BDE481B9}" presName="sibTrans" presStyleCnt="0"/>
      <dgm:spPr/>
    </dgm:pt>
    <dgm:pt modelId="{E771E2CF-A9F9-40C0-8FED-02179C24D61F}" type="pres">
      <dgm:prSet presAssocID="{4D2484F8-005E-41EA-A63B-5E832AF193B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2158E-09D3-4D0A-9FEF-210AAC20BEBE}" type="pres">
      <dgm:prSet presAssocID="{E1FFB923-BFAD-4345-8098-AA040F0677BB}" presName="sibTrans" presStyleCnt="0"/>
      <dgm:spPr/>
    </dgm:pt>
    <dgm:pt modelId="{C1F95A5E-BF5F-473E-BCDA-0CF4A0EE1EBE}" type="pres">
      <dgm:prSet presAssocID="{3E69D039-0FC1-416A-A8F8-77C66CFC895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4669E-0FC8-45DD-B2B0-434A9A427A19}" type="pres">
      <dgm:prSet presAssocID="{987EB83B-305D-4296-9756-D3520FFD1891}" presName="sibTrans" presStyleCnt="0"/>
      <dgm:spPr/>
    </dgm:pt>
    <dgm:pt modelId="{6D2BD65D-F494-49AF-9642-7D121C5129AB}" type="pres">
      <dgm:prSet presAssocID="{D622F39F-FBA9-4D58-8186-4564CE6F5CE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2AFDA0-A281-40DC-99E0-7CB33BDC04F4}" srcId="{B3E8918C-3E6A-475F-9AC7-7D3396905ECD}" destId="{3E69D039-0FC1-416A-A8F8-77C66CFC8953}" srcOrd="2" destOrd="0" parTransId="{2269969E-659A-4A06-89B2-55ED211F1ACE}" sibTransId="{987EB83B-305D-4296-9756-D3520FFD1891}"/>
    <dgm:cxn modelId="{3542974D-9394-4CFC-B4DF-C9A217221C93}" type="presOf" srcId="{D622F39F-FBA9-4D58-8186-4564CE6F5CEE}" destId="{6D2BD65D-F494-49AF-9642-7D121C5129AB}" srcOrd="0" destOrd="0" presId="urn:microsoft.com/office/officeart/2005/8/layout/default"/>
    <dgm:cxn modelId="{26704AEB-AE90-45BA-A833-7D8944C51D58}" srcId="{B3E8918C-3E6A-475F-9AC7-7D3396905ECD}" destId="{A1370D31-23CE-4646-991A-19A97E0698DD}" srcOrd="0" destOrd="0" parTransId="{A1004AAC-D866-4AED-AD06-F112CA4CB484}" sibTransId="{1349BEC7-AE4D-4F7F-8954-4C86BDE481B9}"/>
    <dgm:cxn modelId="{7B0208CD-65E1-4BFB-93B0-F24F51FC54BE}" srcId="{B3E8918C-3E6A-475F-9AC7-7D3396905ECD}" destId="{D622F39F-FBA9-4D58-8186-4564CE6F5CEE}" srcOrd="3" destOrd="0" parTransId="{5713BD47-26E1-4115-8FD6-A1A719640934}" sibTransId="{C7DE92DC-C803-4EC4-A192-6973D1B7818B}"/>
    <dgm:cxn modelId="{61F2F556-327F-454C-AB43-29550E20B35D}" type="presOf" srcId="{A1370D31-23CE-4646-991A-19A97E0698DD}" destId="{08329378-6BD5-4C68-8C9E-358E1D36ADC7}" srcOrd="0" destOrd="0" presId="urn:microsoft.com/office/officeart/2005/8/layout/default"/>
    <dgm:cxn modelId="{20E2184D-0779-4402-9F96-3CA22F64996A}" srcId="{B3E8918C-3E6A-475F-9AC7-7D3396905ECD}" destId="{4D2484F8-005E-41EA-A63B-5E832AF193B7}" srcOrd="1" destOrd="0" parTransId="{F16F34DA-FAEC-4C4C-A42E-738A940D1884}" sibTransId="{E1FFB923-BFAD-4345-8098-AA040F0677BB}"/>
    <dgm:cxn modelId="{545A2234-87BD-455A-A606-EBC1AA3DEC90}" type="presOf" srcId="{3E69D039-0FC1-416A-A8F8-77C66CFC8953}" destId="{C1F95A5E-BF5F-473E-BCDA-0CF4A0EE1EBE}" srcOrd="0" destOrd="0" presId="urn:microsoft.com/office/officeart/2005/8/layout/default"/>
    <dgm:cxn modelId="{6940326C-2AEC-439B-A7E5-3645CCDAAB39}" type="presOf" srcId="{4D2484F8-005E-41EA-A63B-5E832AF193B7}" destId="{E771E2CF-A9F9-40C0-8FED-02179C24D61F}" srcOrd="0" destOrd="0" presId="urn:microsoft.com/office/officeart/2005/8/layout/default"/>
    <dgm:cxn modelId="{7F84C718-AC9C-45F1-892C-E5227A0424A9}" type="presOf" srcId="{B3E8918C-3E6A-475F-9AC7-7D3396905ECD}" destId="{9E04EDBF-C316-4081-9054-BA90D49EE11F}" srcOrd="0" destOrd="0" presId="urn:microsoft.com/office/officeart/2005/8/layout/default"/>
    <dgm:cxn modelId="{E3A79EFC-9137-40CC-825E-76AC678D1E49}" type="presParOf" srcId="{9E04EDBF-C316-4081-9054-BA90D49EE11F}" destId="{08329378-6BD5-4C68-8C9E-358E1D36ADC7}" srcOrd="0" destOrd="0" presId="urn:microsoft.com/office/officeart/2005/8/layout/default"/>
    <dgm:cxn modelId="{5BAAA747-E7A5-473D-BB91-6CF8EE6F079C}" type="presParOf" srcId="{9E04EDBF-C316-4081-9054-BA90D49EE11F}" destId="{C3BB6A9A-EB2C-4572-9FC5-95971268E9B0}" srcOrd="1" destOrd="0" presId="urn:microsoft.com/office/officeart/2005/8/layout/default"/>
    <dgm:cxn modelId="{42E32AFF-21A4-49D9-B592-7A0798201095}" type="presParOf" srcId="{9E04EDBF-C316-4081-9054-BA90D49EE11F}" destId="{E771E2CF-A9F9-40C0-8FED-02179C24D61F}" srcOrd="2" destOrd="0" presId="urn:microsoft.com/office/officeart/2005/8/layout/default"/>
    <dgm:cxn modelId="{FB601A33-773D-46EB-A04F-8DA6DEB1A6AD}" type="presParOf" srcId="{9E04EDBF-C316-4081-9054-BA90D49EE11F}" destId="{2FD2158E-09D3-4D0A-9FEF-210AAC20BEBE}" srcOrd="3" destOrd="0" presId="urn:microsoft.com/office/officeart/2005/8/layout/default"/>
    <dgm:cxn modelId="{E042E8AB-D117-47A8-BDE0-D5FFE8ABB857}" type="presParOf" srcId="{9E04EDBF-C316-4081-9054-BA90D49EE11F}" destId="{C1F95A5E-BF5F-473E-BCDA-0CF4A0EE1EBE}" srcOrd="4" destOrd="0" presId="urn:microsoft.com/office/officeart/2005/8/layout/default"/>
    <dgm:cxn modelId="{C243EB5D-C07B-42A9-9625-DDF2C6686CB5}" type="presParOf" srcId="{9E04EDBF-C316-4081-9054-BA90D49EE11F}" destId="{B554669E-0FC8-45DD-B2B0-434A9A427A19}" srcOrd="5" destOrd="0" presId="urn:microsoft.com/office/officeart/2005/8/layout/default"/>
    <dgm:cxn modelId="{2017613A-8E6B-4772-AA8C-0F6DF24E9789}" type="presParOf" srcId="{9E04EDBF-C316-4081-9054-BA90D49EE11F}" destId="{6D2BD65D-F494-49AF-9642-7D121C5129A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500FDD-124B-45CB-835F-412C9383CDFC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D7EE7BE-E6E0-4CF9-9DAE-37BCBCD08973}">
      <dgm:prSet phldrT="[Текст]" custT="1"/>
      <dgm:spPr/>
      <dgm:t>
        <a:bodyPr/>
        <a:lstStyle/>
        <a:p>
          <a:endParaRPr lang="ru-RU" sz="1400" dirty="0" smtClean="0"/>
        </a:p>
        <a:p>
          <a:r>
            <a:rPr lang="ru-RU" sz="1400" dirty="0" smtClean="0"/>
            <a:t>Прототип Холмса - Джозеф Белл, </a:t>
          </a:r>
          <a:r>
            <a:rPr lang="ru-RU" sz="1400" dirty="0" err="1" smtClean="0"/>
            <a:t>професор</a:t>
          </a:r>
          <a:r>
            <a:rPr lang="ru-RU" sz="1400" dirty="0" smtClean="0"/>
            <a:t> </a:t>
          </a:r>
          <a:r>
            <a:rPr lang="ru-RU" sz="1400" dirty="0" err="1" smtClean="0"/>
            <a:t>Единбурзького</a:t>
          </a:r>
          <a:r>
            <a:rPr lang="ru-RU" sz="1400" dirty="0" smtClean="0"/>
            <a:t> </a:t>
          </a:r>
          <a:r>
            <a:rPr lang="ru-RU" sz="1400" dirty="0" err="1" smtClean="0"/>
            <a:t>університету</a:t>
          </a:r>
          <a:r>
            <a:rPr lang="ru-RU" sz="1400" dirty="0" smtClean="0"/>
            <a:t>, </a:t>
          </a:r>
          <a:r>
            <a:rPr lang="ru-RU" sz="1400" dirty="0" err="1" smtClean="0"/>
            <a:t>який</a:t>
          </a:r>
          <a:r>
            <a:rPr lang="ru-RU" sz="1400" dirty="0" smtClean="0"/>
            <a:t> </a:t>
          </a:r>
          <a:r>
            <a:rPr lang="ru-RU" sz="1400" dirty="0" err="1" smtClean="0"/>
            <a:t>славився</a:t>
          </a:r>
          <a:r>
            <a:rPr lang="ru-RU" sz="1400" dirty="0" smtClean="0"/>
            <a:t> </a:t>
          </a:r>
          <a:r>
            <a:rPr lang="ru-RU" sz="1400" dirty="0" err="1" smtClean="0"/>
            <a:t>здатністю</a:t>
          </a:r>
          <a:r>
            <a:rPr lang="ru-RU" sz="1400" dirty="0" smtClean="0"/>
            <a:t> по </a:t>
          </a:r>
          <a:r>
            <a:rPr lang="ru-RU" sz="1400" dirty="0" err="1" smtClean="0"/>
            <a:t>найдрібніших</a:t>
          </a:r>
          <a:r>
            <a:rPr lang="ru-RU" sz="1400" dirty="0" smtClean="0"/>
            <a:t> деталях </a:t>
          </a:r>
          <a:r>
            <a:rPr lang="ru-RU" sz="1400" dirty="0" err="1" smtClean="0"/>
            <a:t>вгадувати</a:t>
          </a:r>
          <a:r>
            <a:rPr lang="ru-RU" sz="1400" dirty="0" smtClean="0"/>
            <a:t> характер і </a:t>
          </a:r>
          <a:r>
            <a:rPr lang="ru-RU" sz="1400" dirty="0" err="1" smtClean="0"/>
            <a:t>минуле</a:t>
          </a:r>
          <a:r>
            <a:rPr lang="ru-RU" sz="1400" dirty="0" smtClean="0"/>
            <a:t> </a:t>
          </a:r>
          <a:r>
            <a:rPr lang="ru-RU" sz="1400" dirty="0" err="1" smtClean="0"/>
            <a:t>людини</a:t>
          </a:r>
          <a:r>
            <a:rPr lang="ru-RU" sz="1400" dirty="0" smtClean="0"/>
            <a:t>. </a:t>
          </a:r>
        </a:p>
        <a:p>
          <a:endParaRPr lang="ru-RU" sz="1100" dirty="0"/>
        </a:p>
      </dgm:t>
    </dgm:pt>
    <dgm:pt modelId="{31F44C7A-0E50-4160-9A54-8A41E83B28F3}" type="parTrans" cxnId="{BB6CA55A-61E4-42F5-B667-45D5E7116A4B}">
      <dgm:prSet/>
      <dgm:spPr/>
      <dgm:t>
        <a:bodyPr/>
        <a:lstStyle/>
        <a:p>
          <a:endParaRPr lang="ru-RU"/>
        </a:p>
      </dgm:t>
    </dgm:pt>
    <dgm:pt modelId="{294F8F78-8681-42C1-AE91-1F9245B59404}" type="sibTrans" cxnId="{BB6CA55A-61E4-42F5-B667-45D5E7116A4B}">
      <dgm:prSet/>
      <dgm:spPr/>
      <dgm:t>
        <a:bodyPr/>
        <a:lstStyle/>
        <a:p>
          <a:endParaRPr lang="ru-RU"/>
        </a:p>
      </dgm:t>
    </dgm:pt>
    <dgm:pt modelId="{39522F6E-FF7D-4DA6-B0BF-66B2AF2FC424}">
      <dgm:prSet phldrT="[Текст]" custT="1"/>
      <dgm:spPr/>
      <dgm:t>
        <a:bodyPr/>
        <a:lstStyle/>
        <a:p>
          <a:r>
            <a:rPr lang="uk-UA" sz="1600" dirty="0" smtClean="0"/>
            <a:t>Невдала спроба вбити Холмса</a:t>
          </a:r>
          <a:endParaRPr lang="ru-RU" sz="1600" dirty="0"/>
        </a:p>
      </dgm:t>
    </dgm:pt>
    <dgm:pt modelId="{4435548A-2D9F-48C6-9D27-5A9161A220DD}" type="parTrans" cxnId="{59A0075C-4A9E-4358-82AB-12261F4FEBBB}">
      <dgm:prSet/>
      <dgm:spPr/>
      <dgm:t>
        <a:bodyPr/>
        <a:lstStyle/>
        <a:p>
          <a:endParaRPr lang="ru-RU"/>
        </a:p>
      </dgm:t>
    </dgm:pt>
    <dgm:pt modelId="{250E2376-37D2-455E-8F9A-6AF8685E7AA5}" type="sibTrans" cxnId="{59A0075C-4A9E-4358-82AB-12261F4FEBBB}">
      <dgm:prSet/>
      <dgm:spPr/>
      <dgm:t>
        <a:bodyPr/>
        <a:lstStyle/>
        <a:p>
          <a:endParaRPr lang="ru-RU"/>
        </a:p>
      </dgm:t>
    </dgm:pt>
    <dgm:pt modelId="{6A8283E2-13CA-4D99-86AB-F773C042F9B8}">
      <dgm:prSet phldrT="[Текст]" custT="1"/>
      <dgm:spPr/>
      <dgm:t>
        <a:bodyPr/>
        <a:lstStyle/>
        <a:p>
          <a:r>
            <a:rPr lang="uk-UA" sz="1800" dirty="0" smtClean="0"/>
            <a:t>Містицизм</a:t>
          </a:r>
          <a:endParaRPr lang="ru-RU" sz="1800" dirty="0"/>
        </a:p>
      </dgm:t>
    </dgm:pt>
    <dgm:pt modelId="{04A1E42E-A0DC-4D3E-A9FF-36D944E29155}" type="parTrans" cxnId="{A9009290-ED1C-4FB5-9E01-5E59216669A4}">
      <dgm:prSet/>
      <dgm:spPr/>
      <dgm:t>
        <a:bodyPr/>
        <a:lstStyle/>
        <a:p>
          <a:endParaRPr lang="ru-RU"/>
        </a:p>
      </dgm:t>
    </dgm:pt>
    <dgm:pt modelId="{0A4C589F-C9E9-4CAE-8F81-DCD0B505AB89}" type="sibTrans" cxnId="{A9009290-ED1C-4FB5-9E01-5E59216669A4}">
      <dgm:prSet/>
      <dgm:spPr/>
      <dgm:t>
        <a:bodyPr/>
        <a:lstStyle/>
        <a:p>
          <a:endParaRPr lang="ru-RU"/>
        </a:p>
      </dgm:t>
    </dgm:pt>
    <dgm:pt modelId="{7398A958-5186-44DB-B8BD-D319A633F490}">
      <dgm:prSet phldrT="[Текст]" custT="1"/>
      <dgm:spPr/>
      <dgm:t>
        <a:bodyPr/>
        <a:lstStyle/>
        <a:p>
          <a:r>
            <a:rPr lang="uk-UA" sz="1600" dirty="0" smtClean="0"/>
            <a:t>Вплив Е. По</a:t>
          </a:r>
          <a:endParaRPr lang="ru-RU" sz="1600" dirty="0"/>
        </a:p>
      </dgm:t>
    </dgm:pt>
    <dgm:pt modelId="{8578AC4A-6EC7-487D-A497-974BEF5A4283}" type="parTrans" cxnId="{0B2D9764-7FF4-49B4-B5DE-D8DB705948B7}">
      <dgm:prSet/>
      <dgm:spPr/>
      <dgm:t>
        <a:bodyPr/>
        <a:lstStyle/>
        <a:p>
          <a:endParaRPr lang="ru-RU"/>
        </a:p>
      </dgm:t>
    </dgm:pt>
    <dgm:pt modelId="{430B4568-F8B8-40E1-9CED-214C3B243926}" type="sibTrans" cxnId="{0B2D9764-7FF4-49B4-B5DE-D8DB705948B7}">
      <dgm:prSet/>
      <dgm:spPr/>
      <dgm:t>
        <a:bodyPr/>
        <a:lstStyle/>
        <a:p>
          <a:endParaRPr lang="ru-RU"/>
        </a:p>
      </dgm:t>
    </dgm:pt>
    <dgm:pt modelId="{91E47198-BC4A-4430-8323-B0FD5A45BE18}" type="pres">
      <dgm:prSet presAssocID="{F8500FDD-124B-45CB-835F-412C9383CD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E4CDC4-C77E-4B16-B6ED-690840A0B6CF}" type="pres">
      <dgm:prSet presAssocID="{CD7EE7BE-E6E0-4CF9-9DAE-37BCBCD0897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28289-9BD7-4EEC-8226-2B3D6739E62C}" type="pres">
      <dgm:prSet presAssocID="{294F8F78-8681-42C1-AE91-1F9245B59404}" presName="sibTrans" presStyleCnt="0"/>
      <dgm:spPr/>
    </dgm:pt>
    <dgm:pt modelId="{FED83B17-F3E6-43B1-9AF8-16C7AB03E2B9}" type="pres">
      <dgm:prSet presAssocID="{39522F6E-FF7D-4DA6-B0BF-66B2AF2FC42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DBD71-F3C2-49FC-A221-D8DED7314E46}" type="pres">
      <dgm:prSet presAssocID="{250E2376-37D2-455E-8F9A-6AF8685E7AA5}" presName="sibTrans" presStyleCnt="0"/>
      <dgm:spPr/>
    </dgm:pt>
    <dgm:pt modelId="{F3F3C6E7-03DF-455C-A79F-086AFC6ABBF2}" type="pres">
      <dgm:prSet presAssocID="{6A8283E2-13CA-4D99-86AB-F773C042F9B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DEAFB-4BEA-4F0E-AD0D-3271E85CD14B}" type="pres">
      <dgm:prSet presAssocID="{0A4C589F-C9E9-4CAE-8F81-DCD0B505AB89}" presName="sibTrans" presStyleCnt="0"/>
      <dgm:spPr/>
    </dgm:pt>
    <dgm:pt modelId="{19E9E4C5-5053-46E1-A56B-6ABF80450D16}" type="pres">
      <dgm:prSet presAssocID="{7398A958-5186-44DB-B8BD-D319A633F49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009290-ED1C-4FB5-9E01-5E59216669A4}" srcId="{F8500FDD-124B-45CB-835F-412C9383CDFC}" destId="{6A8283E2-13CA-4D99-86AB-F773C042F9B8}" srcOrd="2" destOrd="0" parTransId="{04A1E42E-A0DC-4D3E-A9FF-36D944E29155}" sibTransId="{0A4C589F-C9E9-4CAE-8F81-DCD0B505AB89}"/>
    <dgm:cxn modelId="{59A0075C-4A9E-4358-82AB-12261F4FEBBB}" srcId="{F8500FDD-124B-45CB-835F-412C9383CDFC}" destId="{39522F6E-FF7D-4DA6-B0BF-66B2AF2FC424}" srcOrd="1" destOrd="0" parTransId="{4435548A-2D9F-48C6-9D27-5A9161A220DD}" sibTransId="{250E2376-37D2-455E-8F9A-6AF8685E7AA5}"/>
    <dgm:cxn modelId="{D7D18D13-411C-4AF4-9E1A-2A3E69901ABA}" type="presOf" srcId="{39522F6E-FF7D-4DA6-B0BF-66B2AF2FC424}" destId="{FED83B17-F3E6-43B1-9AF8-16C7AB03E2B9}" srcOrd="0" destOrd="0" presId="urn:microsoft.com/office/officeart/2005/8/layout/default"/>
    <dgm:cxn modelId="{0B2D9764-7FF4-49B4-B5DE-D8DB705948B7}" srcId="{F8500FDD-124B-45CB-835F-412C9383CDFC}" destId="{7398A958-5186-44DB-B8BD-D319A633F490}" srcOrd="3" destOrd="0" parTransId="{8578AC4A-6EC7-487D-A497-974BEF5A4283}" sibTransId="{430B4568-F8B8-40E1-9CED-214C3B243926}"/>
    <dgm:cxn modelId="{4A262849-CC4D-4879-979F-56C036684C0E}" type="presOf" srcId="{7398A958-5186-44DB-B8BD-D319A633F490}" destId="{19E9E4C5-5053-46E1-A56B-6ABF80450D16}" srcOrd="0" destOrd="0" presId="urn:microsoft.com/office/officeart/2005/8/layout/default"/>
    <dgm:cxn modelId="{FDAA9525-4095-41C9-8E91-DFB08A717DB3}" type="presOf" srcId="{6A8283E2-13CA-4D99-86AB-F773C042F9B8}" destId="{F3F3C6E7-03DF-455C-A79F-086AFC6ABBF2}" srcOrd="0" destOrd="0" presId="urn:microsoft.com/office/officeart/2005/8/layout/default"/>
    <dgm:cxn modelId="{BB6CA55A-61E4-42F5-B667-45D5E7116A4B}" srcId="{F8500FDD-124B-45CB-835F-412C9383CDFC}" destId="{CD7EE7BE-E6E0-4CF9-9DAE-37BCBCD08973}" srcOrd="0" destOrd="0" parTransId="{31F44C7A-0E50-4160-9A54-8A41E83B28F3}" sibTransId="{294F8F78-8681-42C1-AE91-1F9245B59404}"/>
    <dgm:cxn modelId="{843980AB-D59E-4015-8ECB-873309DA285D}" type="presOf" srcId="{F8500FDD-124B-45CB-835F-412C9383CDFC}" destId="{91E47198-BC4A-4430-8323-B0FD5A45BE18}" srcOrd="0" destOrd="0" presId="urn:microsoft.com/office/officeart/2005/8/layout/default"/>
    <dgm:cxn modelId="{31674012-5E4A-4C13-833E-92FF5BF385EB}" type="presOf" srcId="{CD7EE7BE-E6E0-4CF9-9DAE-37BCBCD08973}" destId="{F0E4CDC4-C77E-4B16-B6ED-690840A0B6CF}" srcOrd="0" destOrd="0" presId="urn:microsoft.com/office/officeart/2005/8/layout/default"/>
    <dgm:cxn modelId="{C2FBC036-B004-48CC-AF8E-30563022A3C9}" type="presParOf" srcId="{91E47198-BC4A-4430-8323-B0FD5A45BE18}" destId="{F0E4CDC4-C77E-4B16-B6ED-690840A0B6CF}" srcOrd="0" destOrd="0" presId="urn:microsoft.com/office/officeart/2005/8/layout/default"/>
    <dgm:cxn modelId="{850AD6A1-CF18-4D4E-ADD4-B3879FECCBB2}" type="presParOf" srcId="{91E47198-BC4A-4430-8323-B0FD5A45BE18}" destId="{42D28289-9BD7-4EEC-8226-2B3D6739E62C}" srcOrd="1" destOrd="0" presId="urn:microsoft.com/office/officeart/2005/8/layout/default"/>
    <dgm:cxn modelId="{682B6BEA-8644-4243-9DE2-A7D8BF52C96C}" type="presParOf" srcId="{91E47198-BC4A-4430-8323-B0FD5A45BE18}" destId="{FED83B17-F3E6-43B1-9AF8-16C7AB03E2B9}" srcOrd="2" destOrd="0" presId="urn:microsoft.com/office/officeart/2005/8/layout/default"/>
    <dgm:cxn modelId="{48BBD0FC-F07C-4CBC-B9E4-A47C2F87EE6E}" type="presParOf" srcId="{91E47198-BC4A-4430-8323-B0FD5A45BE18}" destId="{F86DBD71-F3C2-49FC-A221-D8DED7314E46}" srcOrd="3" destOrd="0" presId="urn:microsoft.com/office/officeart/2005/8/layout/default"/>
    <dgm:cxn modelId="{D24AF736-6AD3-45A4-9957-CDC2A287867B}" type="presParOf" srcId="{91E47198-BC4A-4430-8323-B0FD5A45BE18}" destId="{F3F3C6E7-03DF-455C-A79F-086AFC6ABBF2}" srcOrd="4" destOrd="0" presId="urn:microsoft.com/office/officeart/2005/8/layout/default"/>
    <dgm:cxn modelId="{FE8B4C6C-C5D9-4480-A6FB-CFCD99C2DCD6}" type="presParOf" srcId="{91E47198-BC4A-4430-8323-B0FD5A45BE18}" destId="{93EDEAFB-4BEA-4F0E-AD0D-3271E85CD14B}" srcOrd="5" destOrd="0" presId="urn:microsoft.com/office/officeart/2005/8/layout/default"/>
    <dgm:cxn modelId="{948F9939-8F33-4C92-AD16-D03680668BBF}" type="presParOf" srcId="{91E47198-BC4A-4430-8323-B0FD5A45BE18}" destId="{19E9E4C5-5053-46E1-A56B-6ABF80450D1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4C6AFE-536B-4163-ADDB-2A99D98375F4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0E3B813-4323-4346-A48C-8D863C3C1876}">
      <dgm:prSet phldrT="[Текст]"/>
      <dgm:spPr/>
      <dgm:t>
        <a:bodyPr/>
        <a:lstStyle/>
        <a:p>
          <a:r>
            <a:rPr lang="uk-UA" dirty="0" smtClean="0"/>
            <a:t>Обмежене коло осіб - підозрюваних</a:t>
          </a:r>
          <a:endParaRPr lang="ru-RU" dirty="0"/>
        </a:p>
      </dgm:t>
    </dgm:pt>
    <dgm:pt modelId="{4CF079F1-F01B-43F5-A255-F0F8D48CFEE4}" type="parTrans" cxnId="{4C48F25F-E45D-4A4D-A8D3-D735C83E0D7C}">
      <dgm:prSet/>
      <dgm:spPr/>
      <dgm:t>
        <a:bodyPr/>
        <a:lstStyle/>
        <a:p>
          <a:endParaRPr lang="ru-RU"/>
        </a:p>
      </dgm:t>
    </dgm:pt>
    <dgm:pt modelId="{C5EDA403-CF01-44B3-B1C9-3A0982108649}" type="sibTrans" cxnId="{4C48F25F-E45D-4A4D-A8D3-D735C83E0D7C}">
      <dgm:prSet/>
      <dgm:spPr/>
      <dgm:t>
        <a:bodyPr/>
        <a:lstStyle/>
        <a:p>
          <a:endParaRPr lang="ru-RU"/>
        </a:p>
      </dgm:t>
    </dgm:pt>
    <dgm:pt modelId="{87377122-4C5A-4ADD-8B16-474C62DBAEF0}">
      <dgm:prSet phldrT="[Текст]"/>
      <dgm:spPr/>
      <dgm:t>
        <a:bodyPr/>
        <a:lstStyle/>
        <a:p>
          <a:r>
            <a:rPr lang="uk-UA" dirty="0" smtClean="0"/>
            <a:t>Закрите місце злочину</a:t>
          </a:r>
          <a:endParaRPr lang="ru-RU" dirty="0"/>
        </a:p>
      </dgm:t>
    </dgm:pt>
    <dgm:pt modelId="{AA72D223-26AF-43BC-A4A2-AFDAE88342D2}" type="parTrans" cxnId="{CBC73D74-B05C-44DE-BABB-D7D408F6C0D4}">
      <dgm:prSet/>
      <dgm:spPr/>
      <dgm:t>
        <a:bodyPr/>
        <a:lstStyle/>
        <a:p>
          <a:endParaRPr lang="ru-RU"/>
        </a:p>
      </dgm:t>
    </dgm:pt>
    <dgm:pt modelId="{175878F1-7EBD-47CB-B6DE-42EFF84BC262}" type="sibTrans" cxnId="{CBC73D74-B05C-44DE-BABB-D7D408F6C0D4}">
      <dgm:prSet/>
      <dgm:spPr/>
      <dgm:t>
        <a:bodyPr/>
        <a:lstStyle/>
        <a:p>
          <a:endParaRPr lang="ru-RU"/>
        </a:p>
      </dgm:t>
    </dgm:pt>
    <dgm:pt modelId="{15D06F93-827E-44D9-8ABB-A430B12B5DC5}">
      <dgm:prSet phldrT="[Текст]"/>
      <dgm:spPr/>
      <dgm:t>
        <a:bodyPr/>
        <a:lstStyle/>
        <a:p>
          <a:r>
            <a:rPr lang="uk-UA" dirty="0" smtClean="0"/>
            <a:t>Слідство йде хибним шляхом</a:t>
          </a:r>
          <a:endParaRPr lang="ru-RU" dirty="0"/>
        </a:p>
      </dgm:t>
    </dgm:pt>
    <dgm:pt modelId="{3905697F-9777-4936-ABAC-94CE030F12AD}" type="parTrans" cxnId="{BF6A370F-EDC5-4843-87F2-8BCC6904C9EA}">
      <dgm:prSet/>
      <dgm:spPr/>
      <dgm:t>
        <a:bodyPr/>
        <a:lstStyle/>
        <a:p>
          <a:endParaRPr lang="ru-RU"/>
        </a:p>
      </dgm:t>
    </dgm:pt>
    <dgm:pt modelId="{39A65821-1D2B-4E18-831C-4417E4C428AD}" type="sibTrans" cxnId="{BF6A370F-EDC5-4843-87F2-8BCC6904C9EA}">
      <dgm:prSet/>
      <dgm:spPr/>
      <dgm:t>
        <a:bodyPr/>
        <a:lstStyle/>
        <a:p>
          <a:endParaRPr lang="ru-RU"/>
        </a:p>
      </dgm:t>
    </dgm:pt>
    <dgm:pt modelId="{C888C9E2-5469-406E-B1C2-6389678D48E4}">
      <dgm:prSet phldrT="[Текст]"/>
      <dgm:spPr/>
      <dgm:t>
        <a:bodyPr/>
        <a:lstStyle/>
        <a:p>
          <a:r>
            <a:rPr lang="uk-UA" dirty="0" smtClean="0"/>
            <a:t>Розумний слідчий та не надто розумний поліцейський </a:t>
          </a:r>
          <a:endParaRPr lang="ru-RU" dirty="0"/>
        </a:p>
      </dgm:t>
    </dgm:pt>
    <dgm:pt modelId="{790421EF-7773-497C-8C40-372A183FECF8}" type="parTrans" cxnId="{5233E662-B3DF-4BC7-94B9-2FE9EF4E8CAE}">
      <dgm:prSet/>
      <dgm:spPr/>
      <dgm:t>
        <a:bodyPr/>
        <a:lstStyle/>
        <a:p>
          <a:endParaRPr lang="ru-RU"/>
        </a:p>
      </dgm:t>
    </dgm:pt>
    <dgm:pt modelId="{C857BBCB-67E5-4E70-81F6-4679DC7175C0}" type="sibTrans" cxnId="{5233E662-B3DF-4BC7-94B9-2FE9EF4E8CAE}">
      <dgm:prSet/>
      <dgm:spPr/>
      <dgm:t>
        <a:bodyPr/>
        <a:lstStyle/>
        <a:p>
          <a:endParaRPr lang="ru-RU"/>
        </a:p>
      </dgm:t>
    </dgm:pt>
    <dgm:pt modelId="{6AAF0267-23A4-4D90-BE2D-B8E07E87A91D}">
      <dgm:prSet phldrT="[Текст]"/>
      <dgm:spPr/>
      <dgm:t>
        <a:bodyPr/>
        <a:lstStyle/>
        <a:p>
          <a:r>
            <a:rPr lang="uk-UA" dirty="0" smtClean="0"/>
            <a:t>Несподіваний фінал та злодій той, «на кого не подумаєш» </a:t>
          </a:r>
          <a:endParaRPr lang="ru-RU" dirty="0"/>
        </a:p>
      </dgm:t>
    </dgm:pt>
    <dgm:pt modelId="{3B75CADD-A885-4638-8B20-F52321EF533A}" type="parTrans" cxnId="{120BA6A8-7F96-4D28-9EB4-5119F3338609}">
      <dgm:prSet/>
      <dgm:spPr/>
      <dgm:t>
        <a:bodyPr/>
        <a:lstStyle/>
        <a:p>
          <a:endParaRPr lang="ru-RU"/>
        </a:p>
      </dgm:t>
    </dgm:pt>
    <dgm:pt modelId="{EFBFCE28-6BAC-46BB-A7EA-A755B5EF8FFF}" type="sibTrans" cxnId="{120BA6A8-7F96-4D28-9EB4-5119F3338609}">
      <dgm:prSet/>
      <dgm:spPr/>
      <dgm:t>
        <a:bodyPr/>
        <a:lstStyle/>
        <a:p>
          <a:endParaRPr lang="ru-RU"/>
        </a:p>
      </dgm:t>
    </dgm:pt>
    <dgm:pt modelId="{387C617D-B272-41B2-84E8-D8394436CE29}" type="pres">
      <dgm:prSet presAssocID="{B14C6AFE-536B-4163-ADDB-2A99D98375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B7527B-C085-4454-B91A-5C9BF28A8BD6}" type="pres">
      <dgm:prSet presAssocID="{50E3B813-4323-4346-A48C-8D863C3C187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6BC7F-0B86-4F19-AEC6-24A8507E685B}" type="pres">
      <dgm:prSet presAssocID="{C5EDA403-CF01-44B3-B1C9-3A0982108649}" presName="sibTrans" presStyleCnt="0"/>
      <dgm:spPr/>
    </dgm:pt>
    <dgm:pt modelId="{6714C836-3A36-437D-B67C-358CF33CC583}" type="pres">
      <dgm:prSet presAssocID="{87377122-4C5A-4ADD-8B16-474C62DBAEF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D69DB-7963-4588-9B7B-8F4251E96E34}" type="pres">
      <dgm:prSet presAssocID="{175878F1-7EBD-47CB-B6DE-42EFF84BC262}" presName="sibTrans" presStyleCnt="0"/>
      <dgm:spPr/>
    </dgm:pt>
    <dgm:pt modelId="{E618D1E9-B801-4354-8B5F-9D1081C9A172}" type="pres">
      <dgm:prSet presAssocID="{15D06F93-827E-44D9-8ABB-A430B12B5D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B4B47-4A30-4966-ADF5-20CA39F2ABD3}" type="pres">
      <dgm:prSet presAssocID="{39A65821-1D2B-4E18-831C-4417E4C428AD}" presName="sibTrans" presStyleCnt="0"/>
      <dgm:spPr/>
    </dgm:pt>
    <dgm:pt modelId="{1DE0C6F9-AE3A-462E-A556-F9AEBA2D1D7F}" type="pres">
      <dgm:prSet presAssocID="{C888C9E2-5469-406E-B1C2-6389678D48E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B7B8E-DD89-48B1-9EE5-0C34C2DEC282}" type="pres">
      <dgm:prSet presAssocID="{C857BBCB-67E5-4E70-81F6-4679DC7175C0}" presName="sibTrans" presStyleCnt="0"/>
      <dgm:spPr/>
    </dgm:pt>
    <dgm:pt modelId="{6E606361-5012-4C87-8D07-F6AEFD4079CE}" type="pres">
      <dgm:prSet presAssocID="{6AAF0267-23A4-4D90-BE2D-B8E07E87A91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33E662-B3DF-4BC7-94B9-2FE9EF4E8CAE}" srcId="{B14C6AFE-536B-4163-ADDB-2A99D98375F4}" destId="{C888C9E2-5469-406E-B1C2-6389678D48E4}" srcOrd="3" destOrd="0" parTransId="{790421EF-7773-497C-8C40-372A183FECF8}" sibTransId="{C857BBCB-67E5-4E70-81F6-4679DC7175C0}"/>
    <dgm:cxn modelId="{C8456772-D67C-4350-A402-F8829E75A3BD}" type="presOf" srcId="{B14C6AFE-536B-4163-ADDB-2A99D98375F4}" destId="{387C617D-B272-41B2-84E8-D8394436CE29}" srcOrd="0" destOrd="0" presId="urn:microsoft.com/office/officeart/2005/8/layout/default"/>
    <dgm:cxn modelId="{BF6A370F-EDC5-4843-87F2-8BCC6904C9EA}" srcId="{B14C6AFE-536B-4163-ADDB-2A99D98375F4}" destId="{15D06F93-827E-44D9-8ABB-A430B12B5DC5}" srcOrd="2" destOrd="0" parTransId="{3905697F-9777-4936-ABAC-94CE030F12AD}" sibTransId="{39A65821-1D2B-4E18-831C-4417E4C428AD}"/>
    <dgm:cxn modelId="{E0150AE4-79CC-4C48-8573-877774130FA2}" type="presOf" srcId="{15D06F93-827E-44D9-8ABB-A430B12B5DC5}" destId="{E618D1E9-B801-4354-8B5F-9D1081C9A172}" srcOrd="0" destOrd="0" presId="urn:microsoft.com/office/officeart/2005/8/layout/default"/>
    <dgm:cxn modelId="{502B94B4-D3C5-4D14-AFE9-2D7ACCE07F41}" type="presOf" srcId="{87377122-4C5A-4ADD-8B16-474C62DBAEF0}" destId="{6714C836-3A36-437D-B67C-358CF33CC583}" srcOrd="0" destOrd="0" presId="urn:microsoft.com/office/officeart/2005/8/layout/default"/>
    <dgm:cxn modelId="{3E68AA37-F779-409A-9E4A-161833C093B0}" type="presOf" srcId="{50E3B813-4323-4346-A48C-8D863C3C1876}" destId="{59B7527B-C085-4454-B91A-5C9BF28A8BD6}" srcOrd="0" destOrd="0" presId="urn:microsoft.com/office/officeart/2005/8/layout/default"/>
    <dgm:cxn modelId="{4C48F25F-E45D-4A4D-A8D3-D735C83E0D7C}" srcId="{B14C6AFE-536B-4163-ADDB-2A99D98375F4}" destId="{50E3B813-4323-4346-A48C-8D863C3C1876}" srcOrd="0" destOrd="0" parTransId="{4CF079F1-F01B-43F5-A255-F0F8D48CFEE4}" sibTransId="{C5EDA403-CF01-44B3-B1C9-3A0982108649}"/>
    <dgm:cxn modelId="{055CF1DE-67D9-4D70-80D9-5C11250A80B6}" type="presOf" srcId="{6AAF0267-23A4-4D90-BE2D-B8E07E87A91D}" destId="{6E606361-5012-4C87-8D07-F6AEFD4079CE}" srcOrd="0" destOrd="0" presId="urn:microsoft.com/office/officeart/2005/8/layout/default"/>
    <dgm:cxn modelId="{CBC73D74-B05C-44DE-BABB-D7D408F6C0D4}" srcId="{B14C6AFE-536B-4163-ADDB-2A99D98375F4}" destId="{87377122-4C5A-4ADD-8B16-474C62DBAEF0}" srcOrd="1" destOrd="0" parTransId="{AA72D223-26AF-43BC-A4A2-AFDAE88342D2}" sibTransId="{175878F1-7EBD-47CB-B6DE-42EFF84BC262}"/>
    <dgm:cxn modelId="{120BA6A8-7F96-4D28-9EB4-5119F3338609}" srcId="{B14C6AFE-536B-4163-ADDB-2A99D98375F4}" destId="{6AAF0267-23A4-4D90-BE2D-B8E07E87A91D}" srcOrd="4" destOrd="0" parTransId="{3B75CADD-A885-4638-8B20-F52321EF533A}" sibTransId="{EFBFCE28-6BAC-46BB-A7EA-A755B5EF8FFF}"/>
    <dgm:cxn modelId="{71E171E3-3D3E-44A6-A1EE-5E9C737C4E6A}" type="presOf" srcId="{C888C9E2-5469-406E-B1C2-6389678D48E4}" destId="{1DE0C6F9-AE3A-462E-A556-F9AEBA2D1D7F}" srcOrd="0" destOrd="0" presId="urn:microsoft.com/office/officeart/2005/8/layout/default"/>
    <dgm:cxn modelId="{490B84E2-C0C6-4A05-AAA9-EDF1C472449C}" type="presParOf" srcId="{387C617D-B272-41B2-84E8-D8394436CE29}" destId="{59B7527B-C085-4454-B91A-5C9BF28A8BD6}" srcOrd="0" destOrd="0" presId="urn:microsoft.com/office/officeart/2005/8/layout/default"/>
    <dgm:cxn modelId="{541ADC0F-06F4-497F-8C6F-3DAAD0DA6FE4}" type="presParOf" srcId="{387C617D-B272-41B2-84E8-D8394436CE29}" destId="{4946BC7F-0B86-4F19-AEC6-24A8507E685B}" srcOrd="1" destOrd="0" presId="urn:microsoft.com/office/officeart/2005/8/layout/default"/>
    <dgm:cxn modelId="{57179471-04EF-4F6F-956C-D47C0DE558C1}" type="presParOf" srcId="{387C617D-B272-41B2-84E8-D8394436CE29}" destId="{6714C836-3A36-437D-B67C-358CF33CC583}" srcOrd="2" destOrd="0" presId="urn:microsoft.com/office/officeart/2005/8/layout/default"/>
    <dgm:cxn modelId="{C691D25C-3876-4890-8B54-FE6D120CFBAC}" type="presParOf" srcId="{387C617D-B272-41B2-84E8-D8394436CE29}" destId="{1BED69DB-7963-4588-9B7B-8F4251E96E34}" srcOrd="3" destOrd="0" presId="urn:microsoft.com/office/officeart/2005/8/layout/default"/>
    <dgm:cxn modelId="{2C9E8694-ADFD-4C28-ACCB-033BF22C0EF8}" type="presParOf" srcId="{387C617D-B272-41B2-84E8-D8394436CE29}" destId="{E618D1E9-B801-4354-8B5F-9D1081C9A172}" srcOrd="4" destOrd="0" presId="urn:microsoft.com/office/officeart/2005/8/layout/default"/>
    <dgm:cxn modelId="{41C3CD01-5D07-49B6-AED6-B3665E4B9492}" type="presParOf" srcId="{387C617D-B272-41B2-84E8-D8394436CE29}" destId="{EECB4B47-4A30-4966-ADF5-20CA39F2ABD3}" srcOrd="5" destOrd="0" presId="urn:microsoft.com/office/officeart/2005/8/layout/default"/>
    <dgm:cxn modelId="{7105BECD-305B-4F52-9A36-FD5F3DAEEE04}" type="presParOf" srcId="{387C617D-B272-41B2-84E8-D8394436CE29}" destId="{1DE0C6F9-AE3A-462E-A556-F9AEBA2D1D7F}" srcOrd="6" destOrd="0" presId="urn:microsoft.com/office/officeart/2005/8/layout/default"/>
    <dgm:cxn modelId="{D00F5B8B-7CD1-44BC-9FD1-B4C8C9826212}" type="presParOf" srcId="{387C617D-B272-41B2-84E8-D8394436CE29}" destId="{EE7B7B8E-DD89-48B1-9EE5-0C34C2DEC282}" srcOrd="7" destOrd="0" presId="urn:microsoft.com/office/officeart/2005/8/layout/default"/>
    <dgm:cxn modelId="{89771CF9-68BF-4BCA-BFF8-22561F423C99}" type="presParOf" srcId="{387C617D-B272-41B2-84E8-D8394436CE29}" destId="{6E606361-5012-4C87-8D07-F6AEFD4079C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09EDAC-9E7C-449A-A48E-0EFF4E6652CE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A8BABC7-E020-46A3-BB13-009513B94FF5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До 20 років не володів вільно англійською мовою</a:t>
          </a:r>
          <a:endParaRPr lang="ru-RU" dirty="0">
            <a:solidFill>
              <a:schemeClr val="tx1"/>
            </a:solidFill>
          </a:endParaRPr>
        </a:p>
      </dgm:t>
    </dgm:pt>
    <dgm:pt modelId="{C05A482E-E6B8-4C20-8E26-E1A70EC20097}" type="parTrans" cxnId="{16235519-AAD9-47C6-B449-EF027FB3195C}">
      <dgm:prSet/>
      <dgm:spPr/>
      <dgm:t>
        <a:bodyPr/>
        <a:lstStyle/>
        <a:p>
          <a:endParaRPr lang="ru-RU"/>
        </a:p>
      </dgm:t>
    </dgm:pt>
    <dgm:pt modelId="{E67A4B2D-FC1D-4AB6-98FE-E5BA0683FC95}" type="sibTrans" cxnId="{16235519-AAD9-47C6-B449-EF027FB3195C}">
      <dgm:prSet/>
      <dgm:spPr/>
      <dgm:t>
        <a:bodyPr/>
        <a:lstStyle/>
        <a:p>
          <a:endParaRPr lang="ru-RU"/>
        </a:p>
      </dgm:t>
    </dgm:pt>
    <dgm:pt modelId="{750B7F20-CAA1-4B59-AC10-9149533C240E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Мариністичний роман</a:t>
          </a:r>
          <a:endParaRPr lang="ru-RU" dirty="0">
            <a:solidFill>
              <a:schemeClr val="tx1"/>
            </a:solidFill>
          </a:endParaRPr>
        </a:p>
      </dgm:t>
    </dgm:pt>
    <dgm:pt modelId="{4CC8AE54-E177-420F-9AD3-7269E1309136}" type="parTrans" cxnId="{7093C313-897E-48B2-9791-748F91F547E6}">
      <dgm:prSet/>
      <dgm:spPr/>
      <dgm:t>
        <a:bodyPr/>
        <a:lstStyle/>
        <a:p>
          <a:endParaRPr lang="ru-RU"/>
        </a:p>
      </dgm:t>
    </dgm:pt>
    <dgm:pt modelId="{B10704AB-D3F9-4915-8F99-EDE4FAD9B1B7}" type="sibTrans" cxnId="{7093C313-897E-48B2-9791-748F91F547E6}">
      <dgm:prSet/>
      <dgm:spPr/>
      <dgm:t>
        <a:bodyPr/>
        <a:lstStyle/>
        <a:p>
          <a:endParaRPr lang="ru-RU"/>
        </a:p>
      </dgm:t>
    </dgm:pt>
    <dgm:pt modelId="{1FCC06A4-37B0-460A-8D59-EB4634E0EDD1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Неоромантизм + імпресіонізм + деталізація та фактографічність  + психологізм  («темний бік» душі) </a:t>
          </a:r>
          <a:endParaRPr lang="ru-RU" dirty="0">
            <a:solidFill>
              <a:schemeClr val="tx1"/>
            </a:solidFill>
          </a:endParaRPr>
        </a:p>
      </dgm:t>
    </dgm:pt>
    <dgm:pt modelId="{CDFEC737-3555-422C-9CB4-2CFF5BBB76E3}" type="parTrans" cxnId="{C6220D65-1598-49D5-8BE2-9D3DAEF2D632}">
      <dgm:prSet/>
      <dgm:spPr/>
      <dgm:t>
        <a:bodyPr/>
        <a:lstStyle/>
        <a:p>
          <a:endParaRPr lang="ru-RU"/>
        </a:p>
      </dgm:t>
    </dgm:pt>
    <dgm:pt modelId="{1E99F92A-8FDB-432C-A6D8-BBCE38140B51}" type="sibTrans" cxnId="{C6220D65-1598-49D5-8BE2-9D3DAEF2D632}">
      <dgm:prSet/>
      <dgm:spPr/>
      <dgm:t>
        <a:bodyPr/>
        <a:lstStyle/>
        <a:p>
          <a:endParaRPr lang="ru-RU"/>
        </a:p>
      </dgm:t>
    </dgm:pt>
    <dgm:pt modelId="{814CDBEC-69EB-48CE-98DA-4329734158EA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«Серце пітьми», «Тайфун»,  «Лорд </a:t>
          </a:r>
          <a:r>
            <a:rPr lang="uk-UA" dirty="0" err="1" smtClean="0">
              <a:solidFill>
                <a:schemeClr val="tx1"/>
              </a:solidFill>
            </a:rPr>
            <a:t>Джим</a:t>
          </a:r>
          <a:r>
            <a:rPr lang="uk-UA" dirty="0" smtClean="0">
              <a:solidFill>
                <a:schemeClr val="tx1"/>
              </a:solidFill>
            </a:rPr>
            <a:t>» тощо</a:t>
          </a:r>
          <a:endParaRPr lang="ru-RU" dirty="0">
            <a:solidFill>
              <a:schemeClr val="tx1"/>
            </a:solidFill>
          </a:endParaRPr>
        </a:p>
      </dgm:t>
    </dgm:pt>
    <dgm:pt modelId="{1229A4D6-DCC7-4412-9883-A903EB79D4F7}" type="parTrans" cxnId="{22CFFF6D-D82C-460E-BC93-556A8688506D}">
      <dgm:prSet/>
      <dgm:spPr/>
      <dgm:t>
        <a:bodyPr/>
        <a:lstStyle/>
        <a:p>
          <a:endParaRPr lang="ru-RU"/>
        </a:p>
      </dgm:t>
    </dgm:pt>
    <dgm:pt modelId="{357DCD62-6383-40FD-8944-2CD3EF666C5F}" type="sibTrans" cxnId="{22CFFF6D-D82C-460E-BC93-556A8688506D}">
      <dgm:prSet/>
      <dgm:spPr/>
      <dgm:t>
        <a:bodyPr/>
        <a:lstStyle/>
        <a:p>
          <a:endParaRPr lang="ru-RU"/>
        </a:p>
      </dgm:t>
    </dgm:pt>
    <dgm:pt modelId="{144EFD62-C847-46BC-BA7C-0E39DE7658F5}" type="pres">
      <dgm:prSet presAssocID="{0209EDAC-9E7C-449A-A48E-0EFF4E6652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1CEAA8-21D3-4454-B938-5497FBD6C526}" type="pres">
      <dgm:prSet presAssocID="{7A8BABC7-E020-46A3-BB13-009513B94FF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04D09-9525-4724-BD79-CE2E2C10FABA}" type="pres">
      <dgm:prSet presAssocID="{E67A4B2D-FC1D-4AB6-98FE-E5BA0683FC95}" presName="sibTrans" presStyleCnt="0"/>
      <dgm:spPr/>
    </dgm:pt>
    <dgm:pt modelId="{2C7E70B3-BFCA-458D-925A-AD57FEA89D98}" type="pres">
      <dgm:prSet presAssocID="{750B7F20-CAA1-4B59-AC10-9149533C240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56DC5-2701-4BDD-9F9F-182060A172B4}" type="pres">
      <dgm:prSet presAssocID="{B10704AB-D3F9-4915-8F99-EDE4FAD9B1B7}" presName="sibTrans" presStyleCnt="0"/>
      <dgm:spPr/>
    </dgm:pt>
    <dgm:pt modelId="{CAF7B3BA-11FD-4B3A-9FA1-4905013079EC}" type="pres">
      <dgm:prSet presAssocID="{1FCC06A4-37B0-460A-8D59-EB4634E0EDD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C9878-043A-4271-B66E-AA2CFF1F7B00}" type="pres">
      <dgm:prSet presAssocID="{1E99F92A-8FDB-432C-A6D8-BBCE38140B51}" presName="sibTrans" presStyleCnt="0"/>
      <dgm:spPr/>
    </dgm:pt>
    <dgm:pt modelId="{CC93EB12-2511-4229-994F-95AACE0B2080}" type="pres">
      <dgm:prSet presAssocID="{814CDBEC-69EB-48CE-98DA-4329734158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93C313-897E-48B2-9791-748F91F547E6}" srcId="{0209EDAC-9E7C-449A-A48E-0EFF4E6652CE}" destId="{750B7F20-CAA1-4B59-AC10-9149533C240E}" srcOrd="1" destOrd="0" parTransId="{4CC8AE54-E177-420F-9AD3-7269E1309136}" sibTransId="{B10704AB-D3F9-4915-8F99-EDE4FAD9B1B7}"/>
    <dgm:cxn modelId="{A51184D7-D7AF-4DA4-B0D6-8BD71A1CB38D}" type="presOf" srcId="{1FCC06A4-37B0-460A-8D59-EB4634E0EDD1}" destId="{CAF7B3BA-11FD-4B3A-9FA1-4905013079EC}" srcOrd="0" destOrd="0" presId="urn:microsoft.com/office/officeart/2005/8/layout/default"/>
    <dgm:cxn modelId="{C6220D65-1598-49D5-8BE2-9D3DAEF2D632}" srcId="{0209EDAC-9E7C-449A-A48E-0EFF4E6652CE}" destId="{1FCC06A4-37B0-460A-8D59-EB4634E0EDD1}" srcOrd="2" destOrd="0" parTransId="{CDFEC737-3555-422C-9CB4-2CFF5BBB76E3}" sibTransId="{1E99F92A-8FDB-432C-A6D8-BBCE38140B51}"/>
    <dgm:cxn modelId="{BC21EBBF-F8EF-4913-B744-45470240B9D6}" type="presOf" srcId="{750B7F20-CAA1-4B59-AC10-9149533C240E}" destId="{2C7E70B3-BFCA-458D-925A-AD57FEA89D98}" srcOrd="0" destOrd="0" presId="urn:microsoft.com/office/officeart/2005/8/layout/default"/>
    <dgm:cxn modelId="{35FFDFBD-CFBB-45EC-BDBC-D9DABC78FEB0}" type="presOf" srcId="{814CDBEC-69EB-48CE-98DA-4329734158EA}" destId="{CC93EB12-2511-4229-994F-95AACE0B2080}" srcOrd="0" destOrd="0" presId="urn:microsoft.com/office/officeart/2005/8/layout/default"/>
    <dgm:cxn modelId="{16235519-AAD9-47C6-B449-EF027FB3195C}" srcId="{0209EDAC-9E7C-449A-A48E-0EFF4E6652CE}" destId="{7A8BABC7-E020-46A3-BB13-009513B94FF5}" srcOrd="0" destOrd="0" parTransId="{C05A482E-E6B8-4C20-8E26-E1A70EC20097}" sibTransId="{E67A4B2D-FC1D-4AB6-98FE-E5BA0683FC95}"/>
    <dgm:cxn modelId="{22CFFF6D-D82C-460E-BC93-556A8688506D}" srcId="{0209EDAC-9E7C-449A-A48E-0EFF4E6652CE}" destId="{814CDBEC-69EB-48CE-98DA-4329734158EA}" srcOrd="3" destOrd="0" parTransId="{1229A4D6-DCC7-4412-9883-A903EB79D4F7}" sibTransId="{357DCD62-6383-40FD-8944-2CD3EF666C5F}"/>
    <dgm:cxn modelId="{166FD584-2B57-4266-8A7F-A248C7BDC03F}" type="presOf" srcId="{0209EDAC-9E7C-449A-A48E-0EFF4E6652CE}" destId="{144EFD62-C847-46BC-BA7C-0E39DE7658F5}" srcOrd="0" destOrd="0" presId="urn:microsoft.com/office/officeart/2005/8/layout/default"/>
    <dgm:cxn modelId="{E7E65ADF-3E83-4F8B-8DCF-1C0B5D80D9CF}" type="presOf" srcId="{7A8BABC7-E020-46A3-BB13-009513B94FF5}" destId="{C61CEAA8-21D3-4454-B938-5497FBD6C526}" srcOrd="0" destOrd="0" presId="urn:microsoft.com/office/officeart/2005/8/layout/default"/>
    <dgm:cxn modelId="{11F2A5B5-32E2-4E98-8346-BE6DE04EDE51}" type="presParOf" srcId="{144EFD62-C847-46BC-BA7C-0E39DE7658F5}" destId="{C61CEAA8-21D3-4454-B938-5497FBD6C526}" srcOrd="0" destOrd="0" presId="urn:microsoft.com/office/officeart/2005/8/layout/default"/>
    <dgm:cxn modelId="{D3A1F0F1-FD48-4203-9F55-A97BF18BE620}" type="presParOf" srcId="{144EFD62-C847-46BC-BA7C-0E39DE7658F5}" destId="{9FC04D09-9525-4724-BD79-CE2E2C10FABA}" srcOrd="1" destOrd="0" presId="urn:microsoft.com/office/officeart/2005/8/layout/default"/>
    <dgm:cxn modelId="{27F17D0D-6C5A-4A4D-BA17-D6C409B8E734}" type="presParOf" srcId="{144EFD62-C847-46BC-BA7C-0E39DE7658F5}" destId="{2C7E70B3-BFCA-458D-925A-AD57FEA89D98}" srcOrd="2" destOrd="0" presId="urn:microsoft.com/office/officeart/2005/8/layout/default"/>
    <dgm:cxn modelId="{96339C95-A902-42F3-96D6-2F93C204E4D2}" type="presParOf" srcId="{144EFD62-C847-46BC-BA7C-0E39DE7658F5}" destId="{06F56DC5-2701-4BDD-9F9F-182060A172B4}" srcOrd="3" destOrd="0" presId="urn:microsoft.com/office/officeart/2005/8/layout/default"/>
    <dgm:cxn modelId="{E124A564-7915-459B-BB77-526BA881AB99}" type="presParOf" srcId="{144EFD62-C847-46BC-BA7C-0E39DE7658F5}" destId="{CAF7B3BA-11FD-4B3A-9FA1-4905013079EC}" srcOrd="4" destOrd="0" presId="urn:microsoft.com/office/officeart/2005/8/layout/default"/>
    <dgm:cxn modelId="{AD3C380D-0189-4ED3-BA15-3443D6B63976}" type="presParOf" srcId="{144EFD62-C847-46BC-BA7C-0E39DE7658F5}" destId="{651C9878-043A-4271-B66E-AA2CFF1F7B00}" srcOrd="5" destOrd="0" presId="urn:microsoft.com/office/officeart/2005/8/layout/default"/>
    <dgm:cxn modelId="{0FBE1B6D-BE10-403A-846C-A9AD1C11AF9B}" type="presParOf" srcId="{144EFD62-C847-46BC-BA7C-0E39DE7658F5}" destId="{CC93EB12-2511-4229-994F-95AACE0B208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FC7F37-2D1F-42FF-9864-6CD0848AFDD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D696CAF-62BE-4402-9AB2-784F4C59ACED}">
      <dgm:prSet phldrT="[Текст]"/>
      <dgm:spPr/>
      <dgm:t>
        <a:bodyPr/>
        <a:lstStyle/>
        <a:p>
          <a:r>
            <a:rPr lang="uk-UA" dirty="0" smtClean="0"/>
            <a:t>Наукова фантастика, футуролог</a:t>
          </a:r>
          <a:endParaRPr lang="ru-RU" dirty="0"/>
        </a:p>
      </dgm:t>
    </dgm:pt>
    <dgm:pt modelId="{03AC8B30-92ED-4E4E-ADAB-A00536E8888B}" type="parTrans" cxnId="{8014CBC8-557F-4839-A0AF-E401028E492B}">
      <dgm:prSet/>
      <dgm:spPr/>
      <dgm:t>
        <a:bodyPr/>
        <a:lstStyle/>
        <a:p>
          <a:endParaRPr lang="ru-RU"/>
        </a:p>
      </dgm:t>
    </dgm:pt>
    <dgm:pt modelId="{41A6EB8B-8511-49DF-93CF-476FA983AA60}" type="sibTrans" cxnId="{8014CBC8-557F-4839-A0AF-E401028E492B}">
      <dgm:prSet/>
      <dgm:spPr/>
      <dgm:t>
        <a:bodyPr/>
        <a:lstStyle/>
        <a:p>
          <a:endParaRPr lang="ru-RU"/>
        </a:p>
      </dgm:t>
    </dgm:pt>
    <dgm:pt modelId="{28AAA649-1B59-48D7-8831-7DBDF74D1DEE}">
      <dgm:prSet phldrT="[Текст]"/>
      <dgm:spPr/>
      <dgm:t>
        <a:bodyPr/>
        <a:lstStyle/>
        <a:p>
          <a:r>
            <a:rPr lang="uk-UA" dirty="0" smtClean="0"/>
            <a:t>Науковість, вплив Ч.Дарвіна</a:t>
          </a:r>
          <a:endParaRPr lang="ru-RU" dirty="0"/>
        </a:p>
      </dgm:t>
    </dgm:pt>
    <dgm:pt modelId="{F52A06B6-064B-44BA-A096-19C56656E91E}" type="parTrans" cxnId="{FDB1A11C-1A56-4C05-8916-56ECB4C29B8F}">
      <dgm:prSet/>
      <dgm:spPr/>
      <dgm:t>
        <a:bodyPr/>
        <a:lstStyle/>
        <a:p>
          <a:endParaRPr lang="ru-RU"/>
        </a:p>
      </dgm:t>
    </dgm:pt>
    <dgm:pt modelId="{63B1DC55-885B-4963-AEFB-DDA4CE213D53}" type="sibTrans" cxnId="{FDB1A11C-1A56-4C05-8916-56ECB4C29B8F}">
      <dgm:prSet/>
      <dgm:spPr/>
      <dgm:t>
        <a:bodyPr/>
        <a:lstStyle/>
        <a:p>
          <a:endParaRPr lang="ru-RU"/>
        </a:p>
      </dgm:t>
    </dgm:pt>
    <dgm:pt modelId="{59785F70-FC72-4395-B163-FA32B941EEAA}">
      <dgm:prSet phldrT="[Текст]"/>
      <dgm:spPr/>
      <dgm:t>
        <a:bodyPr/>
        <a:lstStyle/>
        <a:p>
          <a:r>
            <a:rPr lang="uk-UA" dirty="0" smtClean="0"/>
            <a:t>Філософський зміст (майбутнє, прогрес,  людина, роль науки тощо) </a:t>
          </a:r>
          <a:endParaRPr lang="ru-RU" dirty="0"/>
        </a:p>
      </dgm:t>
    </dgm:pt>
    <dgm:pt modelId="{F8A33A2E-1C42-4B8F-9B34-13C58687BFEB}" type="parTrans" cxnId="{0BFC3781-E739-4FD5-9B25-C81C99EC6E75}">
      <dgm:prSet/>
      <dgm:spPr/>
      <dgm:t>
        <a:bodyPr/>
        <a:lstStyle/>
        <a:p>
          <a:endParaRPr lang="ru-RU"/>
        </a:p>
      </dgm:t>
    </dgm:pt>
    <dgm:pt modelId="{6272B276-45FD-44E7-A729-9535EC424969}" type="sibTrans" cxnId="{0BFC3781-E739-4FD5-9B25-C81C99EC6E75}">
      <dgm:prSet/>
      <dgm:spPr/>
      <dgm:t>
        <a:bodyPr/>
        <a:lstStyle/>
        <a:p>
          <a:endParaRPr lang="ru-RU"/>
        </a:p>
      </dgm:t>
    </dgm:pt>
    <dgm:pt modelId="{3E76F16D-231A-4225-B70F-D2F8F2CCC6CC}" type="pres">
      <dgm:prSet presAssocID="{90FC7F37-2D1F-42FF-9864-6CD0848AFD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BBEC73-E988-4F4B-88E6-42EA182EDF5B}" type="pres">
      <dgm:prSet presAssocID="{6D696CAF-62BE-4402-9AB2-784F4C59ACE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F151E-EFEE-4754-A970-A5E15E99999E}" type="pres">
      <dgm:prSet presAssocID="{41A6EB8B-8511-49DF-93CF-476FA983AA60}" presName="sibTrans" presStyleCnt="0"/>
      <dgm:spPr/>
    </dgm:pt>
    <dgm:pt modelId="{EF53AD98-3571-4D4A-82BB-DCA1C4C27EF7}" type="pres">
      <dgm:prSet presAssocID="{28AAA649-1B59-48D7-8831-7DBDF74D1D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0CE26-FB41-4F84-AF77-C7C1D6FA3330}" type="pres">
      <dgm:prSet presAssocID="{63B1DC55-885B-4963-AEFB-DDA4CE213D53}" presName="sibTrans" presStyleCnt="0"/>
      <dgm:spPr/>
    </dgm:pt>
    <dgm:pt modelId="{673C8AF9-4DDA-4C67-955B-28557A177E5E}" type="pres">
      <dgm:prSet presAssocID="{59785F70-FC72-4395-B163-FA32B941EEA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B1A11C-1A56-4C05-8916-56ECB4C29B8F}" srcId="{90FC7F37-2D1F-42FF-9864-6CD0848AFDD9}" destId="{28AAA649-1B59-48D7-8831-7DBDF74D1DEE}" srcOrd="1" destOrd="0" parTransId="{F52A06B6-064B-44BA-A096-19C56656E91E}" sibTransId="{63B1DC55-885B-4963-AEFB-DDA4CE213D53}"/>
    <dgm:cxn modelId="{8014CBC8-557F-4839-A0AF-E401028E492B}" srcId="{90FC7F37-2D1F-42FF-9864-6CD0848AFDD9}" destId="{6D696CAF-62BE-4402-9AB2-784F4C59ACED}" srcOrd="0" destOrd="0" parTransId="{03AC8B30-92ED-4E4E-ADAB-A00536E8888B}" sibTransId="{41A6EB8B-8511-49DF-93CF-476FA983AA60}"/>
    <dgm:cxn modelId="{96201078-FACA-4811-9871-6C62AFFD7A02}" type="presOf" srcId="{28AAA649-1B59-48D7-8831-7DBDF74D1DEE}" destId="{EF53AD98-3571-4D4A-82BB-DCA1C4C27EF7}" srcOrd="0" destOrd="0" presId="urn:microsoft.com/office/officeart/2005/8/layout/default"/>
    <dgm:cxn modelId="{45A0463C-DDED-4422-83EE-7ECED9BE66F5}" type="presOf" srcId="{6D696CAF-62BE-4402-9AB2-784F4C59ACED}" destId="{C1BBEC73-E988-4F4B-88E6-42EA182EDF5B}" srcOrd="0" destOrd="0" presId="urn:microsoft.com/office/officeart/2005/8/layout/default"/>
    <dgm:cxn modelId="{AFCFA32B-0B1E-46F4-B1D3-8A0A6F812741}" type="presOf" srcId="{59785F70-FC72-4395-B163-FA32B941EEAA}" destId="{673C8AF9-4DDA-4C67-955B-28557A177E5E}" srcOrd="0" destOrd="0" presId="urn:microsoft.com/office/officeart/2005/8/layout/default"/>
    <dgm:cxn modelId="{28E70CE8-8825-4054-8F4F-66DD07CB4FE0}" type="presOf" srcId="{90FC7F37-2D1F-42FF-9864-6CD0848AFDD9}" destId="{3E76F16D-231A-4225-B70F-D2F8F2CCC6CC}" srcOrd="0" destOrd="0" presId="urn:microsoft.com/office/officeart/2005/8/layout/default"/>
    <dgm:cxn modelId="{0BFC3781-E739-4FD5-9B25-C81C99EC6E75}" srcId="{90FC7F37-2D1F-42FF-9864-6CD0848AFDD9}" destId="{59785F70-FC72-4395-B163-FA32B941EEAA}" srcOrd="2" destOrd="0" parTransId="{F8A33A2E-1C42-4B8F-9B34-13C58687BFEB}" sibTransId="{6272B276-45FD-44E7-A729-9535EC424969}"/>
    <dgm:cxn modelId="{E5F4E10C-ECDC-4A35-B87B-931012DA5A76}" type="presParOf" srcId="{3E76F16D-231A-4225-B70F-D2F8F2CCC6CC}" destId="{C1BBEC73-E988-4F4B-88E6-42EA182EDF5B}" srcOrd="0" destOrd="0" presId="urn:microsoft.com/office/officeart/2005/8/layout/default"/>
    <dgm:cxn modelId="{B934E31A-6B38-4371-8BDF-48C126B4A522}" type="presParOf" srcId="{3E76F16D-231A-4225-B70F-D2F8F2CCC6CC}" destId="{84CF151E-EFEE-4754-A970-A5E15E99999E}" srcOrd="1" destOrd="0" presId="urn:microsoft.com/office/officeart/2005/8/layout/default"/>
    <dgm:cxn modelId="{D9DEE1D0-A8C8-43B2-94A9-8FBB9D91FEC6}" type="presParOf" srcId="{3E76F16D-231A-4225-B70F-D2F8F2CCC6CC}" destId="{EF53AD98-3571-4D4A-82BB-DCA1C4C27EF7}" srcOrd="2" destOrd="0" presId="urn:microsoft.com/office/officeart/2005/8/layout/default"/>
    <dgm:cxn modelId="{FA1CA2BB-4B03-4DF3-98E7-8B3289668855}" type="presParOf" srcId="{3E76F16D-231A-4225-B70F-D2F8F2CCC6CC}" destId="{02E0CE26-FB41-4F84-AF77-C7C1D6FA3330}" srcOrd="3" destOrd="0" presId="urn:microsoft.com/office/officeart/2005/8/layout/default"/>
    <dgm:cxn modelId="{2BA7F52F-2A22-4016-90A0-F23AAD9339CC}" type="presParOf" srcId="{3E76F16D-231A-4225-B70F-D2F8F2CCC6CC}" destId="{673C8AF9-4DDA-4C67-955B-28557A177E5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757F7-FD22-4236-8A7C-0160FB8890A9}">
      <dsp:nvSpPr>
        <dsp:cNvPr id="0" name=""/>
        <dsp:cNvSpPr/>
      </dsp:nvSpPr>
      <dsp:spPr>
        <a:xfrm>
          <a:off x="1023" y="395589"/>
          <a:ext cx="3990454" cy="2394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Які тексти надихають сучасний кінематограф?</a:t>
          </a:r>
          <a:endParaRPr lang="ru-RU" sz="1900" kern="1200" dirty="0"/>
        </a:p>
      </dsp:txBody>
      <dsp:txXfrm>
        <a:off x="1023" y="395589"/>
        <a:ext cx="3990454" cy="2394272"/>
      </dsp:txXfrm>
    </dsp:sp>
    <dsp:sp modelId="{A6497C54-FDAF-4825-A25F-23CDF9511405}">
      <dsp:nvSpPr>
        <dsp:cNvPr id="0" name=""/>
        <dsp:cNvSpPr/>
      </dsp:nvSpPr>
      <dsp:spPr>
        <a:xfrm>
          <a:off x="4390522" y="395589"/>
          <a:ext cx="3990454" cy="2394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Неоромантизм: проти декадансу та реалізму водночас</a:t>
          </a:r>
          <a:endParaRPr lang="ru-RU" sz="1900" kern="1200" dirty="0"/>
        </a:p>
      </dsp:txBody>
      <dsp:txXfrm>
        <a:off x="4390522" y="395589"/>
        <a:ext cx="3990454" cy="2394272"/>
      </dsp:txXfrm>
    </dsp:sp>
    <dsp:sp modelId="{7E8AAECB-AFA4-4871-99FF-C68DD1F5E3E3}">
      <dsp:nvSpPr>
        <dsp:cNvPr id="0" name=""/>
        <dsp:cNvSpPr/>
      </dsp:nvSpPr>
      <dsp:spPr>
        <a:xfrm>
          <a:off x="2195772" y="3188907"/>
          <a:ext cx="3990454" cy="2394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Винахідник та мандрівник, творець найвідомішого детектива та прихильник містицизму, поляк, що став класиком англійської літератури, письменник-футуролог та трубадур британського імперіалізму.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Такі різні творці неоромантизму. </a:t>
          </a:r>
          <a:endParaRPr lang="ru-RU" sz="1900" kern="1200" dirty="0"/>
        </a:p>
      </dsp:txBody>
      <dsp:txXfrm>
        <a:off x="2195772" y="3188907"/>
        <a:ext cx="3990454" cy="23942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F6547-30E3-4390-AD2F-4BCC00A7B89F}">
      <dsp:nvSpPr>
        <dsp:cNvPr id="0" name=""/>
        <dsp:cNvSpPr/>
      </dsp:nvSpPr>
      <dsp:spPr>
        <a:xfrm>
          <a:off x="625" y="499412"/>
          <a:ext cx="2438057" cy="14628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</a:rPr>
            <a:t>Шпигунський роман «Кім»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625" y="499412"/>
        <a:ext cx="2438057" cy="1462834"/>
      </dsp:txXfrm>
    </dsp:sp>
    <dsp:sp modelId="{888E355B-A5DC-4A42-9FEA-254F0A7DBE38}">
      <dsp:nvSpPr>
        <dsp:cNvPr id="0" name=""/>
        <dsp:cNvSpPr/>
      </dsp:nvSpPr>
      <dsp:spPr>
        <a:xfrm>
          <a:off x="2682487" y="499412"/>
          <a:ext cx="2438057" cy="14628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</a:rPr>
            <a:t>«Книга джунглів»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682487" y="499412"/>
        <a:ext cx="2438057" cy="1462834"/>
      </dsp:txXfrm>
    </dsp:sp>
    <dsp:sp modelId="{6167772B-6904-49AC-B236-5EAEF86D6DC9}">
      <dsp:nvSpPr>
        <dsp:cNvPr id="0" name=""/>
        <dsp:cNvSpPr/>
      </dsp:nvSpPr>
      <dsp:spPr>
        <a:xfrm>
          <a:off x="14034" y="2139011"/>
          <a:ext cx="2438057" cy="14628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«</a:t>
          </a:r>
          <a:r>
            <a:rPr lang="uk-UA" sz="1500" kern="1200" noProof="0" dirty="0" smtClean="0">
              <a:solidFill>
                <a:schemeClr val="tx1"/>
              </a:solidFill>
            </a:rPr>
            <a:t>Генеральний літературний інспектор британського імперіалізму» та перший лауреат Нобелівської премії  в англійській літературі</a:t>
          </a:r>
          <a:endParaRPr lang="uk-UA" sz="1500" kern="1200" noProof="0" dirty="0">
            <a:solidFill>
              <a:schemeClr val="tx1"/>
            </a:solidFill>
          </a:endParaRPr>
        </a:p>
      </dsp:txBody>
      <dsp:txXfrm>
        <a:off x="14034" y="2139011"/>
        <a:ext cx="2438057" cy="1462834"/>
      </dsp:txXfrm>
    </dsp:sp>
    <dsp:sp modelId="{459455ED-035C-4C77-AD03-30459FD7F4ED}">
      <dsp:nvSpPr>
        <dsp:cNvPr id="0" name=""/>
        <dsp:cNvSpPr/>
      </dsp:nvSpPr>
      <dsp:spPr>
        <a:xfrm>
          <a:off x="2682487" y="2206052"/>
          <a:ext cx="2438057" cy="14628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tx1"/>
              </a:solidFill>
            </a:rPr>
            <a:t>Автентичність  та правдоподібність «екзотики»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682487" y="2206052"/>
        <a:ext cx="2438057" cy="14628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3C3EA-FC89-457D-BD65-7C86128AB9BD}">
      <dsp:nvSpPr>
        <dsp:cNvPr id="0" name=""/>
        <dsp:cNvSpPr/>
      </dsp:nvSpPr>
      <dsp:spPr>
        <a:xfrm>
          <a:off x="0" y="660025"/>
          <a:ext cx="2458182" cy="1474909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Надлюдина, індивідуаліст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60025"/>
        <a:ext cx="2458182" cy="1474909"/>
      </dsp:txXfrm>
    </dsp:sp>
    <dsp:sp modelId="{A98B5AC5-ED42-4D21-8168-E45E63126340}">
      <dsp:nvSpPr>
        <dsp:cNvPr id="0" name=""/>
        <dsp:cNvSpPr/>
      </dsp:nvSpPr>
      <dsp:spPr>
        <a:xfrm>
          <a:off x="2704000" y="660025"/>
          <a:ext cx="2458182" cy="1474909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Фантастика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4000" y="660025"/>
        <a:ext cx="2458182" cy="1474909"/>
      </dsp:txXfrm>
    </dsp:sp>
    <dsp:sp modelId="{486B79B9-6DE4-4CEA-A0FF-B57476AB3AF7}">
      <dsp:nvSpPr>
        <dsp:cNvPr id="0" name=""/>
        <dsp:cNvSpPr/>
      </dsp:nvSpPr>
      <dsp:spPr>
        <a:xfrm>
          <a:off x="5408001" y="660025"/>
          <a:ext cx="2458182" cy="1474909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Наука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8001" y="660025"/>
        <a:ext cx="2458182" cy="1474909"/>
      </dsp:txXfrm>
    </dsp:sp>
    <dsp:sp modelId="{90297E15-EE96-4B5E-AEB9-F5330169163B}">
      <dsp:nvSpPr>
        <dsp:cNvPr id="0" name=""/>
        <dsp:cNvSpPr/>
      </dsp:nvSpPr>
      <dsp:spPr>
        <a:xfrm>
          <a:off x="1352000" y="2380753"/>
          <a:ext cx="2458182" cy="1474909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Протистояння тваринного та людяного, порядку та хаосу – «</a:t>
          </a:r>
          <a:r>
            <a:rPr lang="uk-UA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двійництво</a:t>
          </a: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2000" y="2380753"/>
        <a:ext cx="2458182" cy="1474909"/>
      </dsp:txXfrm>
    </dsp:sp>
    <dsp:sp modelId="{6B7F4875-3F45-4217-9B7F-6BCB81F67D2D}">
      <dsp:nvSpPr>
        <dsp:cNvPr id="0" name=""/>
        <dsp:cNvSpPr/>
      </dsp:nvSpPr>
      <dsp:spPr>
        <a:xfrm>
          <a:off x="4056001" y="2380753"/>
          <a:ext cx="2458182" cy="1474909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Незвичайне, небуденне та трагічне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56001" y="2380753"/>
        <a:ext cx="2458182" cy="1474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991D1-B1A8-4E49-B60F-D2B182532066}">
      <dsp:nvSpPr>
        <dsp:cNvPr id="0" name=""/>
        <dsp:cNvSpPr/>
      </dsp:nvSpPr>
      <dsp:spPr>
        <a:xfrm>
          <a:off x="0" y="0"/>
          <a:ext cx="8276493" cy="165973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Протистояння</a:t>
          </a: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порядку й хаосу, </a:t>
          </a: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цивілізації</a:t>
          </a: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й варварства, «</a:t>
          </a: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надлюдини</a:t>
          </a: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й </a:t>
          </a: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соціуму</a:t>
          </a: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людського</a:t>
          </a: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й </a:t>
          </a: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тваринного</a:t>
          </a: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людині</a:t>
          </a:r>
          <a:endParaRPr lang="ru-RU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1272" y="0"/>
        <a:ext cx="6455220" cy="1659735"/>
      </dsp:txXfrm>
    </dsp:sp>
    <dsp:sp modelId="{3CDEC6D6-B9C8-4105-825F-A55AF04175B8}">
      <dsp:nvSpPr>
        <dsp:cNvPr id="0" name=""/>
        <dsp:cNvSpPr/>
      </dsp:nvSpPr>
      <dsp:spPr>
        <a:xfrm>
          <a:off x="165973" y="165973"/>
          <a:ext cx="1655298" cy="13277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B92E-A246-41C4-8DB1-37875DE22377}">
      <dsp:nvSpPr>
        <dsp:cNvPr id="0" name=""/>
        <dsp:cNvSpPr/>
      </dsp:nvSpPr>
      <dsp:spPr>
        <a:xfrm>
          <a:off x="0" y="1825708"/>
          <a:ext cx="8276493" cy="165973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Мужній</a:t>
          </a: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оптимізм</a:t>
          </a: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та «</a:t>
          </a: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героїзм</a:t>
          </a: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відчаю</a:t>
          </a: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»; </a:t>
          </a: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здатність</a:t>
          </a: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протистояти</a:t>
          </a: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обставинам</a:t>
          </a: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навіть</a:t>
          </a: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програшній</a:t>
          </a: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ситуації</a:t>
          </a: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стоїцизм</a:t>
          </a: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1272" y="1825708"/>
        <a:ext cx="6455220" cy="1659735"/>
      </dsp:txXfrm>
    </dsp:sp>
    <dsp:sp modelId="{024ACEDF-4F41-404D-B9A4-4EB7FB04010E}">
      <dsp:nvSpPr>
        <dsp:cNvPr id="0" name=""/>
        <dsp:cNvSpPr/>
      </dsp:nvSpPr>
      <dsp:spPr>
        <a:xfrm>
          <a:off x="165973" y="1991682"/>
          <a:ext cx="1655298" cy="13277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2C51C-6E75-416F-A645-0E2CCEF15D11}">
      <dsp:nvSpPr>
        <dsp:cNvPr id="0" name=""/>
        <dsp:cNvSpPr/>
      </dsp:nvSpPr>
      <dsp:spPr>
        <a:xfrm>
          <a:off x="0" y="3593708"/>
          <a:ext cx="8276493" cy="165973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Науковий</a:t>
          </a: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прогресивізм</a:t>
          </a:r>
          <a:r>
            <a:rPr lang="ru-RU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1821272" y="3593708"/>
        <a:ext cx="6455220" cy="1659735"/>
      </dsp:txXfrm>
    </dsp:sp>
    <dsp:sp modelId="{2921CED6-5EE7-43F7-9BDE-A9143A027DAA}">
      <dsp:nvSpPr>
        <dsp:cNvPr id="0" name=""/>
        <dsp:cNvSpPr/>
      </dsp:nvSpPr>
      <dsp:spPr>
        <a:xfrm>
          <a:off x="165973" y="3817391"/>
          <a:ext cx="1655298" cy="13277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389E7-E81F-459C-A506-B7F06A8516B2}">
      <dsp:nvSpPr>
        <dsp:cNvPr id="0" name=""/>
        <dsp:cNvSpPr/>
      </dsp:nvSpPr>
      <dsp:spPr>
        <a:xfrm>
          <a:off x="0" y="572803"/>
          <a:ext cx="770485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69053-ACE2-415C-9CEA-2323CD0F6CFC}">
      <dsp:nvSpPr>
        <dsp:cNvPr id="0" name=""/>
        <dsp:cNvSpPr/>
      </dsp:nvSpPr>
      <dsp:spPr>
        <a:xfrm>
          <a:off x="385242" y="41443"/>
          <a:ext cx="5393399" cy="1062720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«По той бік добра і зла»</a:t>
          </a: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120" y="93321"/>
        <a:ext cx="5289643" cy="958964"/>
      </dsp:txXfrm>
    </dsp:sp>
    <dsp:sp modelId="{B9D90B47-1C2D-42CD-BC4D-04CC5C50F832}">
      <dsp:nvSpPr>
        <dsp:cNvPr id="0" name=""/>
        <dsp:cNvSpPr/>
      </dsp:nvSpPr>
      <dsp:spPr>
        <a:xfrm>
          <a:off x="0" y="2205763"/>
          <a:ext cx="770485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FD68F-C7CF-469A-9D47-8C26224CC8B5}">
      <dsp:nvSpPr>
        <dsp:cNvPr id="0" name=""/>
        <dsp:cNvSpPr/>
      </dsp:nvSpPr>
      <dsp:spPr>
        <a:xfrm>
          <a:off x="385242" y="1674403"/>
          <a:ext cx="5393399" cy="1062720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 + сила</a:t>
          </a: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120" y="1726281"/>
        <a:ext cx="5289643" cy="958964"/>
      </dsp:txXfrm>
    </dsp:sp>
    <dsp:sp modelId="{DB309095-39AA-4887-B0E7-70EF9C09836E}">
      <dsp:nvSpPr>
        <dsp:cNvPr id="0" name=""/>
        <dsp:cNvSpPr/>
      </dsp:nvSpPr>
      <dsp:spPr>
        <a:xfrm>
          <a:off x="0" y="3838723"/>
          <a:ext cx="770485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DDE36-4286-4E6C-9A74-2E0F83613CEB}">
      <dsp:nvSpPr>
        <dsp:cNvPr id="0" name=""/>
        <dsp:cNvSpPr/>
      </dsp:nvSpPr>
      <dsp:spPr>
        <a:xfrm>
          <a:off x="385242" y="3307363"/>
          <a:ext cx="5393399" cy="1062720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 + сила + «кодекс правил»</a:t>
          </a: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120" y="3359241"/>
        <a:ext cx="5289643" cy="958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15E5-4DD6-4F3C-9EFF-691711ABA5F9}">
      <dsp:nvSpPr>
        <dsp:cNvPr id="0" name=""/>
        <dsp:cNvSpPr/>
      </dsp:nvSpPr>
      <dsp:spPr>
        <a:xfrm>
          <a:off x="0" y="0"/>
          <a:ext cx="6541477" cy="9954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err="1" smtClean="0"/>
            <a:t>Маріністичний</a:t>
          </a:r>
          <a:r>
            <a:rPr lang="uk-UA" sz="3000" kern="1200" dirty="0" smtClean="0"/>
            <a:t> роман</a:t>
          </a:r>
          <a:endParaRPr lang="ru-RU" sz="3000" kern="1200" dirty="0"/>
        </a:p>
      </dsp:txBody>
      <dsp:txXfrm>
        <a:off x="1407837" y="0"/>
        <a:ext cx="5133639" cy="995418"/>
      </dsp:txXfrm>
    </dsp:sp>
    <dsp:sp modelId="{17AE2486-B71A-4B3A-BCF7-9B6564D2F5C4}">
      <dsp:nvSpPr>
        <dsp:cNvPr id="0" name=""/>
        <dsp:cNvSpPr/>
      </dsp:nvSpPr>
      <dsp:spPr>
        <a:xfrm>
          <a:off x="288178" y="99541"/>
          <a:ext cx="931022" cy="7963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D334C-8E15-456C-BB20-DF713F5F37A0}">
      <dsp:nvSpPr>
        <dsp:cNvPr id="0" name=""/>
        <dsp:cNvSpPr/>
      </dsp:nvSpPr>
      <dsp:spPr>
        <a:xfrm>
          <a:off x="0" y="1094960"/>
          <a:ext cx="6541477" cy="9954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Детектив</a:t>
          </a:r>
          <a:endParaRPr lang="ru-RU" sz="3000" kern="1200" dirty="0"/>
        </a:p>
      </dsp:txBody>
      <dsp:txXfrm>
        <a:off x="1407837" y="1094960"/>
        <a:ext cx="5133639" cy="995418"/>
      </dsp:txXfrm>
    </dsp:sp>
    <dsp:sp modelId="{16844420-4553-4BD3-8DBA-E91B07B46045}">
      <dsp:nvSpPr>
        <dsp:cNvPr id="0" name=""/>
        <dsp:cNvSpPr/>
      </dsp:nvSpPr>
      <dsp:spPr>
        <a:xfrm>
          <a:off x="299900" y="1194502"/>
          <a:ext cx="907577" cy="7963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5014F-77EE-4EF9-93BA-250E12EACF00}">
      <dsp:nvSpPr>
        <dsp:cNvPr id="0" name=""/>
        <dsp:cNvSpPr/>
      </dsp:nvSpPr>
      <dsp:spPr>
        <a:xfrm>
          <a:off x="0" y="2189921"/>
          <a:ext cx="6541477" cy="9954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Шпигунський роман</a:t>
          </a:r>
          <a:endParaRPr lang="ru-RU" sz="3000" kern="1200" dirty="0"/>
        </a:p>
      </dsp:txBody>
      <dsp:txXfrm>
        <a:off x="1407837" y="2189921"/>
        <a:ext cx="5133639" cy="995418"/>
      </dsp:txXfrm>
    </dsp:sp>
    <dsp:sp modelId="{0D519284-14AF-4FF2-AC86-E87F9C9BC164}">
      <dsp:nvSpPr>
        <dsp:cNvPr id="0" name=""/>
        <dsp:cNvSpPr/>
      </dsp:nvSpPr>
      <dsp:spPr>
        <a:xfrm>
          <a:off x="264733" y="2289463"/>
          <a:ext cx="977911" cy="7963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BA909-344C-4148-A0A8-EC3E8354C9B6}">
      <dsp:nvSpPr>
        <dsp:cNvPr id="0" name=""/>
        <dsp:cNvSpPr/>
      </dsp:nvSpPr>
      <dsp:spPr>
        <a:xfrm>
          <a:off x="0" y="3284881"/>
          <a:ext cx="6541477" cy="9954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Науково-фантастичний роман</a:t>
          </a:r>
          <a:endParaRPr lang="ru-RU" sz="3000" kern="1200" dirty="0"/>
        </a:p>
      </dsp:txBody>
      <dsp:txXfrm>
        <a:off x="1407837" y="3284881"/>
        <a:ext cx="5133639" cy="995418"/>
      </dsp:txXfrm>
    </dsp:sp>
    <dsp:sp modelId="{56EC3B31-BE42-4233-A761-1BE8EB556CF8}">
      <dsp:nvSpPr>
        <dsp:cNvPr id="0" name=""/>
        <dsp:cNvSpPr/>
      </dsp:nvSpPr>
      <dsp:spPr>
        <a:xfrm>
          <a:off x="229560" y="3384423"/>
          <a:ext cx="1048258" cy="7963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BD9D6-B52F-438F-ADE4-5A6DEDD58C88}">
      <dsp:nvSpPr>
        <dsp:cNvPr id="0" name=""/>
        <dsp:cNvSpPr/>
      </dsp:nvSpPr>
      <dsp:spPr>
        <a:xfrm>
          <a:off x="0" y="4379842"/>
          <a:ext cx="6541477" cy="9954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Пригодницький роман</a:t>
          </a:r>
          <a:endParaRPr lang="ru-RU" sz="3000" kern="1200" dirty="0"/>
        </a:p>
      </dsp:txBody>
      <dsp:txXfrm>
        <a:off x="1407837" y="4379842"/>
        <a:ext cx="5133639" cy="995418"/>
      </dsp:txXfrm>
    </dsp:sp>
    <dsp:sp modelId="{14341E47-D007-48A4-991C-4A5B55F47491}">
      <dsp:nvSpPr>
        <dsp:cNvPr id="0" name=""/>
        <dsp:cNvSpPr/>
      </dsp:nvSpPr>
      <dsp:spPr>
        <a:xfrm>
          <a:off x="206115" y="4479384"/>
          <a:ext cx="1095147" cy="7963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29378-6BD5-4C68-8C9E-358E1D36ADC7}">
      <dsp:nvSpPr>
        <dsp:cNvPr id="0" name=""/>
        <dsp:cNvSpPr/>
      </dsp:nvSpPr>
      <dsp:spPr>
        <a:xfrm>
          <a:off x="335321" y="1030"/>
          <a:ext cx="2270888" cy="13625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Теоретик неоромантизму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321" y="1030"/>
        <a:ext cx="2270888" cy="1362533"/>
      </dsp:txXfrm>
    </dsp:sp>
    <dsp:sp modelId="{E771E2CF-A9F9-40C0-8FED-02179C24D61F}">
      <dsp:nvSpPr>
        <dsp:cNvPr id="0" name=""/>
        <dsp:cNvSpPr/>
      </dsp:nvSpPr>
      <dsp:spPr>
        <a:xfrm>
          <a:off x="2833298" y="1030"/>
          <a:ext cx="2270888" cy="1362533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Авантюрний роман «Острів скарбів»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3298" y="1030"/>
        <a:ext cx="2270888" cy="1362533"/>
      </dsp:txXfrm>
    </dsp:sp>
    <dsp:sp modelId="{C1F95A5E-BF5F-473E-BCDA-0CF4A0EE1EBE}">
      <dsp:nvSpPr>
        <dsp:cNvPr id="0" name=""/>
        <dsp:cNvSpPr/>
      </dsp:nvSpPr>
      <dsp:spPr>
        <a:xfrm>
          <a:off x="335321" y="1590651"/>
          <a:ext cx="2270888" cy="1362533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 </a:t>
          </a:r>
          <a:r>
            <a:rPr lang="uk-UA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двійництва</a:t>
          </a:r>
          <a:endParaRPr lang="uk-UA" sz="21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(«Дивна історія…»)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5321" y="1590651"/>
        <a:ext cx="2270888" cy="1362533"/>
      </dsp:txXfrm>
    </dsp:sp>
    <dsp:sp modelId="{6D2BD65D-F494-49AF-9642-7D121C5129AB}">
      <dsp:nvSpPr>
        <dsp:cNvPr id="0" name=""/>
        <dsp:cNvSpPr/>
      </dsp:nvSpPr>
      <dsp:spPr>
        <a:xfrm>
          <a:off x="2833298" y="1590651"/>
          <a:ext cx="2270888" cy="136253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Традиції В. Скотта («Чорна стріла»)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3298" y="1590651"/>
        <a:ext cx="2270888" cy="13625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4CDC4-C77E-4B16-B6ED-690840A0B6CF}">
      <dsp:nvSpPr>
        <dsp:cNvPr id="0" name=""/>
        <dsp:cNvSpPr/>
      </dsp:nvSpPr>
      <dsp:spPr>
        <a:xfrm>
          <a:off x="609" y="887144"/>
          <a:ext cx="2377529" cy="1426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Прототип Холмса - Джозеф Белл, </a:t>
          </a:r>
          <a:r>
            <a:rPr lang="ru-RU" sz="1400" kern="1200" dirty="0" err="1" smtClean="0"/>
            <a:t>професор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Единбурзького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університету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який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славився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здатністю</a:t>
          </a:r>
          <a:r>
            <a:rPr lang="ru-RU" sz="1400" kern="1200" dirty="0" smtClean="0"/>
            <a:t> по </a:t>
          </a:r>
          <a:r>
            <a:rPr lang="ru-RU" sz="1400" kern="1200" dirty="0" err="1" smtClean="0"/>
            <a:t>найдрібніших</a:t>
          </a:r>
          <a:r>
            <a:rPr lang="ru-RU" sz="1400" kern="1200" dirty="0" smtClean="0"/>
            <a:t> деталях </a:t>
          </a:r>
          <a:r>
            <a:rPr lang="ru-RU" sz="1400" kern="1200" dirty="0" err="1" smtClean="0"/>
            <a:t>вгадувати</a:t>
          </a:r>
          <a:r>
            <a:rPr lang="ru-RU" sz="1400" kern="1200" dirty="0" smtClean="0"/>
            <a:t> характер і </a:t>
          </a:r>
          <a:r>
            <a:rPr lang="ru-RU" sz="1400" kern="1200" dirty="0" err="1" smtClean="0"/>
            <a:t>минуле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людини</a:t>
          </a:r>
          <a:r>
            <a:rPr lang="ru-RU" sz="1400" kern="1200" dirty="0" smtClean="0"/>
            <a:t>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609" y="887144"/>
        <a:ext cx="2377529" cy="1426517"/>
      </dsp:txXfrm>
    </dsp:sp>
    <dsp:sp modelId="{FED83B17-F3E6-43B1-9AF8-16C7AB03E2B9}">
      <dsp:nvSpPr>
        <dsp:cNvPr id="0" name=""/>
        <dsp:cNvSpPr/>
      </dsp:nvSpPr>
      <dsp:spPr>
        <a:xfrm>
          <a:off x="2615891" y="887144"/>
          <a:ext cx="2377529" cy="1426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Невдала спроба вбити Холмса</a:t>
          </a:r>
          <a:endParaRPr lang="ru-RU" sz="1600" kern="1200" dirty="0"/>
        </a:p>
      </dsp:txBody>
      <dsp:txXfrm>
        <a:off x="2615891" y="887144"/>
        <a:ext cx="2377529" cy="1426517"/>
      </dsp:txXfrm>
    </dsp:sp>
    <dsp:sp modelId="{F3F3C6E7-03DF-455C-A79F-086AFC6ABBF2}">
      <dsp:nvSpPr>
        <dsp:cNvPr id="0" name=""/>
        <dsp:cNvSpPr/>
      </dsp:nvSpPr>
      <dsp:spPr>
        <a:xfrm>
          <a:off x="609" y="2551414"/>
          <a:ext cx="2377529" cy="1426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Містицизм</a:t>
          </a:r>
          <a:endParaRPr lang="ru-RU" sz="1800" kern="1200" dirty="0"/>
        </a:p>
      </dsp:txBody>
      <dsp:txXfrm>
        <a:off x="609" y="2551414"/>
        <a:ext cx="2377529" cy="1426517"/>
      </dsp:txXfrm>
    </dsp:sp>
    <dsp:sp modelId="{19E9E4C5-5053-46E1-A56B-6ABF80450D16}">
      <dsp:nvSpPr>
        <dsp:cNvPr id="0" name=""/>
        <dsp:cNvSpPr/>
      </dsp:nvSpPr>
      <dsp:spPr>
        <a:xfrm>
          <a:off x="2615891" y="2551414"/>
          <a:ext cx="2377529" cy="1426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Вплив Е. По</a:t>
          </a:r>
          <a:endParaRPr lang="ru-RU" sz="1600" kern="1200" dirty="0"/>
        </a:p>
      </dsp:txBody>
      <dsp:txXfrm>
        <a:off x="2615891" y="2551414"/>
        <a:ext cx="2377529" cy="14265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7527B-C085-4454-B91A-5C9BF28A8BD6}">
      <dsp:nvSpPr>
        <dsp:cNvPr id="0" name=""/>
        <dsp:cNvSpPr/>
      </dsp:nvSpPr>
      <dsp:spPr>
        <a:xfrm>
          <a:off x="0" y="895152"/>
          <a:ext cx="2733894" cy="16403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Обмежене коло осіб - підозрюваних</a:t>
          </a:r>
          <a:endParaRPr lang="ru-RU" sz="2500" kern="1200" dirty="0"/>
        </a:p>
      </dsp:txBody>
      <dsp:txXfrm>
        <a:off x="0" y="895152"/>
        <a:ext cx="2733894" cy="1640337"/>
      </dsp:txXfrm>
    </dsp:sp>
    <dsp:sp modelId="{6714C836-3A36-437D-B67C-358CF33CC583}">
      <dsp:nvSpPr>
        <dsp:cNvPr id="0" name=""/>
        <dsp:cNvSpPr/>
      </dsp:nvSpPr>
      <dsp:spPr>
        <a:xfrm>
          <a:off x="3007284" y="895152"/>
          <a:ext cx="2733894" cy="1640337"/>
        </a:xfrm>
        <a:prstGeom prst="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Закрите місце злочину</a:t>
          </a:r>
          <a:endParaRPr lang="ru-RU" sz="2500" kern="1200" dirty="0"/>
        </a:p>
      </dsp:txBody>
      <dsp:txXfrm>
        <a:off x="3007284" y="895152"/>
        <a:ext cx="2733894" cy="1640337"/>
      </dsp:txXfrm>
    </dsp:sp>
    <dsp:sp modelId="{E618D1E9-B801-4354-8B5F-9D1081C9A172}">
      <dsp:nvSpPr>
        <dsp:cNvPr id="0" name=""/>
        <dsp:cNvSpPr/>
      </dsp:nvSpPr>
      <dsp:spPr>
        <a:xfrm>
          <a:off x="6014568" y="895152"/>
          <a:ext cx="2733894" cy="1640337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Слідство йде хибним шляхом</a:t>
          </a:r>
          <a:endParaRPr lang="ru-RU" sz="2500" kern="1200" dirty="0"/>
        </a:p>
      </dsp:txBody>
      <dsp:txXfrm>
        <a:off x="6014568" y="895152"/>
        <a:ext cx="2733894" cy="1640337"/>
      </dsp:txXfrm>
    </dsp:sp>
    <dsp:sp modelId="{1DE0C6F9-AE3A-462E-A556-F9AEBA2D1D7F}">
      <dsp:nvSpPr>
        <dsp:cNvPr id="0" name=""/>
        <dsp:cNvSpPr/>
      </dsp:nvSpPr>
      <dsp:spPr>
        <a:xfrm>
          <a:off x="1503642" y="2808878"/>
          <a:ext cx="2733894" cy="1640337"/>
        </a:xfrm>
        <a:prstGeom prst="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Розумний слідчий та не надто розумний поліцейський </a:t>
          </a:r>
          <a:endParaRPr lang="ru-RU" sz="2500" kern="1200" dirty="0"/>
        </a:p>
      </dsp:txBody>
      <dsp:txXfrm>
        <a:off x="1503642" y="2808878"/>
        <a:ext cx="2733894" cy="1640337"/>
      </dsp:txXfrm>
    </dsp:sp>
    <dsp:sp modelId="{6E606361-5012-4C87-8D07-F6AEFD4079CE}">
      <dsp:nvSpPr>
        <dsp:cNvPr id="0" name=""/>
        <dsp:cNvSpPr/>
      </dsp:nvSpPr>
      <dsp:spPr>
        <a:xfrm>
          <a:off x="4510926" y="2808878"/>
          <a:ext cx="2733894" cy="1640337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Несподіваний фінал та злодій той, «на кого не подумаєш» </a:t>
          </a:r>
          <a:endParaRPr lang="ru-RU" sz="2500" kern="1200" dirty="0"/>
        </a:p>
      </dsp:txBody>
      <dsp:txXfrm>
        <a:off x="4510926" y="2808878"/>
        <a:ext cx="2733894" cy="16403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CEAA8-21D3-4454-B938-5497FBD6C526}">
      <dsp:nvSpPr>
        <dsp:cNvPr id="0" name=""/>
        <dsp:cNvSpPr/>
      </dsp:nvSpPr>
      <dsp:spPr>
        <a:xfrm>
          <a:off x="669" y="951123"/>
          <a:ext cx="2611933" cy="15671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tx1"/>
              </a:solidFill>
            </a:rPr>
            <a:t>До 20 років не володів вільно англійською мовою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669" y="951123"/>
        <a:ext cx="2611933" cy="1567160"/>
      </dsp:txXfrm>
    </dsp:sp>
    <dsp:sp modelId="{2C7E70B3-BFCA-458D-925A-AD57FEA89D98}">
      <dsp:nvSpPr>
        <dsp:cNvPr id="0" name=""/>
        <dsp:cNvSpPr/>
      </dsp:nvSpPr>
      <dsp:spPr>
        <a:xfrm>
          <a:off x="2873796" y="951123"/>
          <a:ext cx="2611933" cy="1567160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tx1"/>
              </a:solidFill>
            </a:rPr>
            <a:t>Мариністичний роман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2873796" y="951123"/>
        <a:ext cx="2611933" cy="1567160"/>
      </dsp:txXfrm>
    </dsp:sp>
    <dsp:sp modelId="{CAF7B3BA-11FD-4B3A-9FA1-4905013079EC}">
      <dsp:nvSpPr>
        <dsp:cNvPr id="0" name=""/>
        <dsp:cNvSpPr/>
      </dsp:nvSpPr>
      <dsp:spPr>
        <a:xfrm>
          <a:off x="669" y="2779476"/>
          <a:ext cx="2611933" cy="1567160"/>
        </a:xfrm>
        <a:prstGeom prst="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tx1"/>
              </a:solidFill>
            </a:rPr>
            <a:t>Неоромантизм + імпресіонізм + деталізація та фактографічність  + психологізм  («темний бік» душі) 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669" y="2779476"/>
        <a:ext cx="2611933" cy="1567160"/>
      </dsp:txXfrm>
    </dsp:sp>
    <dsp:sp modelId="{CC93EB12-2511-4229-994F-95AACE0B2080}">
      <dsp:nvSpPr>
        <dsp:cNvPr id="0" name=""/>
        <dsp:cNvSpPr/>
      </dsp:nvSpPr>
      <dsp:spPr>
        <a:xfrm>
          <a:off x="2873796" y="2779476"/>
          <a:ext cx="2611933" cy="1567160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chemeClr val="tx1"/>
              </a:solidFill>
            </a:rPr>
            <a:t>«Серце пітьми», «Тайфун»,  «Лорд </a:t>
          </a:r>
          <a:r>
            <a:rPr lang="uk-UA" sz="1700" kern="1200" dirty="0" err="1" smtClean="0">
              <a:solidFill>
                <a:schemeClr val="tx1"/>
              </a:solidFill>
            </a:rPr>
            <a:t>Джим</a:t>
          </a:r>
          <a:r>
            <a:rPr lang="uk-UA" sz="1700" kern="1200" dirty="0" smtClean="0">
              <a:solidFill>
                <a:schemeClr val="tx1"/>
              </a:solidFill>
            </a:rPr>
            <a:t>» тощо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2873796" y="2779476"/>
        <a:ext cx="2611933" cy="15671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BEC73-E988-4F4B-88E6-42EA182EDF5B}">
      <dsp:nvSpPr>
        <dsp:cNvPr id="0" name=""/>
        <dsp:cNvSpPr/>
      </dsp:nvSpPr>
      <dsp:spPr>
        <a:xfrm>
          <a:off x="612" y="580950"/>
          <a:ext cx="2388690" cy="14332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Наукова фантастика, футуролог</a:t>
          </a:r>
          <a:endParaRPr lang="ru-RU" sz="2200" kern="1200" dirty="0"/>
        </a:p>
      </dsp:txBody>
      <dsp:txXfrm>
        <a:off x="612" y="580950"/>
        <a:ext cx="2388690" cy="1433214"/>
      </dsp:txXfrm>
    </dsp:sp>
    <dsp:sp modelId="{EF53AD98-3571-4D4A-82BB-DCA1C4C27EF7}">
      <dsp:nvSpPr>
        <dsp:cNvPr id="0" name=""/>
        <dsp:cNvSpPr/>
      </dsp:nvSpPr>
      <dsp:spPr>
        <a:xfrm>
          <a:off x="2628172" y="580950"/>
          <a:ext cx="2388690" cy="1433214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Науковість, вплив Ч.Дарвіна</a:t>
          </a:r>
          <a:endParaRPr lang="ru-RU" sz="2200" kern="1200" dirty="0"/>
        </a:p>
      </dsp:txBody>
      <dsp:txXfrm>
        <a:off x="2628172" y="580950"/>
        <a:ext cx="2388690" cy="1433214"/>
      </dsp:txXfrm>
    </dsp:sp>
    <dsp:sp modelId="{673C8AF9-4DDA-4C67-955B-28557A177E5E}">
      <dsp:nvSpPr>
        <dsp:cNvPr id="0" name=""/>
        <dsp:cNvSpPr/>
      </dsp:nvSpPr>
      <dsp:spPr>
        <a:xfrm>
          <a:off x="1314392" y="2253034"/>
          <a:ext cx="2388690" cy="143321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Філософський зміст (майбутнє, прогрес,  людина, роль науки тощо) </a:t>
          </a:r>
          <a:endParaRPr lang="ru-RU" sz="2200" kern="1200" dirty="0"/>
        </a:p>
      </dsp:txBody>
      <dsp:txXfrm>
        <a:off x="1314392" y="2253034"/>
        <a:ext cx="2388690" cy="1433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0B031-D991-4ABB-96A0-1A558406ED8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4730F-9B15-4E6E-8DF7-51746B7E6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9271B-492A-41DA-BEA1-FADE67579F8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39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1/3/2024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169580" y="1835210"/>
            <a:ext cx="4804843" cy="3187581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2031" y="316523"/>
            <a:ext cx="8264769" cy="5896707"/>
          </a:xfrm>
          <a:prstGeom prst="rect">
            <a:avLst/>
          </a:prstGeom>
          <a:solidFill>
            <a:schemeClr val="bg1">
              <a:alpha val="81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1" y="422032"/>
            <a:ext cx="8440615" cy="583809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Неоромантизм: </a:t>
            </a:r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загальна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характеристика</a:t>
            </a:r>
            <a:r>
              <a:rPr lang="ru-RU" sz="4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4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1.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Поняття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«неоромантизм»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.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2.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Специфіка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неоромантизму.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3.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Основні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</a:t>
            </a:r>
            <a:r>
              <a:rPr lang="ru-RU" sz="32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представники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н</a:t>
            </a:r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еоромантизму.</a:t>
            </a:r>
            <a:r>
              <a:rPr lang="uk-UA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/>
            </a:r>
            <a:br>
              <a:rPr lang="uk-UA" sz="32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</a:br>
            <a:endParaRPr lang="en-US" sz="32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ЖАНРИ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67158895"/>
              </p:ext>
            </p:extLst>
          </p:nvPr>
        </p:nvGraphicFramePr>
        <p:xfrm>
          <a:off x="1078523" y="1397000"/>
          <a:ext cx="6541477" cy="5378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29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Биография Р. Л. Стивенсона | Роберт Луис Стивенс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80666"/>
            <a:ext cx="2266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20585171"/>
              </p:ext>
            </p:extLst>
          </p:nvPr>
        </p:nvGraphicFramePr>
        <p:xfrm>
          <a:off x="3247292" y="3059723"/>
          <a:ext cx="5439508" cy="295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8523" y="160338"/>
            <a:ext cx="7479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 Л. СТІВЕНСОН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55575" y="961292"/>
            <a:ext cx="2951040" cy="240627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подорожую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опинитися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подорожую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заради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попутників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 -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найпрекрасніше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Артур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Конан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Дойл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0" y="3440602"/>
            <a:ext cx="190182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621323" y="1031632"/>
            <a:ext cx="3247292" cy="2078032"/>
          </a:xfrm>
          <a:prstGeom prst="wedgeEllipse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оманливішого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факт».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71088046"/>
              </p:ext>
            </p:extLst>
          </p:nvPr>
        </p:nvGraphicFramePr>
        <p:xfrm>
          <a:off x="3985846" y="1289538"/>
          <a:ext cx="4994031" cy="4865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85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43339671"/>
              </p:ext>
            </p:extLst>
          </p:nvPr>
        </p:nvGraphicFramePr>
        <p:xfrm>
          <a:off x="243136" y="1242048"/>
          <a:ext cx="8748464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30215" y="501134"/>
            <a:ext cx="6886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КЛАСИЧНИЙ ДЕТЕКТИВ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0" y="3191668"/>
            <a:ext cx="2153418" cy="31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28364046"/>
              </p:ext>
            </p:extLst>
          </p:nvPr>
        </p:nvGraphicFramePr>
        <p:xfrm>
          <a:off x="3540369" y="1689195"/>
          <a:ext cx="5486400" cy="529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38400" y="222739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ДЖОЗЕФ КОНРАД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339968" y="1066801"/>
            <a:ext cx="3294185" cy="186396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«Горе </a:t>
            </a:r>
            <a:r>
              <a:rPr lang="ru-RU" dirty="0" err="1">
                <a:solidFill>
                  <a:schemeClr val="tx1"/>
                </a:solidFill>
              </a:rPr>
              <a:t>людині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чиє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серце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юності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навчилося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сподіватися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любити</a:t>
            </a:r>
            <a:r>
              <a:rPr lang="ru-RU" dirty="0">
                <a:solidFill>
                  <a:schemeClr val="tx1"/>
                </a:solidFill>
              </a:rPr>
              <a:t> — і </a:t>
            </a:r>
            <a:r>
              <a:rPr lang="ru-RU" dirty="0" err="1">
                <a:solidFill>
                  <a:schemeClr val="tx1"/>
                </a:solidFill>
              </a:rPr>
              <a:t>вірити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життя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3" y="3220443"/>
            <a:ext cx="2229002" cy="311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0637981"/>
              </p:ext>
            </p:extLst>
          </p:nvPr>
        </p:nvGraphicFramePr>
        <p:xfrm>
          <a:off x="3974123" y="1771708"/>
          <a:ext cx="5017476" cy="426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48862" y="246185"/>
            <a:ext cx="6013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Веллс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304800" y="892516"/>
            <a:ext cx="3634154" cy="197963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«Машина часу є в кожного з нас: те,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переносить в </a:t>
            </a:r>
            <a:r>
              <a:rPr lang="ru-RU" dirty="0" err="1" smtClean="0">
                <a:solidFill>
                  <a:schemeClr val="tx1"/>
                </a:solidFill>
              </a:rPr>
              <a:t>минуле</a:t>
            </a:r>
            <a:r>
              <a:rPr lang="ru-RU" dirty="0" smtClean="0">
                <a:solidFill>
                  <a:schemeClr val="tx1"/>
                </a:solidFill>
              </a:rPr>
              <a:t> — </a:t>
            </a:r>
            <a:r>
              <a:rPr lang="ru-RU" dirty="0" err="1" smtClean="0">
                <a:solidFill>
                  <a:schemeClr val="tx1"/>
                </a:solidFill>
              </a:rPr>
              <a:t>спогади</a:t>
            </a:r>
            <a:r>
              <a:rPr lang="ru-RU" dirty="0" smtClean="0">
                <a:solidFill>
                  <a:schemeClr val="tx1"/>
                </a:solidFill>
              </a:rPr>
              <a:t>; те,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переносить в </a:t>
            </a:r>
            <a:r>
              <a:rPr lang="ru-RU" dirty="0" err="1" smtClean="0">
                <a:solidFill>
                  <a:schemeClr val="tx1"/>
                </a:solidFill>
              </a:rPr>
              <a:t>майбутнє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— </a:t>
            </a:r>
            <a:r>
              <a:rPr lang="ru-RU" dirty="0" err="1" smtClean="0">
                <a:solidFill>
                  <a:schemeClr val="tx1"/>
                </a:solidFill>
              </a:rPr>
              <a:t>мрії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5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7" y="4001979"/>
            <a:ext cx="1905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4198408"/>
              </p:ext>
            </p:extLst>
          </p:nvPr>
        </p:nvGraphicFramePr>
        <p:xfrm>
          <a:off x="3448400" y="1917829"/>
          <a:ext cx="5121170" cy="416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84031" y="550985"/>
            <a:ext cx="62601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 КІПЛІНГ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629997" y="1582615"/>
            <a:ext cx="2429725" cy="189046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«Слова </a:t>
            </a:r>
            <a:r>
              <a:rPr lang="ru-RU" dirty="0">
                <a:solidFill>
                  <a:schemeClr val="tx1"/>
                </a:solidFill>
              </a:rPr>
              <a:t>– </a:t>
            </a:r>
            <a:r>
              <a:rPr lang="ru-RU" dirty="0" err="1">
                <a:solidFill>
                  <a:schemeClr val="tx1"/>
                </a:solidFill>
              </a:rPr>
              <a:t>найсильніший</a:t>
            </a:r>
            <a:r>
              <a:rPr lang="ru-RU" dirty="0">
                <a:solidFill>
                  <a:schemeClr val="tx1"/>
                </a:solidFill>
              </a:rPr>
              <a:t> наркотик з </a:t>
            </a:r>
            <a:r>
              <a:rPr lang="ru-RU" dirty="0" err="1">
                <a:solidFill>
                  <a:schemeClr val="tx1"/>
                </a:solidFill>
              </a:rPr>
              <a:t>усіх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винайшло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людство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061938" cy="13377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 ФАКТОРИ ДЛЯ ФОРМУВАННЯ НОВИХ ЖАНРОВИХ ФОРМ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23" y="892936"/>
            <a:ext cx="7303478" cy="545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00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50470439"/>
              </p:ext>
            </p:extLst>
          </p:nvPr>
        </p:nvGraphicFramePr>
        <p:xfrm>
          <a:off x="691662" y="1793630"/>
          <a:ext cx="7866184" cy="4515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84586" y="375138"/>
            <a:ext cx="3281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B3C3EA-FC89-457D-BD65-7C86128AB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7B3C3EA-FC89-457D-BD65-7C86128AB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7B3C3EA-FC89-457D-BD65-7C86128AB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8B5AC5-ED42-4D21-8168-E45E63126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A98B5AC5-ED42-4D21-8168-E45E63126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A98B5AC5-ED42-4D21-8168-E45E63126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6B79B9-6DE4-4CEA-A0FF-B57476AB3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486B79B9-6DE4-4CEA-A0FF-B57476AB3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486B79B9-6DE4-4CEA-A0FF-B57476AB3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297E15-EE96-4B5E-AEB9-F53301691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0297E15-EE96-4B5E-AEB9-F53301691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0297E15-EE96-4B5E-AEB9-F53301691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7F4875-3F45-4217-9B7F-6BCB81F67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6B7F4875-3F45-4217-9B7F-6BCB81F67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6B7F4875-3F45-4217-9B7F-6BCB81F67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20886073"/>
              </p:ext>
            </p:extLst>
          </p:nvPr>
        </p:nvGraphicFramePr>
        <p:xfrm>
          <a:off x="539262" y="562708"/>
          <a:ext cx="8382000" cy="5978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769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903649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Неоромантизм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Neuromantik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Romance)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течія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порубіжжя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ХІХ-ХХ ст.,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реалістичні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натуралістські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п. ХХ ст.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відроджує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протистояти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занепадницькому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духу,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манерності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вишуканості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декадансу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детерміністському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прозаїчному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натуралістів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2" y="3645877"/>
            <a:ext cx="2847975" cy="124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06592" y="3244334"/>
            <a:ext cx="20459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</a:t>
            </a:r>
            <a:endParaRPr lang="ru-RU" dirty="0"/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Натуралізм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5" y="3244334"/>
            <a:ext cx="24482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Декаданс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10708" y="3431903"/>
            <a:ext cx="276678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Неоромантизм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835696" y="4410077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6228184" y="4355979"/>
            <a:ext cx="978408" cy="48463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4549412" y="4914422"/>
            <a:ext cx="484632" cy="97840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85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uk-UA" sz="2400" b="1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uk-UA" sz="2400" b="1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uk-UA" sz="2400" b="1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2400" b="1" dirty="0" smtClean="0">
                <a:latin typeface="Times New Roman"/>
                <a:ea typeface="Times New Roman"/>
              </a:rPr>
              <a:t>Роберт </a:t>
            </a:r>
            <a:r>
              <a:rPr lang="uk-UA" sz="2400" b="1" dirty="0">
                <a:latin typeface="Times New Roman"/>
                <a:ea typeface="Times New Roman"/>
              </a:rPr>
              <a:t>Луїс </a:t>
            </a:r>
            <a:r>
              <a:rPr lang="uk-UA" sz="2400" b="1" dirty="0" err="1">
                <a:latin typeface="Times New Roman"/>
                <a:ea typeface="Times New Roman"/>
              </a:rPr>
              <a:t>Стівенсон</a:t>
            </a:r>
            <a:r>
              <a:rPr lang="uk-UA" sz="2400" dirty="0">
                <a:latin typeface="Times New Roman"/>
                <a:ea typeface="Times New Roman"/>
              </a:rPr>
              <a:t> - </a:t>
            </a:r>
            <a:r>
              <a:rPr lang="uk-UA" sz="2400" b="1" dirty="0">
                <a:latin typeface="Times New Roman"/>
                <a:ea typeface="Times New Roman"/>
              </a:rPr>
              <a:t>основоположник і теоретик неоромантизму</a:t>
            </a:r>
            <a:r>
              <a:rPr lang="uk-UA" sz="2400" dirty="0">
                <a:latin typeface="Times New Roman"/>
                <a:ea typeface="Times New Roman"/>
              </a:rPr>
              <a:t> (статті "Скромне заперечення", "Зауваження про реалізм"). </a:t>
            </a:r>
            <a:r>
              <a:rPr lang="uk-UA" sz="2400" dirty="0" err="1">
                <a:latin typeface="Times New Roman"/>
                <a:ea typeface="Times New Roman"/>
              </a:rPr>
              <a:t>Стивенсон</a:t>
            </a:r>
            <a:r>
              <a:rPr lang="uk-UA" sz="2400" dirty="0">
                <a:latin typeface="Times New Roman"/>
                <a:ea typeface="Times New Roman"/>
              </a:rPr>
              <a:t> мріяв про синтез "</a:t>
            </a:r>
            <a:r>
              <a:rPr lang="uk-UA" sz="2400" b="1" dirty="0">
                <a:latin typeface="Times New Roman"/>
                <a:ea typeface="Times New Roman"/>
              </a:rPr>
              <a:t>реалістичного й ідеального</a:t>
            </a:r>
            <a:r>
              <a:rPr lang="uk-UA" sz="2400" dirty="0">
                <a:latin typeface="Times New Roman"/>
                <a:ea typeface="Times New Roman"/>
              </a:rPr>
              <a:t>" у мистецтві, як говорили критики, він "</a:t>
            </a:r>
            <a:r>
              <a:rPr lang="uk-UA" sz="2400" b="1" dirty="0">
                <a:latin typeface="Times New Roman"/>
                <a:ea typeface="Times New Roman"/>
              </a:rPr>
              <a:t>одружив Флобера і Дюма</a:t>
            </a:r>
            <a:r>
              <a:rPr lang="uk-UA" sz="2400" dirty="0">
                <a:latin typeface="Times New Roman"/>
                <a:ea typeface="Times New Roman"/>
              </a:rPr>
              <a:t>", причому останній вважається умовним символом романтичних пригод.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4005064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Александр Дюма (отец) — Викицитат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103" y="4071738"/>
            <a:ext cx="20669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люс 3"/>
          <p:cNvSpPr/>
          <p:nvPr/>
        </p:nvSpPr>
        <p:spPr>
          <a:xfrm>
            <a:off x="4355976" y="4724201"/>
            <a:ext cx="914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неоромантизму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58630599"/>
              </p:ext>
            </p:extLst>
          </p:nvPr>
        </p:nvGraphicFramePr>
        <p:xfrm>
          <a:off x="445476" y="1430215"/>
          <a:ext cx="8276493" cy="5311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852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 та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неоромантизм: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неприйняття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буденності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незвичайного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екзотизм;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ерой-індивідуаліст;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фантастика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81039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 та неоромантизм: відмінності</a:t>
            </a:r>
            <a:r>
              <a:rPr lang="uk-UA" sz="3200" dirty="0" smtClean="0"/>
              <a:t/>
            </a:r>
            <a:br>
              <a:rPr lang="uk-UA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7538" y="1969477"/>
            <a:ext cx="3987312" cy="4207486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Герой-ідеаліст, мрійник, бунтівник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Трагічний ідеалізм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Казка, чарівний світ (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двоєсвіт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0614" y="1395046"/>
            <a:ext cx="3884735" cy="4781917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«Надлюдина», джентльмен, сильна особистість 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Мужній оптимізм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Авантюрний роман, наукова фантастика, </a:t>
            </a:r>
          </a:p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детектив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88903"/>
            <a:ext cx="1572344" cy="20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938" y="4588903"/>
            <a:ext cx="1578038" cy="21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9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Надлюдина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сильна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джентльмен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89059450"/>
              </p:ext>
            </p:extLst>
          </p:nvPr>
        </p:nvGraphicFramePr>
        <p:xfrm>
          <a:off x="755576" y="1737976"/>
          <a:ext cx="7704856" cy="4787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7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декадансу» –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і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ясність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стилю,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енергійність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мускулатура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жаргонізми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діалектизми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колоквіалізми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екзотизми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індивідуалізації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образного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02" y="444455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1599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Равно 2"/>
          <p:cNvSpPr/>
          <p:nvPr/>
        </p:nvSpPr>
        <p:spPr>
          <a:xfrm>
            <a:off x="3880338" y="4806461"/>
            <a:ext cx="957990" cy="1309729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9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1329</TotalTime>
  <Words>645</Words>
  <Application>Microsoft Office PowerPoint</Application>
  <PresentationFormat>Экран (4:3)</PresentationFormat>
  <Paragraphs>114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  Неоромантизм: загальна характеристика  1. Поняття «неоромантизм». 2. Специфіка неоромантизму. 3. Основні представники неоромантизму.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Романтизм та неоромантизм: відмінності </vt:lpstr>
      <vt:lpstr>Презентация PowerPoint</vt:lpstr>
      <vt:lpstr>Презентация PowerPoint</vt:lpstr>
      <vt:lpstr>ЖАНРИ</vt:lpstr>
      <vt:lpstr>Презентация PowerPoint</vt:lpstr>
      <vt:lpstr>Артур Конан Дойл</vt:lpstr>
      <vt:lpstr>Презентация PowerPoint</vt:lpstr>
      <vt:lpstr>Презентация PowerPoint</vt:lpstr>
      <vt:lpstr>Презентация PowerPoint</vt:lpstr>
      <vt:lpstr>Презентация PowerPoint</vt:lpstr>
      <vt:lpstr>ВАЖЛИВІ ФАКТОРИ ДЛЯ ФОРМУВАННЯ НОВИХ ЖАНРОВИХ ФОРМ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144</cp:revision>
  <dcterms:created xsi:type="dcterms:W3CDTF">2016-11-18T14:12:19Z</dcterms:created>
  <dcterms:modified xsi:type="dcterms:W3CDTF">2024-01-03T10:16:06Z</dcterms:modified>
</cp:coreProperties>
</file>