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102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Соціальна звітність компанії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Корпоративні соціальні звіти</a:t>
            </a:r>
          </a:p>
          <a:p>
            <a:r>
              <a:t>Нефінансова звітність та сталий розвиток</a:t>
            </a:r>
          </a:p>
          <a:p>
            <a:r>
              <a:t>Переваги, ризики, стандарти та українська практика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Ризики нефінансової звітності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Неточність або неповнота даних</a:t>
            </a:r>
          </a:p>
          <a:p>
            <a:r>
              <a:t>Зростання витрат на підготовку звіту</a:t>
            </a:r>
          </a:p>
          <a:p>
            <a:r>
              <a:t>Репутаційні втрати через негативні показники</a:t>
            </a:r>
          </a:p>
          <a:p>
            <a:r>
              <a:t>Звинувачення у «greenwashing»</a:t>
            </a:r>
          </a:p>
          <a:p>
            <a:r>
              <a:t>Складність збору інформації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Ресурси у сфері соціальної звітності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Внутрішні служби КСВ та комунікацій</a:t>
            </a:r>
          </a:p>
          <a:p>
            <a:r>
              <a:t>Аналітичні системи збору даних</a:t>
            </a:r>
          </a:p>
          <a:p>
            <a:r>
              <a:t>Консультанти та аудитори</a:t>
            </a:r>
          </a:p>
          <a:p>
            <a:r>
              <a:t>Співпраця з громадськими організаціями</a:t>
            </a:r>
          </a:p>
          <a:p>
            <a:r>
              <a:t>Міжнародні методичні рекомендації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Міжнародні стандарти звітності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GRI Standards</a:t>
            </a:r>
          </a:p>
          <a:p>
            <a:r>
              <a:t>Integrated Reporting Framework (&lt;IR&gt;)</a:t>
            </a:r>
          </a:p>
          <a:p>
            <a:r>
              <a:t>ESG-індикатори</a:t>
            </a:r>
          </a:p>
          <a:p>
            <a:r>
              <a:t>ISO 26000</a:t>
            </a:r>
          </a:p>
          <a:p>
            <a:r>
              <a:t>UN Global Compact Communication on Progress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Порівнянність і стандартизація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Єдині показники для різних компаній</a:t>
            </a:r>
          </a:p>
          <a:p>
            <a:r>
              <a:t>Можливість міжнародного аналізу</a:t>
            </a:r>
          </a:p>
          <a:p>
            <a:r>
              <a:t>Прозорість та достовірність</a:t>
            </a:r>
          </a:p>
          <a:p>
            <a:r>
              <a:t>Полегшує прийняття інвестиційних рішень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Особливості соціальної звітності в Україні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Переважно добровільний характер</a:t>
            </a:r>
          </a:p>
          <a:p>
            <a:r>
              <a:t>Активність великих та міжнародних компаній</a:t>
            </a:r>
          </a:p>
          <a:p>
            <a:r>
              <a:t>Зростання вимог інвесторів і донорів</a:t>
            </a:r>
          </a:p>
          <a:p>
            <a:r>
              <a:t>Імплементація європейських стандартів</a:t>
            </a:r>
          </a:p>
          <a:p>
            <a:r>
              <a:t>Поступове поширення практики серед МСБ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Висновки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Соціальна звітність — важливий інструмент КСВ</a:t>
            </a:r>
          </a:p>
          <a:p>
            <a:r>
              <a:t>Підвищує прозорість і довіру до бізнесу</a:t>
            </a:r>
          </a:p>
          <a:p>
            <a:r>
              <a:t>Міжнародні стандарти забезпечують якість звітів</a:t>
            </a:r>
          </a:p>
          <a:p>
            <a:r>
              <a:t>В Україні напрям активно розвивається та має перспективи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Зміст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Сутність соціальної звітності</a:t>
            </a:r>
          </a:p>
          <a:p>
            <a:r>
              <a:t>Завдання і структура звіту</a:t>
            </a:r>
          </a:p>
          <a:p>
            <a:r>
              <a:t>Формати нефінансової звітності</a:t>
            </a:r>
          </a:p>
          <a:p>
            <a:r>
              <a:t>Переваги та ризики</a:t>
            </a:r>
          </a:p>
          <a:p>
            <a:r>
              <a:t>Міжнародні стандарти</a:t>
            </a:r>
          </a:p>
          <a:p>
            <a:r>
              <a:t>Українські особливості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Поняття соціальної звітності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Систематичне розкриття інформації про соціальний, екологічний та етичний вплив бізнесу</a:t>
            </a:r>
          </a:p>
          <a:p>
            <a:r>
              <a:t>Доповнює фінансову звітність</a:t>
            </a:r>
          </a:p>
          <a:p>
            <a:r>
              <a:t>Інструмент прозорості та підзвітності</a:t>
            </a:r>
          </a:p>
          <a:p>
            <a:r>
              <a:t>Елемент корпоративної соціальної відповідальності (КСВ)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Сутність корпоративного соціального звіту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Документ про результати діяльності компанії у сфері сталого розвитку</a:t>
            </a:r>
          </a:p>
          <a:p>
            <a:r>
              <a:t>Містить кількісні та якісні показники</a:t>
            </a:r>
          </a:p>
          <a:p>
            <a:r>
              <a:t>Орієнтований на стейкхолдерів</a:t>
            </a:r>
          </a:p>
          <a:p>
            <a:r>
              <a:t>Формує довіру до бізнесу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Завдання соціальної звітності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Інформування зацікавлених сторін</a:t>
            </a:r>
          </a:p>
          <a:p>
            <a:r>
              <a:t>Оцінка соціального та екологічного впливу</a:t>
            </a:r>
          </a:p>
          <a:p>
            <a:r>
              <a:t>Підтвердження відповідальної поведінки</a:t>
            </a:r>
          </a:p>
          <a:p>
            <a:r>
              <a:t>Підтримка управлінських рішень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Типова структура соціального звіту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Профіль компанії</a:t>
            </a:r>
          </a:p>
          <a:p>
            <a:r>
              <a:t>Стратегія сталого розвитку</a:t>
            </a:r>
          </a:p>
          <a:p>
            <a:r>
              <a:t>Економічні показники</a:t>
            </a:r>
          </a:p>
          <a:p>
            <a:r>
              <a:t>Соціальні ініціативи</a:t>
            </a:r>
          </a:p>
          <a:p>
            <a:r>
              <a:t>Екологічні показники</a:t>
            </a:r>
          </a:p>
          <a:p>
            <a:r>
              <a:t>Плани та перспективи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Формати нефінансової звітності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Звіт зі сталого розвитку</a:t>
            </a:r>
          </a:p>
          <a:p>
            <a:r>
              <a:t>Інтегрований звіт</a:t>
            </a:r>
          </a:p>
          <a:p>
            <a:r>
              <a:t>ESG-звітність</a:t>
            </a:r>
          </a:p>
          <a:p>
            <a:r>
              <a:t>Звіти про прогрес КСВ</a:t>
            </a:r>
          </a:p>
          <a:p>
            <a:r>
              <a:t>Онлайн-портали та відкриті дані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Інтегрована звітність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Поєднання фінансової та нефінансової інформації</a:t>
            </a:r>
          </a:p>
          <a:p>
            <a:r>
              <a:t>Показує взаємозв’язок стратегії, ресурсів і результатів</a:t>
            </a:r>
          </a:p>
          <a:p>
            <a:r>
              <a:t>Демонструє створення довгострокової цінності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Переваги надання соціальної звітності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Зростання довіри інвесторів та партнерів</a:t>
            </a:r>
          </a:p>
          <a:p>
            <a:r>
              <a:t>Покращення репутації</a:t>
            </a:r>
          </a:p>
          <a:p>
            <a:r>
              <a:t>Конкурентні переваги на ринку</a:t>
            </a:r>
          </a:p>
          <a:p>
            <a:r>
              <a:t>Залучення персоналу</a:t>
            </a:r>
          </a:p>
          <a:p>
            <a:r>
              <a:t>Краще управління ризиками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320</Words>
  <Application>Microsoft Office PowerPoint</Application>
  <PresentationFormat>Экран (4:3)</PresentationFormat>
  <Paragraphs>83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Соціальна звітність компанії</vt:lpstr>
      <vt:lpstr>Зміст</vt:lpstr>
      <vt:lpstr>Поняття соціальної звітності</vt:lpstr>
      <vt:lpstr>Сутність корпоративного соціального звіту</vt:lpstr>
      <vt:lpstr>Завдання соціальної звітності</vt:lpstr>
      <vt:lpstr>Типова структура соціального звіту</vt:lpstr>
      <vt:lpstr>Формати нефінансової звітності</vt:lpstr>
      <vt:lpstr>Інтегрована звітність</vt:lpstr>
      <vt:lpstr>Переваги надання соціальної звітності</vt:lpstr>
      <vt:lpstr>Ризики нефінансової звітності</vt:lpstr>
      <vt:lpstr>Ресурси у сфері соціальної звітності</vt:lpstr>
      <vt:lpstr>Міжнародні стандарти звітності</vt:lpstr>
      <vt:lpstr>Порівнянність і стандартизація</vt:lpstr>
      <vt:lpstr>Особливості соціальної звітності в Україні</vt:lpstr>
      <vt:lpstr>Висновки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Соціальна звітність компанії</dc:title>
  <dc:subject/>
  <dc:creator>Yana</dc:creator>
  <cp:keywords/>
  <dc:description>generated using python-pptx</dc:description>
  <cp:lastModifiedBy>Yana</cp:lastModifiedBy>
  <cp:revision>3</cp:revision>
  <dcterms:created xsi:type="dcterms:W3CDTF">2013-01-27T09:14:16Z</dcterms:created>
  <dcterms:modified xsi:type="dcterms:W3CDTF">2026-03-01T21:26:18Z</dcterms:modified>
  <cp:category/>
</cp:coreProperties>
</file>