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azilik.media/kejs-kyivpride-buty-vydymymy-zakhyshchaty-reahuvaty-na-infopryvod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romadske.radio/podcasts/viyna-informatsiynyy-marafon/khto-taki-fiksery-i-iak-vony-pratsiuiut-v-ukraini-pid-chas-viy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E4C1DD-C513-BE67-AA55-6BA32A8D52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Адвокаійна</a:t>
            </a:r>
            <a:r>
              <a:rPr lang="uk-UA" dirty="0"/>
              <a:t> журналістика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404824-D828-3DBC-9279-9D1DCBB562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3835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F9AE9-5348-5AFB-9A9F-7B83A2DAF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</a:t>
            </a:r>
            <a:r>
              <a:rPr lang="uk-UA" dirty="0" err="1"/>
              <a:t>адвокаційної</a:t>
            </a:r>
            <a:r>
              <a:rPr lang="uk-UA" dirty="0"/>
              <a:t> журналістики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9CB72-0BEA-2C0A-CE4F-877974B6E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адвокаційної</a:t>
            </a:r>
            <a:r>
              <a:rPr lang="ru-RU" dirty="0"/>
              <a:t> </a:t>
            </a:r>
            <a:r>
              <a:rPr lang="ru-RU" dirty="0" err="1"/>
              <a:t>журналістики</a:t>
            </a:r>
            <a:r>
              <a:rPr lang="ru-RU" dirty="0"/>
              <a:t> в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медіапросторі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у 2010-х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правозахисного</a:t>
            </a:r>
            <a:r>
              <a:rPr lang="ru-RU" dirty="0"/>
              <a:t> центру «</a:t>
            </a:r>
            <a:r>
              <a:rPr lang="ru-RU" dirty="0" err="1"/>
              <a:t>Поступ</a:t>
            </a:r>
            <a:r>
              <a:rPr lang="ru-RU" dirty="0"/>
              <a:t>»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випущено</a:t>
            </a:r>
            <a:r>
              <a:rPr lang="ru-RU" dirty="0"/>
              <a:t> «</a:t>
            </a:r>
            <a:r>
              <a:rPr lang="ru-RU" dirty="0" err="1"/>
              <a:t>посібник</a:t>
            </a:r>
            <a:r>
              <a:rPr lang="ru-RU" dirty="0"/>
              <a:t> для </a:t>
            </a:r>
            <a:r>
              <a:rPr lang="ru-RU" dirty="0" err="1"/>
              <a:t>журналістів</a:t>
            </a:r>
            <a:r>
              <a:rPr lang="ru-RU" dirty="0"/>
              <a:t> з активною </a:t>
            </a:r>
            <a:r>
              <a:rPr lang="ru-RU" dirty="0" err="1"/>
              <a:t>гро-мадянською</a:t>
            </a:r>
            <a:r>
              <a:rPr lang="ru-RU" dirty="0"/>
              <a:t> </a:t>
            </a:r>
            <a:r>
              <a:rPr lang="ru-RU" dirty="0" err="1"/>
              <a:t>позицією</a:t>
            </a:r>
            <a:r>
              <a:rPr lang="ru-RU" dirty="0"/>
              <a:t>» «</a:t>
            </a:r>
            <a:r>
              <a:rPr lang="ru-RU" dirty="0" err="1"/>
              <a:t>Адвокаційна</a:t>
            </a:r>
            <a:r>
              <a:rPr lang="ru-RU" dirty="0"/>
              <a:t> </a:t>
            </a:r>
            <a:r>
              <a:rPr lang="ru-RU" dirty="0" err="1"/>
              <a:t>журналістика</a:t>
            </a:r>
            <a:r>
              <a:rPr lang="ru-RU" dirty="0"/>
              <a:t>: </a:t>
            </a:r>
            <a:r>
              <a:rPr lang="ru-RU" dirty="0" err="1"/>
              <a:t>світовий</a:t>
            </a:r>
            <a:r>
              <a:rPr lang="ru-RU" dirty="0"/>
              <a:t> та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» (2013)</a:t>
            </a:r>
          </a:p>
          <a:p>
            <a:r>
              <a:rPr lang="ru-RU" dirty="0" err="1"/>
              <a:t>Адвокаційна</a:t>
            </a:r>
            <a:r>
              <a:rPr lang="ru-RU" dirty="0"/>
              <a:t> </a:t>
            </a:r>
            <a:r>
              <a:rPr lang="ru-RU" dirty="0" err="1"/>
              <a:t>журналістика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тип </a:t>
            </a:r>
            <a:r>
              <a:rPr lang="ru-RU" dirty="0" err="1"/>
              <a:t>журналістики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соціальній</a:t>
            </a:r>
            <a:r>
              <a:rPr lang="ru-RU" dirty="0"/>
              <a:t>, </a:t>
            </a:r>
            <a:r>
              <a:rPr lang="ru-RU" dirty="0" err="1"/>
              <a:t>політичній</a:t>
            </a:r>
            <a:r>
              <a:rPr lang="ru-RU" dirty="0"/>
              <a:t>, </a:t>
            </a:r>
            <a:r>
              <a:rPr lang="ru-RU" dirty="0" err="1"/>
              <a:t>економічній</a:t>
            </a:r>
            <a:r>
              <a:rPr lang="ru-RU" dirty="0"/>
              <a:t> сферах,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меті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важливої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і активно </a:t>
            </a:r>
            <a:r>
              <a:rPr lang="ru-RU" dirty="0" err="1"/>
              <a:t>залучає</a:t>
            </a:r>
            <a:r>
              <a:rPr lang="ru-RU" dirty="0"/>
              <a:t> </a:t>
            </a:r>
            <a:r>
              <a:rPr lang="ru-RU" dirty="0" err="1"/>
              <a:t>цільову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endParaRPr lang="ru-RU" dirty="0"/>
          </a:p>
          <a:p>
            <a:r>
              <a:rPr lang="ru-RU" dirty="0" err="1"/>
              <a:t>Українці</a:t>
            </a:r>
            <a:r>
              <a:rPr lang="ru-RU" dirty="0"/>
              <a:t> </a:t>
            </a:r>
            <a:r>
              <a:rPr lang="ru-RU" dirty="0" err="1"/>
              <a:t>вважать</a:t>
            </a:r>
            <a:r>
              <a:rPr lang="ru-RU" dirty="0"/>
              <a:t> </a:t>
            </a:r>
            <a:r>
              <a:rPr lang="ru-RU" dirty="0" err="1"/>
              <a:t>масмедіа</a:t>
            </a:r>
            <a:r>
              <a:rPr lang="ru-RU" dirty="0"/>
              <a:t> </a:t>
            </a:r>
            <a:r>
              <a:rPr lang="ru-RU" dirty="0" err="1"/>
              <a:t>найефективнішим</a:t>
            </a:r>
            <a:r>
              <a:rPr lang="ru-RU" dirty="0"/>
              <a:t> способом </a:t>
            </a:r>
            <a:r>
              <a:rPr lang="ru-RU" dirty="0" err="1"/>
              <a:t>захисту</a:t>
            </a:r>
            <a:r>
              <a:rPr lang="ru-RU" dirty="0"/>
              <a:t> прав людей –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en-US" dirty="0"/>
              <a:t>https://zmina.ua/wp-content/uploads/sites/2/2020/12/what-ukrainians-know-and-think-about-human-rights2020.pdf</a:t>
            </a:r>
            <a:endParaRPr lang="ru-UA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21C3A0A-FFDC-01CF-6EC5-07B685049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15265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Саме поняття адвокаційної журналістики в українському медіапросторі виникає у 2010-х рр. за-</a:t>
            </a:r>
            <a:endParaRPr kumimoji="0" lang="ru-UA" altLang="ru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FB7508-24FF-43E4-F6F3-5F7BB1916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53733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вдяки співпраці активістів і журналістів, спрямованій на захист прав людини. Тоді представника-</a:t>
            </a:r>
            <a:endParaRPr kumimoji="0" lang="ru-UA" altLang="ru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07B131C-FA4B-59B5-A69B-DDA45CA22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547495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ми правозахисного центру «Поступ» було випущено «посібник для журналістів з активною гро-</a:t>
            </a:r>
            <a:endParaRPr kumimoji="0" lang="ru-UA" altLang="ru-UA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8DF6349-0FCB-4B0C-2788-08FAB652B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" y="155829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UA" altLang="ru-UA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</a:rPr>
              <a:t>мадянською позицією» «Адвокаційна журналістика: світовий та український досвід» (2013)</a:t>
            </a:r>
            <a:endParaRPr kumimoji="0" lang="ru-UA" altLang="ru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6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C9A9B4-4930-B8D1-DE14-BA11F443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Ключове повідомлення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84F6DB-BC71-87A7-C803-5446A2223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Особливим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адвокації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медіа-адвокації</a:t>
            </a:r>
            <a:r>
              <a:rPr lang="ru-RU" dirty="0"/>
              <a:t> є </a:t>
            </a:r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.</a:t>
            </a:r>
          </a:p>
          <a:p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– </a:t>
            </a:r>
            <a:r>
              <a:rPr lang="ru-RU" dirty="0" err="1"/>
              <a:t>влучне</a:t>
            </a:r>
            <a:r>
              <a:rPr lang="ru-RU" dirty="0"/>
              <a:t> </a:t>
            </a:r>
            <a:r>
              <a:rPr lang="ru-RU" dirty="0" err="1"/>
              <a:t>висловлювання</a:t>
            </a:r>
            <a:r>
              <a:rPr lang="ru-RU" dirty="0"/>
              <a:t>, </a:t>
            </a:r>
            <a:r>
              <a:rPr lang="ru-RU" dirty="0" err="1"/>
              <a:t>пов'язане</a:t>
            </a:r>
            <a:r>
              <a:rPr lang="ru-RU" dirty="0"/>
              <a:t> з </a:t>
            </a:r>
            <a:r>
              <a:rPr lang="ru-RU" dirty="0" err="1"/>
              <a:t>адвокаційною</a:t>
            </a:r>
            <a:r>
              <a:rPr lang="ru-RU" dirty="0"/>
              <a:t> </a:t>
            </a:r>
            <a:r>
              <a:rPr lang="ru-RU" dirty="0" err="1"/>
              <a:t>кампанією</a:t>
            </a:r>
            <a:r>
              <a:rPr lang="ru-RU" dirty="0"/>
              <a:t>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закликати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.</a:t>
            </a:r>
          </a:p>
          <a:p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простим і </a:t>
            </a:r>
            <a:r>
              <a:rPr lang="ru-RU" dirty="0" err="1"/>
              <a:t>емоційним</a:t>
            </a:r>
            <a:r>
              <a:rPr lang="ru-RU" dirty="0"/>
              <a:t>, </a:t>
            </a:r>
            <a:r>
              <a:rPr lang="ru-RU" dirty="0" err="1"/>
              <a:t>правдивим</a:t>
            </a:r>
            <a:r>
              <a:rPr lang="ru-RU" dirty="0"/>
              <a:t>.</a:t>
            </a:r>
          </a:p>
          <a:p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сформульоване</a:t>
            </a:r>
            <a:r>
              <a:rPr lang="ru-RU" dirty="0"/>
              <a:t> мовою,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розмовляєте</a:t>
            </a:r>
            <a:r>
              <a:rPr lang="ru-RU" dirty="0"/>
              <a:t>, а не пишете.</a:t>
            </a:r>
          </a:p>
          <a:p>
            <a:r>
              <a:rPr lang="ru-RU" dirty="0"/>
              <a:t>Приклад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: </a:t>
            </a:r>
            <a:r>
              <a:rPr lang="en-US" dirty="0">
                <a:hlinkClick r:id="rId2"/>
              </a:rPr>
              <a:t>https://bazilik.media/kejs-kyivpride-buty-vydymymy-zakhyshchaty-reahuvaty-na-infopryvody/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6289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AAC46-F0CD-A74F-9FC9-E03173C13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Кампанія з написання листів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B4FAAD-0212-CB69-DC0A-71593E08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петицією</a:t>
            </a:r>
            <a:r>
              <a:rPr lang="ru-RU" dirty="0"/>
              <a:t> / листом </a:t>
            </a:r>
            <a:r>
              <a:rPr lang="ru-RU" dirty="0" err="1"/>
              <a:t>залучає</a:t>
            </a:r>
            <a:r>
              <a:rPr lang="ru-RU" dirty="0"/>
              <a:t> людей,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задуматися</a:t>
            </a:r>
            <a:r>
              <a:rPr lang="ru-RU" dirty="0"/>
              <a:t> над проблемою.</a:t>
            </a:r>
          </a:p>
          <a:p>
            <a:r>
              <a:rPr lang="ru-RU" dirty="0" err="1"/>
              <a:t>Адвокаційні</a:t>
            </a:r>
            <a:r>
              <a:rPr lang="ru-RU" dirty="0"/>
              <a:t> заходи / </a:t>
            </a:r>
            <a:r>
              <a:rPr lang="ru-RU" dirty="0" err="1"/>
              <a:t>зібрання</a:t>
            </a:r>
            <a:r>
              <a:rPr lang="ru-RU" dirty="0"/>
              <a:t> / </a:t>
            </a:r>
            <a:r>
              <a:rPr lang="ru-RU" dirty="0" err="1"/>
              <a:t>протести</a:t>
            </a:r>
            <a:r>
              <a:rPr lang="ru-RU" dirty="0"/>
              <a:t> –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зібрати</a:t>
            </a:r>
            <a:r>
              <a:rPr lang="ru-RU" dirty="0"/>
              <a:t> </a:t>
            </a:r>
            <a:r>
              <a:rPr lang="ru-RU" dirty="0" err="1"/>
              <a:t>підписи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листами та </a:t>
            </a:r>
            <a:r>
              <a:rPr lang="ru-RU" dirty="0" err="1"/>
              <a:t>залучити</a:t>
            </a:r>
            <a:r>
              <a:rPr lang="ru-RU" dirty="0"/>
              <a:t> на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бік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7302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3D777-5885-B62D-3420-57D79208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журналіста</a:t>
            </a:r>
            <a:r>
              <a:rPr lang="ru-RU" dirty="0"/>
              <a:t> й героя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19DFA5-3B0B-14EF-2706-1E6ECEA6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фільму</a:t>
            </a:r>
            <a:r>
              <a:rPr lang="ru-RU" dirty="0"/>
              <a:t> (герой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усієї</a:t>
            </a:r>
            <a:r>
              <a:rPr lang="ru-RU" dirty="0"/>
              <a:t> </a:t>
            </a:r>
            <a:r>
              <a:rPr lang="ru-RU" dirty="0" err="1"/>
              <a:t>діїзнімати</a:t>
            </a:r>
            <a:r>
              <a:rPr lang="ru-RU" dirty="0"/>
              <a:t> </a:t>
            </a:r>
            <a:r>
              <a:rPr lang="ru-RU" dirty="0" err="1"/>
              <a:t>селфі-відео</a:t>
            </a:r>
            <a:r>
              <a:rPr lang="ru-RU" dirty="0"/>
              <a:t>);</a:t>
            </a:r>
          </a:p>
          <a:p>
            <a:r>
              <a:rPr lang="ru-RU" dirty="0"/>
              <a:t>2)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 </a:t>
            </a:r>
            <a:r>
              <a:rPr lang="ru-RU" dirty="0" err="1"/>
              <a:t>залучити</a:t>
            </a:r>
            <a:r>
              <a:rPr lang="ru-RU" dirty="0"/>
              <a:t> </a:t>
            </a:r>
            <a:r>
              <a:rPr lang="ru-RU" dirty="0" err="1"/>
              <a:t>широку</a:t>
            </a:r>
            <a:r>
              <a:rPr lang="ru-RU" dirty="0"/>
              <a:t> </a:t>
            </a:r>
            <a:r>
              <a:rPr lang="ru-RU" dirty="0" err="1"/>
              <a:t>громадськість</a:t>
            </a:r>
            <a:r>
              <a:rPr lang="ru-RU" dirty="0"/>
              <a:t> до </a:t>
            </a:r>
            <a:r>
              <a:rPr lang="ru-RU" dirty="0" err="1"/>
              <a:t>допомоги</a:t>
            </a:r>
            <a:r>
              <a:rPr lang="ru-RU" dirty="0"/>
              <a:t>,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подібнимпроблемам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оточенні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масмедіа</a:t>
            </a:r>
            <a:r>
              <a:rPr lang="ru-RU" dirty="0"/>
              <a:t> в </a:t>
            </a:r>
            <a:r>
              <a:rPr lang="ru-RU" dirty="0" err="1"/>
              <a:t>поширенні</a:t>
            </a:r>
            <a:r>
              <a:rPr lang="ru-RU" dirty="0"/>
              <a:t> та </a:t>
            </a:r>
            <a:r>
              <a:rPr lang="ru-RU" dirty="0" err="1"/>
              <a:t>обговоренні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професійного</a:t>
            </a:r>
            <a:r>
              <a:rPr lang="ru-RU" dirty="0"/>
              <a:t> та </a:t>
            </a:r>
            <a:r>
              <a:rPr lang="ru-RU" dirty="0" err="1"/>
              <a:t>аматорського</a:t>
            </a:r>
            <a:r>
              <a:rPr lang="ru-RU" dirty="0"/>
              <a:t> контенту;</a:t>
            </a:r>
          </a:p>
          <a:p>
            <a:r>
              <a:rPr lang="ru-RU" dirty="0"/>
              <a:t>5)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медіапродукту</a:t>
            </a:r>
            <a:r>
              <a:rPr lang="ru-RU" dirty="0"/>
              <a:t> </a:t>
            </a:r>
            <a:r>
              <a:rPr lang="ru-RU" dirty="0" err="1"/>
              <a:t>професійним</a:t>
            </a:r>
            <a:r>
              <a:rPr lang="ru-RU" dirty="0"/>
              <a:t> </a:t>
            </a:r>
            <a:r>
              <a:rPr lang="ru-RU" dirty="0" err="1"/>
              <a:t>журналістом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через </a:t>
            </a:r>
            <a:r>
              <a:rPr lang="ru-RU" dirty="0" err="1"/>
              <a:t>соціальні</a:t>
            </a:r>
            <a:r>
              <a:rPr lang="ru-RU" dirty="0"/>
              <a:t> ме-</a:t>
            </a:r>
            <a:r>
              <a:rPr lang="ru-RU" dirty="0" err="1"/>
              <a:t>режі</a:t>
            </a:r>
            <a:r>
              <a:rPr lang="ru-RU" dirty="0"/>
              <a:t> (</a:t>
            </a:r>
            <a:r>
              <a:rPr lang="ru-RU" dirty="0" err="1"/>
              <a:t>аматорськими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) </a:t>
            </a:r>
            <a:r>
              <a:rPr lang="ru-RU" dirty="0" err="1"/>
              <a:t>тощо</a:t>
            </a:r>
            <a:endParaRPr lang="ru-RU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6057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0E941-6E15-7F92-E34F-72F975E8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Жанрові</a:t>
            </a:r>
            <a:r>
              <a:rPr lang="ru-RU" dirty="0"/>
              <a:t> </a:t>
            </a:r>
            <a:r>
              <a:rPr lang="ru-RU" dirty="0" err="1"/>
              <a:t>модицікації</a:t>
            </a:r>
            <a:r>
              <a:rPr lang="ru-RU" dirty="0"/>
              <a:t> </a:t>
            </a:r>
            <a:r>
              <a:rPr lang="ru-RU" dirty="0" err="1"/>
              <a:t>адвокаційної</a:t>
            </a:r>
            <a:r>
              <a:rPr lang="ru-RU" dirty="0"/>
              <a:t> </a:t>
            </a:r>
            <a:r>
              <a:rPr lang="ru-RU" dirty="0" err="1"/>
              <a:t>журналістики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223C18-FF34-A236-061E-DF9DE1049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dirty="0" err="1"/>
              <a:t>Протиставляючи</a:t>
            </a:r>
            <a:r>
              <a:rPr lang="ru-RU" dirty="0"/>
              <a:t> себе </a:t>
            </a:r>
            <a:r>
              <a:rPr lang="ru-RU" dirty="0" err="1"/>
              <a:t>традиційним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, </a:t>
            </a:r>
            <a:r>
              <a:rPr lang="ru-RU" dirty="0" err="1"/>
              <a:t>медійники-правозахисники</a:t>
            </a:r>
            <a:r>
              <a:rPr lang="ru-RU" dirty="0"/>
              <a:t> </a:t>
            </a:r>
            <a:r>
              <a:rPr lang="ru-RU" dirty="0" err="1"/>
              <a:t>обирають</a:t>
            </a:r>
            <a:r>
              <a:rPr lang="ru-RU" dirty="0"/>
              <a:t> </a:t>
            </a:r>
            <a:r>
              <a:rPr lang="ru-RU" dirty="0" err="1"/>
              <a:t>нетрадиційні</a:t>
            </a:r>
            <a:r>
              <a:rPr lang="ru-RU" dirty="0"/>
              <a:t> </a:t>
            </a:r>
            <a:r>
              <a:rPr lang="ru-RU" dirty="0" err="1"/>
              <a:t>абонові</a:t>
            </a:r>
            <a:r>
              <a:rPr lang="ru-RU" dirty="0"/>
              <a:t> для </a:t>
            </a:r>
            <a:r>
              <a:rPr lang="ru-RU" dirty="0" err="1"/>
              <a:t>журналістики</a:t>
            </a:r>
            <a:r>
              <a:rPr lang="ru-RU" dirty="0"/>
              <a:t> </a:t>
            </a:r>
            <a:r>
              <a:rPr lang="ru-RU" dirty="0" err="1"/>
              <a:t>жанри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суспільний</a:t>
            </a:r>
            <a:r>
              <a:rPr lang="ru-RU" dirty="0"/>
              <a:t> резонанс. </a:t>
            </a:r>
            <a:r>
              <a:rPr lang="ru-RU" dirty="0" err="1"/>
              <a:t>Це</a:t>
            </a:r>
            <a:r>
              <a:rPr lang="ru-RU" dirty="0"/>
              <a:t> документально-</a:t>
            </a:r>
            <a:r>
              <a:rPr lang="ru-RU" dirty="0" err="1"/>
              <a:t>публіцистична</a:t>
            </a:r>
            <a:r>
              <a:rPr lang="ru-RU" dirty="0"/>
              <a:t> </a:t>
            </a:r>
            <a:r>
              <a:rPr lang="ru-RU" dirty="0" err="1"/>
              <a:t>біографія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автобіографія</a:t>
            </a:r>
            <a:r>
              <a:rPr lang="ru-RU" dirty="0"/>
              <a:t>, </a:t>
            </a:r>
            <a:r>
              <a:rPr lang="ru-RU" dirty="0" err="1"/>
              <a:t>документальний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, </a:t>
            </a:r>
            <a:r>
              <a:rPr lang="ru-RU" dirty="0" err="1"/>
              <a:t>фотовиставка</a:t>
            </a:r>
            <a:r>
              <a:rPr lang="ru-RU" dirty="0"/>
              <a:t>, </a:t>
            </a:r>
            <a:r>
              <a:rPr lang="ru-RU" dirty="0" err="1"/>
              <a:t>медіапрезе-нтація</a:t>
            </a:r>
            <a:r>
              <a:rPr lang="ru-RU" dirty="0"/>
              <a:t>, </a:t>
            </a:r>
            <a:r>
              <a:rPr lang="ru-RU" dirty="0" err="1"/>
              <a:t>журналістське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, </a:t>
            </a:r>
            <a:r>
              <a:rPr lang="ru-RU" dirty="0" err="1"/>
              <a:t>журналістика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зарубіжні</a:t>
            </a:r>
            <a:r>
              <a:rPr lang="ru-RU" dirty="0"/>
              <a:t> та </a:t>
            </a:r>
            <a:r>
              <a:rPr lang="ru-RU" dirty="0" err="1"/>
              <a:t>вітчизняні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(</a:t>
            </a:r>
            <a:r>
              <a:rPr lang="ru-RU" dirty="0" err="1"/>
              <a:t>Е.Гріерсон</a:t>
            </a:r>
            <a:r>
              <a:rPr lang="ru-RU" dirty="0"/>
              <a:t>, В. Коробко)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новітній</a:t>
            </a:r>
            <a:r>
              <a:rPr lang="ru-RU" dirty="0"/>
              <a:t>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документальних</a:t>
            </a:r>
            <a:r>
              <a:rPr lang="ru-RU" dirty="0"/>
              <a:t> </a:t>
            </a:r>
            <a:r>
              <a:rPr lang="ru-RU" dirty="0" err="1"/>
              <a:t>фільмів</a:t>
            </a:r>
            <a:r>
              <a:rPr lang="ru-RU" dirty="0"/>
              <a:t>, як </a:t>
            </a:r>
            <a:r>
              <a:rPr lang="ru-RU" dirty="0" err="1"/>
              <a:t>партисипаторна</a:t>
            </a:r>
            <a:r>
              <a:rPr lang="ru-RU" dirty="0"/>
              <a:t>, </a:t>
            </a:r>
            <a:r>
              <a:rPr lang="ru-RU" dirty="0" err="1"/>
              <a:t>інтерактивна</a:t>
            </a:r>
            <a:r>
              <a:rPr lang="ru-RU" dirty="0"/>
              <a:t> </a:t>
            </a:r>
            <a:r>
              <a:rPr lang="ru-RU" dirty="0" err="1"/>
              <a:t>документалістика</a:t>
            </a:r>
            <a:r>
              <a:rPr lang="ru-RU" dirty="0"/>
              <a:t> (англ. </a:t>
            </a:r>
            <a:r>
              <a:rPr lang="en-US" dirty="0"/>
              <a:t>participatory/interactive documentaries)</a:t>
            </a:r>
            <a:r>
              <a:rPr lang="uk-UA" dirty="0"/>
              <a:t>. Це документальні фільми, «в яких об’єднані такі типи, як поетична та описова документалістика із додаванням режисера в оповідання. Цей стиль – інклюзивний і спільний процес, який залучає людей до </a:t>
            </a:r>
            <a:r>
              <a:rPr lang="uk-UA" dirty="0" err="1"/>
              <a:t>розробки,проведення</a:t>
            </a:r>
            <a:r>
              <a:rPr lang="uk-UA" dirty="0"/>
              <a:t> збору і поширення їх власної історії. Якщо у наглядовій моделі дається </a:t>
            </a:r>
            <a:r>
              <a:rPr lang="uk-UA" dirty="0" err="1"/>
              <a:t>уявленняпро</a:t>
            </a:r>
            <a:r>
              <a:rPr lang="uk-UA" dirty="0"/>
              <a:t> те, як це бути у конкретній ситуації, то в інтерактивній – глядач може зрозуміти як бути ре-</a:t>
            </a:r>
            <a:r>
              <a:rPr lang="uk-UA" dirty="0" err="1"/>
              <a:t>жисеру</a:t>
            </a:r>
            <a:r>
              <a:rPr lang="uk-UA" dirty="0"/>
              <a:t>, що він відчуває та як бачить усе навкруги»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222450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A5895-9846-AFFF-1BA5-50EC54FD7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Фіксер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34C9B2-06F4-CF4A-87F1-EB4B4769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відзняти</a:t>
            </a:r>
            <a:r>
              <a:rPr lang="ru-RU" dirty="0"/>
              <a:t>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/>
              <a:t>відео</a:t>
            </a:r>
            <a:r>
              <a:rPr lang="ru-RU" dirty="0"/>
              <a:t> і фото-</a:t>
            </a:r>
            <a:r>
              <a:rPr lang="ru-RU" dirty="0" err="1"/>
              <a:t>матеріал</a:t>
            </a:r>
            <a:r>
              <a:rPr lang="ru-RU" dirty="0"/>
              <a:t> в </a:t>
            </a:r>
            <a:r>
              <a:rPr lang="ru-RU" dirty="0" err="1"/>
              <a:t>гарячих</a:t>
            </a:r>
            <a:r>
              <a:rPr lang="ru-RU" dirty="0"/>
              <a:t> точках </a:t>
            </a:r>
            <a:r>
              <a:rPr lang="ru-RU" dirty="0" err="1"/>
              <a:t>або</a:t>
            </a:r>
            <a:r>
              <a:rPr lang="ru-RU" dirty="0"/>
              <a:t> на </a:t>
            </a:r>
            <a:r>
              <a:rPr lang="ru-RU" dirty="0" err="1"/>
              <a:t>малознайомій</a:t>
            </a:r>
            <a:r>
              <a:rPr lang="ru-RU" dirty="0"/>
              <a:t> </a:t>
            </a:r>
            <a:r>
              <a:rPr lang="ru-RU" dirty="0" err="1"/>
              <a:t>місцевості</a:t>
            </a:r>
            <a:r>
              <a:rPr lang="ru-RU" dirty="0"/>
              <a:t>, </a:t>
            </a:r>
            <a:r>
              <a:rPr lang="ru-RU" dirty="0" err="1"/>
              <a:t>журналісти</a:t>
            </a:r>
            <a:r>
              <a:rPr lang="ru-RU" dirty="0"/>
              <a:t> і </a:t>
            </a:r>
            <a:r>
              <a:rPr lang="ru-RU" dirty="0" err="1"/>
              <a:t>фотографи</a:t>
            </a:r>
            <a:r>
              <a:rPr lang="ru-RU" dirty="0"/>
              <a:t> з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, як правило, </a:t>
            </a:r>
            <a:r>
              <a:rPr lang="ru-RU" dirty="0" err="1"/>
              <a:t>звертаються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до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"</a:t>
            </a:r>
            <a:r>
              <a:rPr lang="ru-RU" dirty="0" err="1"/>
              <a:t>фіксерами</a:t>
            </a:r>
            <a:r>
              <a:rPr lang="ru-RU" dirty="0"/>
              <a:t>". </a:t>
            </a:r>
            <a:r>
              <a:rPr lang="ru-RU" dirty="0" err="1"/>
              <a:t>Їхня</a:t>
            </a:r>
            <a:r>
              <a:rPr lang="ru-RU" dirty="0"/>
              <a:t> участь </a:t>
            </a:r>
            <a:r>
              <a:rPr lang="ru-RU" dirty="0" err="1"/>
              <a:t>зазвичай</a:t>
            </a:r>
            <a:r>
              <a:rPr lang="ru-RU" dirty="0"/>
              <a:t> не </a:t>
            </a:r>
            <a:r>
              <a:rPr lang="ru-RU" dirty="0" err="1"/>
              <a:t>афішується</a:t>
            </a:r>
            <a:r>
              <a:rPr lang="ru-RU" dirty="0"/>
              <a:t>, але без них не обходиться практично не один </a:t>
            </a:r>
            <a:r>
              <a:rPr lang="ru-RU" dirty="0" err="1"/>
              <a:t>міжнародний</a:t>
            </a:r>
            <a:r>
              <a:rPr lang="ru-RU" dirty="0"/>
              <a:t> репортаж і </a:t>
            </a:r>
            <a:r>
              <a:rPr lang="ru-RU" dirty="0" err="1"/>
              <a:t>фотозйомка</a:t>
            </a:r>
            <a:r>
              <a:rPr lang="ru-RU" dirty="0"/>
              <a:t>.</a:t>
            </a:r>
          </a:p>
          <a:p>
            <a:r>
              <a:rPr lang="ru-RU" dirty="0" err="1"/>
              <a:t>Фіксер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місцевий</a:t>
            </a:r>
            <a:r>
              <a:rPr lang="ru-RU" dirty="0"/>
              <a:t> </a:t>
            </a:r>
            <a:r>
              <a:rPr lang="ru-RU" dirty="0" err="1"/>
              <a:t>найманий</a:t>
            </a:r>
            <a:r>
              <a:rPr lang="ru-RU" dirty="0"/>
              <a:t> координатор (</a:t>
            </a:r>
            <a:r>
              <a:rPr lang="ru-RU" dirty="0" err="1"/>
              <a:t>провідник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робочий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журналістам</a:t>
            </a:r>
            <a:r>
              <a:rPr lang="ru-RU" dirty="0"/>
              <a:t>, фотографам і </a:t>
            </a:r>
            <a:r>
              <a:rPr lang="ru-RU" dirty="0" err="1"/>
              <a:t>знімальним</a:t>
            </a:r>
            <a:r>
              <a:rPr lang="ru-RU" dirty="0"/>
              <a:t> </a:t>
            </a:r>
            <a:r>
              <a:rPr lang="ru-RU" dirty="0" err="1"/>
              <a:t>групам</a:t>
            </a:r>
            <a:r>
              <a:rPr lang="ru-RU" dirty="0"/>
              <a:t> </a:t>
            </a:r>
            <a:r>
              <a:rPr lang="ru-RU" dirty="0" err="1"/>
              <a:t>телеканалів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</a:t>
            </a:r>
            <a:r>
              <a:rPr lang="ru-RU" dirty="0" err="1"/>
              <a:t>відряджень</a:t>
            </a:r>
            <a:r>
              <a:rPr lang="ru-RU" dirty="0"/>
              <a:t>. Як правило, </a:t>
            </a:r>
            <a:r>
              <a:rPr lang="ru-RU" dirty="0" err="1"/>
              <a:t>послугами</a:t>
            </a:r>
            <a:r>
              <a:rPr lang="ru-RU" dirty="0"/>
              <a:t> </a:t>
            </a:r>
            <a:r>
              <a:rPr lang="ru-RU" dirty="0" err="1"/>
              <a:t>фіксерів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в </a:t>
            </a:r>
            <a:r>
              <a:rPr lang="ru-RU" dirty="0" err="1"/>
              <a:t>країнах</a:t>
            </a:r>
            <a:r>
              <a:rPr lang="ru-RU" dirty="0"/>
              <a:t> з </a:t>
            </a:r>
            <a:r>
              <a:rPr lang="ru-RU" dirty="0" err="1"/>
              <a:t>нестабільною</a:t>
            </a:r>
            <a:r>
              <a:rPr lang="ru-RU" dirty="0"/>
              <a:t> </a:t>
            </a:r>
            <a:r>
              <a:rPr lang="ru-RU" dirty="0" err="1"/>
              <a:t>обстановкою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відсталою</a:t>
            </a:r>
            <a:r>
              <a:rPr lang="ru-RU" dirty="0"/>
              <a:t> </a:t>
            </a:r>
            <a:r>
              <a:rPr lang="ru-RU" dirty="0" err="1"/>
              <a:t>інфраструктурою</a:t>
            </a:r>
            <a:r>
              <a:rPr lang="ru-RU" dirty="0"/>
              <a:t>.</a:t>
            </a:r>
          </a:p>
          <a:p>
            <a:r>
              <a:rPr lang="ru-RU" dirty="0"/>
              <a:t>Для того </a:t>
            </a:r>
            <a:r>
              <a:rPr lang="ru-RU" dirty="0" err="1"/>
              <a:t>щоб</a:t>
            </a:r>
            <a:r>
              <a:rPr lang="ru-RU" dirty="0"/>
              <a:t> стати </a:t>
            </a:r>
            <a:r>
              <a:rPr lang="ru-RU" dirty="0" err="1"/>
              <a:t>фіксером</a:t>
            </a:r>
            <a:r>
              <a:rPr lang="ru-RU" dirty="0"/>
              <a:t>, не </a:t>
            </a:r>
            <a:r>
              <a:rPr lang="ru-RU" dirty="0" err="1"/>
              <a:t>потрібна</a:t>
            </a:r>
            <a:r>
              <a:rPr lang="ru-RU" dirty="0"/>
              <a:t>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освіта</a:t>
            </a:r>
            <a:r>
              <a:rPr lang="ru-RU" dirty="0"/>
              <a:t>. Для </a:t>
            </a:r>
            <a:r>
              <a:rPr lang="ru-RU" dirty="0" err="1"/>
              <a:t>здобуття</a:t>
            </a:r>
            <a:r>
              <a:rPr lang="ru-RU" dirty="0"/>
              <a:t> </a:t>
            </a:r>
            <a:r>
              <a:rPr lang="ru-RU" dirty="0" err="1"/>
              <a:t>необхідного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попрацювати</a:t>
            </a:r>
            <a:r>
              <a:rPr lang="ru-RU" dirty="0"/>
              <a:t> волонтером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влаштуватися</a:t>
            </a:r>
            <a:r>
              <a:rPr lang="ru-RU" dirty="0"/>
              <a:t> </a:t>
            </a:r>
            <a:r>
              <a:rPr lang="ru-RU" dirty="0" err="1"/>
              <a:t>помічником</a:t>
            </a:r>
            <a:r>
              <a:rPr lang="ru-RU" dirty="0"/>
              <a:t> до </a:t>
            </a:r>
            <a:r>
              <a:rPr lang="ru-RU" dirty="0" err="1"/>
              <a:t>професійного</a:t>
            </a:r>
            <a:r>
              <a:rPr lang="ru-RU" dirty="0"/>
              <a:t> </a:t>
            </a:r>
            <a:r>
              <a:rPr lang="ru-RU" dirty="0" err="1"/>
              <a:t>фіксера</a:t>
            </a:r>
            <a:r>
              <a:rPr lang="ru-RU" dirty="0"/>
              <a:t>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8780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0B6441-4B58-7AD1-878E-34F12349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Фіксери</a:t>
            </a:r>
            <a:r>
              <a:rPr lang="uk-UA" dirty="0"/>
              <a:t> в Україні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FE4A97-4CDB-3772-600B-12F246FE2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 працюють </a:t>
            </a:r>
            <a:r>
              <a:rPr lang="uk-UA" dirty="0" err="1"/>
              <a:t>фіксери</a:t>
            </a:r>
            <a:r>
              <a:rPr lang="uk-UA" dirty="0"/>
              <a:t> в Україні </a:t>
            </a:r>
            <a:r>
              <a:rPr lang="en-US" dirty="0">
                <a:hlinkClick r:id="rId2"/>
              </a:rPr>
              <a:t>https://hromadske.radio/podcasts/viyna-informatsiynyy-marafon/khto-taki-fiksery-i-iak-vony-pratsiuiut-v-ukraini-pid-chas-viyny</a:t>
            </a:r>
            <a:endParaRPr lang="uk-UA" dirty="0"/>
          </a:p>
          <a:p>
            <a:r>
              <a:rPr lang="uk-UA" dirty="0" err="1"/>
              <a:t>Фіксери</a:t>
            </a:r>
            <a:r>
              <a:rPr lang="uk-UA" dirty="0"/>
              <a:t> та журналісти </a:t>
            </a:r>
            <a:r>
              <a:rPr lang="en-US"/>
              <a:t>https://gwaramedia.com/fikseri-ta-zhurnalisti-ne-rivni-umovi/</a:t>
            </a:r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25596363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{4627C1F1-7591-456C-86E0-08D4250E9925}tf16401371</Template>
  <TotalTime>54</TotalTime>
  <Words>663</Words>
  <Application>Microsoft Office PowerPoint</Application>
  <PresentationFormat>Широкоэкранный</PresentationFormat>
  <Paragraphs>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 Light</vt:lpstr>
      <vt:lpstr>Rockwell</vt:lpstr>
      <vt:lpstr>Times</vt:lpstr>
      <vt:lpstr>Wingdings</vt:lpstr>
      <vt:lpstr>Атлас</vt:lpstr>
      <vt:lpstr>Адвокаійна журналістика</vt:lpstr>
      <vt:lpstr>Поняття адвокаційної журналістики</vt:lpstr>
      <vt:lpstr>Ключове повідомлення</vt:lpstr>
      <vt:lpstr>Кампанія з написання листів</vt:lpstr>
      <vt:lpstr>Принцип взаємодії журналіста й героя</vt:lpstr>
      <vt:lpstr>Жанрові модицікації адвокаційної журналістики</vt:lpstr>
      <vt:lpstr>Фіксер</vt:lpstr>
      <vt:lpstr>Фіксери в Україні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Адвокаійна журналістика</dc:title>
  <dc:creator>Людмила Чернявская</dc:creator>
  <cp:lastModifiedBy>Людмила Чернявская</cp:lastModifiedBy>
  <cp:revision>2</cp:revision>
  <dcterms:created xsi:type="dcterms:W3CDTF">2022-10-27T17:25:14Z</dcterms:created>
  <dcterms:modified xsi:type="dcterms:W3CDTF">2022-10-27T18:19:50Z</dcterms:modified>
</cp:coreProperties>
</file>