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836712"/>
            <a:ext cx="8640960" cy="4464496"/>
          </a:xfrm>
        </p:spPr>
        <p:txBody>
          <a:bodyPr/>
          <a:lstStyle/>
          <a:p>
            <a:pPr marL="182880" indent="0" algn="ctr">
              <a:buNone/>
            </a:pPr>
            <a:r>
              <a:rPr lang="uk-U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Екологічні фактори проблеми харчування і медико-екологічна характеристика здоров'я людини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3926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71" y="620688"/>
            <a:ext cx="912222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/>
              <a:t>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керуватися</a:t>
            </a:r>
            <a:r>
              <a:rPr lang="ru-RU" dirty="0"/>
              <a:t> такими правилами режиму </a:t>
            </a:r>
            <a:r>
              <a:rPr lang="ru-RU" dirty="0" err="1"/>
              <a:t>раціонального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:</a:t>
            </a:r>
          </a:p>
          <a:p>
            <a:pPr indent="457200" algn="just"/>
            <a:r>
              <a:rPr lang="ru-RU" dirty="0"/>
              <a:t>–	4-разовое </a:t>
            </a:r>
            <a:r>
              <a:rPr lang="ru-RU" dirty="0" err="1"/>
              <a:t>харчування</a:t>
            </a:r>
            <a:r>
              <a:rPr lang="ru-RU" dirty="0"/>
              <a:t> (</a:t>
            </a:r>
            <a:r>
              <a:rPr lang="ru-RU" dirty="0" err="1"/>
              <a:t>сніданок</a:t>
            </a:r>
            <a:r>
              <a:rPr lang="ru-RU" dirty="0"/>
              <a:t>, </a:t>
            </a:r>
            <a:r>
              <a:rPr lang="ru-RU" dirty="0" err="1"/>
              <a:t>обід</a:t>
            </a:r>
            <a:r>
              <a:rPr lang="ru-RU" dirty="0"/>
              <a:t>, вечеря, склянку </a:t>
            </a:r>
            <a:r>
              <a:rPr lang="ru-RU" dirty="0" err="1"/>
              <a:t>кефіру</a:t>
            </a:r>
            <a:r>
              <a:rPr lang="ru-RU" dirty="0"/>
              <a:t> перед  сном);</a:t>
            </a:r>
          </a:p>
          <a:p>
            <a:pPr indent="457200" algn="just"/>
            <a:r>
              <a:rPr lang="ru-RU" dirty="0"/>
              <a:t>–	час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сніданком</a:t>
            </a:r>
            <a:r>
              <a:rPr lang="ru-RU" dirty="0"/>
              <a:t> і </a:t>
            </a:r>
            <a:r>
              <a:rPr lang="ru-RU" dirty="0" err="1"/>
              <a:t>обідом</a:t>
            </a:r>
            <a:r>
              <a:rPr lang="ru-RU" dirty="0"/>
              <a:t>, </a:t>
            </a:r>
            <a:r>
              <a:rPr lang="ru-RU" dirty="0" err="1"/>
              <a:t>обідом</a:t>
            </a:r>
            <a:r>
              <a:rPr lang="ru-RU" dirty="0"/>
              <a:t> і вечерею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становити</a:t>
            </a:r>
            <a:r>
              <a:rPr lang="ru-RU" dirty="0"/>
              <a:t> 5–6 год, а </a:t>
            </a:r>
            <a:r>
              <a:rPr lang="ru-RU" dirty="0" err="1"/>
              <a:t>інтервал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вечерею та початком сну 3–4 год;</a:t>
            </a:r>
          </a:p>
          <a:p>
            <a:pPr indent="457200" algn="just"/>
            <a:r>
              <a:rPr lang="ru-RU" dirty="0"/>
              <a:t>–	</a:t>
            </a:r>
            <a:r>
              <a:rPr lang="ru-RU" dirty="0" err="1"/>
              <a:t>набір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при кожному </a:t>
            </a:r>
            <a:r>
              <a:rPr lang="ru-RU" dirty="0" err="1"/>
              <a:t>прийманні</a:t>
            </a:r>
            <a:r>
              <a:rPr lang="ru-RU" dirty="0"/>
              <a:t> </a:t>
            </a:r>
            <a:r>
              <a:rPr lang="ru-RU" dirty="0" err="1"/>
              <a:t>їжі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передбачати</a:t>
            </a:r>
            <a:r>
              <a:rPr lang="ru-RU" dirty="0"/>
              <a:t> </a:t>
            </a:r>
            <a:r>
              <a:rPr lang="ru-RU" dirty="0" err="1"/>
              <a:t>оптимальне</a:t>
            </a:r>
            <a:r>
              <a:rPr lang="ru-RU" dirty="0"/>
              <a:t> </a:t>
            </a:r>
            <a:r>
              <a:rPr lang="ru-RU" dirty="0" err="1"/>
              <a:t>співвідношення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поживних</a:t>
            </a:r>
            <a:r>
              <a:rPr lang="ru-RU" dirty="0"/>
              <a:t> речовин, здорова </a:t>
            </a:r>
            <a:r>
              <a:rPr lang="ru-RU" dirty="0" err="1"/>
              <a:t>людина</a:t>
            </a:r>
            <a:r>
              <a:rPr lang="ru-RU" dirty="0"/>
              <a:t> на </a:t>
            </a:r>
            <a:r>
              <a:rPr lang="ru-RU" dirty="0" err="1"/>
              <a:t>сніданок</a:t>
            </a:r>
            <a:r>
              <a:rPr lang="ru-RU" dirty="0"/>
              <a:t> і </a:t>
            </a:r>
            <a:r>
              <a:rPr lang="ru-RU" dirty="0" err="1"/>
              <a:t>обід</a:t>
            </a:r>
            <a:r>
              <a:rPr lang="ru-RU" dirty="0"/>
              <a:t> повинна </a:t>
            </a:r>
            <a:r>
              <a:rPr lang="ru-RU" dirty="0" err="1"/>
              <a:t>одержувати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2/3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калорій</a:t>
            </a:r>
            <a:r>
              <a:rPr lang="ru-RU" dirty="0"/>
              <a:t> </a:t>
            </a:r>
            <a:r>
              <a:rPr lang="ru-RU" dirty="0" err="1"/>
              <a:t>добового</a:t>
            </a:r>
            <a:r>
              <a:rPr lang="ru-RU" dirty="0"/>
              <a:t> </a:t>
            </a:r>
            <a:r>
              <a:rPr lang="ru-RU" dirty="0" err="1"/>
              <a:t>раціону</a:t>
            </a:r>
            <a:r>
              <a:rPr lang="ru-RU" dirty="0"/>
              <a:t>, а   за вечерею – </a:t>
            </a:r>
            <a:r>
              <a:rPr lang="ru-RU" dirty="0" err="1"/>
              <a:t>менш</a:t>
            </a:r>
            <a:r>
              <a:rPr lang="ru-RU" dirty="0"/>
              <a:t> 1/3;</a:t>
            </a:r>
          </a:p>
          <a:p>
            <a:pPr indent="457200" algn="just"/>
            <a:r>
              <a:rPr lang="ru-RU" dirty="0"/>
              <a:t>–	</a:t>
            </a:r>
            <a:r>
              <a:rPr lang="ru-RU" dirty="0" err="1"/>
              <a:t>приймання</a:t>
            </a:r>
            <a:r>
              <a:rPr lang="ru-RU" dirty="0"/>
              <a:t> </a:t>
            </a:r>
            <a:r>
              <a:rPr lang="ru-RU" dirty="0" err="1"/>
              <a:t>їжі</a:t>
            </a:r>
            <a:r>
              <a:rPr lang="ru-RU" dirty="0"/>
              <a:t> у </a:t>
            </a:r>
            <a:r>
              <a:rPr lang="ru-RU" dirty="0" err="1"/>
              <a:t>суворо</a:t>
            </a:r>
            <a:r>
              <a:rPr lang="ru-RU" dirty="0"/>
              <a:t> </a:t>
            </a:r>
            <a:r>
              <a:rPr lang="ru-RU" dirty="0" err="1"/>
              <a:t>встановлені</a:t>
            </a:r>
            <a:r>
              <a:rPr lang="ru-RU" dirty="0"/>
              <a:t> </a:t>
            </a:r>
            <a:r>
              <a:rPr lang="ru-RU" dirty="0" err="1"/>
              <a:t>години</a:t>
            </a:r>
            <a:r>
              <a:rPr lang="ru-RU" dirty="0"/>
              <a:t>; </a:t>
            </a:r>
            <a:r>
              <a:rPr lang="ru-RU" dirty="0" err="1"/>
              <a:t>чинник</a:t>
            </a:r>
            <a:r>
              <a:rPr lang="ru-RU" dirty="0"/>
              <a:t> часу </a:t>
            </a:r>
            <a:r>
              <a:rPr lang="ru-RU" dirty="0" err="1"/>
              <a:t>відіграє</a:t>
            </a:r>
            <a:r>
              <a:rPr lang="ru-RU" dirty="0"/>
              <a:t> </a:t>
            </a:r>
            <a:r>
              <a:rPr lang="ru-RU" dirty="0" err="1"/>
              <a:t>важливу</a:t>
            </a:r>
            <a:r>
              <a:rPr lang="ru-RU" dirty="0"/>
              <a:t> роль у </a:t>
            </a:r>
            <a:r>
              <a:rPr lang="ru-RU" dirty="0" err="1"/>
              <a:t>формуванні</a:t>
            </a:r>
            <a:r>
              <a:rPr lang="ru-RU" dirty="0"/>
              <a:t> </a:t>
            </a:r>
            <a:r>
              <a:rPr lang="ru-RU" dirty="0" err="1"/>
              <a:t>умовно</a:t>
            </a:r>
            <a:r>
              <a:rPr lang="ru-RU" dirty="0"/>
              <a:t> </a:t>
            </a:r>
            <a:r>
              <a:rPr lang="ru-RU" dirty="0" err="1"/>
              <a:t>рефлекторних</a:t>
            </a:r>
            <a:r>
              <a:rPr lang="ru-RU" dirty="0"/>
              <a:t> </a:t>
            </a:r>
            <a:r>
              <a:rPr lang="ru-RU" dirty="0" err="1"/>
              <a:t>реакцій</a:t>
            </a:r>
            <a:r>
              <a:rPr lang="ru-RU" dirty="0"/>
              <a:t> (</a:t>
            </a:r>
            <a:r>
              <a:rPr lang="ru-RU" dirty="0" err="1"/>
              <a:t>виділення</a:t>
            </a:r>
            <a:r>
              <a:rPr lang="ru-RU" dirty="0"/>
              <a:t> </a:t>
            </a:r>
            <a:r>
              <a:rPr lang="ru-RU" dirty="0" err="1"/>
              <a:t>слини</a:t>
            </a:r>
            <a:r>
              <a:rPr lang="ru-RU" dirty="0"/>
              <a:t>, </a:t>
            </a:r>
            <a:r>
              <a:rPr lang="ru-RU" dirty="0" err="1"/>
              <a:t>шлункового</a:t>
            </a:r>
            <a:r>
              <a:rPr lang="ru-RU" dirty="0"/>
              <a:t> соку);</a:t>
            </a:r>
          </a:p>
          <a:p>
            <a:pPr indent="457200" algn="just"/>
            <a:r>
              <a:rPr lang="ru-RU" dirty="0"/>
              <a:t>–	</a:t>
            </a:r>
            <a:r>
              <a:rPr lang="ru-RU" dirty="0" err="1"/>
              <a:t>ретельне</a:t>
            </a:r>
            <a:r>
              <a:rPr lang="ru-RU" dirty="0"/>
              <a:t>, </a:t>
            </a:r>
            <a:r>
              <a:rPr lang="ru-RU" dirty="0" err="1"/>
              <a:t>неквапливе</a:t>
            </a:r>
            <a:r>
              <a:rPr lang="ru-RU" dirty="0"/>
              <a:t> </a:t>
            </a:r>
            <a:r>
              <a:rPr lang="ru-RU" dirty="0" err="1"/>
              <a:t>пережовування</a:t>
            </a:r>
            <a:r>
              <a:rPr lang="ru-RU" dirty="0"/>
              <a:t> </a:t>
            </a:r>
            <a:r>
              <a:rPr lang="ru-RU" dirty="0" err="1"/>
              <a:t>їжі</a:t>
            </a:r>
            <a:r>
              <a:rPr lang="ru-RU" dirty="0"/>
              <a:t> (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хорошому</a:t>
            </a:r>
            <a:r>
              <a:rPr lang="ru-RU" dirty="0"/>
              <a:t> стану </a:t>
            </a:r>
            <a:r>
              <a:rPr lang="ru-RU" dirty="0" err="1"/>
              <a:t>зубів</a:t>
            </a:r>
            <a:r>
              <a:rPr lang="ru-RU" dirty="0"/>
              <a:t>);</a:t>
            </a:r>
          </a:p>
          <a:p>
            <a:pPr indent="457200" algn="just"/>
            <a:r>
              <a:rPr lang="ru-RU" dirty="0"/>
              <a:t>–	</a:t>
            </a:r>
            <a:r>
              <a:rPr lang="ru-RU" dirty="0" err="1"/>
              <a:t>останнє</a:t>
            </a:r>
            <a:r>
              <a:rPr lang="ru-RU" dirty="0"/>
              <a:t> </a:t>
            </a:r>
            <a:r>
              <a:rPr lang="ru-RU" dirty="0" err="1"/>
              <a:t>приймання</a:t>
            </a:r>
            <a:r>
              <a:rPr lang="ru-RU" dirty="0"/>
              <a:t> </a:t>
            </a:r>
            <a:r>
              <a:rPr lang="ru-RU" dirty="0" err="1"/>
              <a:t>їжі</a:t>
            </a:r>
            <a:r>
              <a:rPr lang="ru-RU" dirty="0"/>
              <a:t> (</a:t>
            </a:r>
            <a:r>
              <a:rPr lang="ru-RU" dirty="0" err="1"/>
              <a:t>пізніше</a:t>
            </a:r>
            <a:r>
              <a:rPr lang="ru-RU" dirty="0"/>
              <a:t>, як за 1,5–2,0 год до сну)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включати</a:t>
            </a:r>
            <a:r>
              <a:rPr lang="ru-RU" dirty="0"/>
              <a:t> </a:t>
            </a:r>
            <a:r>
              <a:rPr lang="ru-RU" dirty="0" err="1"/>
              <a:t>малокалорійні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 (молоко, </a:t>
            </a:r>
            <a:r>
              <a:rPr lang="ru-RU" dirty="0" err="1"/>
              <a:t>кисломолочні</a:t>
            </a:r>
            <a:r>
              <a:rPr lang="ru-RU" dirty="0"/>
              <a:t> </a:t>
            </a:r>
            <a:r>
              <a:rPr lang="ru-RU" dirty="0" err="1"/>
              <a:t>напої</a:t>
            </a:r>
            <a:r>
              <a:rPr lang="ru-RU" dirty="0"/>
              <a:t>, </a:t>
            </a:r>
            <a:r>
              <a:rPr lang="ru-RU" dirty="0" err="1"/>
              <a:t>фрукти</a:t>
            </a:r>
            <a:r>
              <a:rPr lang="ru-RU" dirty="0"/>
              <a:t>, соки); </a:t>
            </a:r>
            <a:r>
              <a:rPr lang="ru-RU" dirty="0" err="1"/>
              <a:t>забороняються</a:t>
            </a:r>
            <a:r>
              <a:rPr lang="ru-RU" dirty="0"/>
              <a:t> </a:t>
            </a:r>
            <a:r>
              <a:rPr lang="ru-RU" dirty="0" err="1"/>
              <a:t>смажені</a:t>
            </a:r>
            <a:r>
              <a:rPr lang="ru-RU" dirty="0"/>
              <a:t> страви, </a:t>
            </a:r>
            <a:r>
              <a:rPr lang="ru-RU" dirty="0" err="1"/>
              <a:t>продукти</a:t>
            </a:r>
            <a:r>
              <a:rPr lang="ru-RU" dirty="0"/>
              <a:t>, </a:t>
            </a:r>
            <a:r>
              <a:rPr lang="ru-RU" dirty="0" err="1"/>
              <a:t>багаті</a:t>
            </a:r>
            <a:r>
              <a:rPr lang="ru-RU" dirty="0"/>
              <a:t> жирами, грубою </a:t>
            </a:r>
            <a:r>
              <a:rPr lang="ru-RU" dirty="0" err="1"/>
              <a:t>клітковиною</a:t>
            </a:r>
            <a:r>
              <a:rPr lang="ru-RU" dirty="0"/>
              <a:t>, </a:t>
            </a:r>
            <a:r>
              <a:rPr lang="ru-RU" dirty="0" err="1"/>
              <a:t>спеціями</a:t>
            </a:r>
            <a:r>
              <a:rPr lang="ru-RU" dirty="0"/>
              <a:t>, кухонною </a:t>
            </a:r>
            <a:r>
              <a:rPr lang="ru-RU" dirty="0" err="1"/>
              <a:t>сіллю</a:t>
            </a:r>
            <a:r>
              <a:rPr lang="ru-RU" dirty="0"/>
              <a:t>;</a:t>
            </a:r>
          </a:p>
          <a:p>
            <a:pPr indent="457200" algn="just"/>
            <a:r>
              <a:rPr lang="ru-RU" dirty="0"/>
              <a:t>–	чистота, </a:t>
            </a:r>
            <a:r>
              <a:rPr lang="ru-RU" dirty="0" err="1"/>
              <a:t>затишок</a:t>
            </a:r>
            <a:r>
              <a:rPr lang="ru-RU" dirty="0"/>
              <a:t> </a:t>
            </a:r>
            <a:r>
              <a:rPr lang="ru-RU" dirty="0" err="1"/>
              <a:t>їдальні</a:t>
            </a:r>
            <a:r>
              <a:rPr lang="ru-RU" dirty="0"/>
              <a:t>, </a:t>
            </a:r>
            <a:r>
              <a:rPr lang="ru-RU" dirty="0" err="1"/>
              <a:t>хороше</a:t>
            </a:r>
            <a:r>
              <a:rPr lang="ru-RU" dirty="0"/>
              <a:t> </a:t>
            </a:r>
            <a:r>
              <a:rPr lang="ru-RU" dirty="0" err="1"/>
              <a:t>сервірування</a:t>
            </a:r>
            <a:r>
              <a:rPr lang="ru-RU" dirty="0"/>
              <a:t> столу; </a:t>
            </a:r>
            <a:r>
              <a:rPr lang="ru-RU" dirty="0" err="1"/>
              <a:t>винятком</a:t>
            </a:r>
            <a:r>
              <a:rPr lang="ru-RU" dirty="0"/>
              <a:t> є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чинників</a:t>
            </a:r>
            <a:r>
              <a:rPr lang="ru-RU" dirty="0"/>
              <a:t>, </a:t>
            </a:r>
            <a:r>
              <a:rPr lang="ru-RU" dirty="0" err="1"/>
              <a:t>відволікаючих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їжі</a:t>
            </a:r>
            <a:r>
              <a:rPr lang="ru-RU" dirty="0"/>
              <a:t> (</a:t>
            </a:r>
            <a:r>
              <a:rPr lang="ru-RU" dirty="0" err="1"/>
              <a:t>розмови</a:t>
            </a:r>
            <a:r>
              <a:rPr lang="ru-RU" dirty="0"/>
              <a:t>,  </a:t>
            </a:r>
            <a:r>
              <a:rPr lang="ru-RU" dirty="0" err="1"/>
              <a:t>радіо</a:t>
            </a:r>
            <a:r>
              <a:rPr lang="ru-RU" dirty="0"/>
              <a:t>,  </a:t>
            </a:r>
            <a:r>
              <a:rPr lang="ru-RU" dirty="0" err="1"/>
              <a:t>телебачення</a:t>
            </a:r>
            <a:r>
              <a:rPr lang="ru-RU" dirty="0"/>
              <a:t>,  </a:t>
            </a:r>
            <a:r>
              <a:rPr lang="ru-RU" dirty="0" err="1"/>
              <a:t>читання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.).</a:t>
            </a:r>
          </a:p>
        </p:txBody>
      </p:sp>
    </p:spTree>
    <p:extLst>
      <p:ext uri="{BB962C8B-B14F-4D97-AF65-F5344CB8AC3E}">
        <p14:creationId xmlns:p14="http://schemas.microsoft.com/office/powerpoint/2010/main" val="3378514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/>
              <a:t>Сучасні </a:t>
            </a:r>
            <a:r>
              <a:rPr lang="ru-RU" dirty="0" err="1"/>
              <a:t>досягнення</a:t>
            </a:r>
            <a:r>
              <a:rPr lang="ru-RU" dirty="0"/>
              <a:t> науки </a:t>
            </a:r>
            <a:r>
              <a:rPr lang="ru-RU" dirty="0" err="1"/>
              <a:t>свідчать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зміні</a:t>
            </a:r>
            <a:r>
              <a:rPr lang="ru-RU" dirty="0"/>
              <a:t> характеру та режиму </a:t>
            </a:r>
            <a:r>
              <a:rPr lang="ru-RU" dirty="0" err="1"/>
              <a:t>харчування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позитивно </a:t>
            </a:r>
            <a:r>
              <a:rPr lang="ru-RU" dirty="0" err="1"/>
              <a:t>впливати</a:t>
            </a:r>
            <a:r>
              <a:rPr lang="ru-RU" dirty="0"/>
              <a:t> на </a:t>
            </a:r>
            <a:r>
              <a:rPr lang="ru-RU" dirty="0" err="1"/>
              <a:t>обмін</a:t>
            </a:r>
            <a:r>
              <a:rPr lang="ru-RU" dirty="0"/>
              <a:t> речовин, </a:t>
            </a:r>
            <a:r>
              <a:rPr lang="ru-RU" dirty="0" err="1"/>
              <a:t>пристосувальні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дозволить </a:t>
            </a:r>
            <a:r>
              <a:rPr lang="ru-RU" dirty="0" err="1"/>
              <a:t>призупинити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 </a:t>
            </a:r>
            <a:r>
              <a:rPr lang="ru-RU" dirty="0" err="1"/>
              <a:t>старіння</a:t>
            </a:r>
            <a:r>
              <a:rPr lang="ru-RU" dirty="0"/>
              <a:t>. </a:t>
            </a:r>
            <a:r>
              <a:rPr lang="ru-RU" dirty="0" err="1"/>
              <a:t>Нераціональне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 і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режиму – </a:t>
            </a:r>
            <a:r>
              <a:rPr lang="ru-RU" dirty="0" err="1"/>
              <a:t>джерела</a:t>
            </a:r>
            <a:r>
              <a:rPr lang="ru-RU" dirty="0"/>
              <a:t> </a:t>
            </a:r>
            <a:r>
              <a:rPr lang="ru-RU" dirty="0" err="1"/>
              <a:t>різноманітних</a:t>
            </a:r>
            <a:r>
              <a:rPr lang="ru-RU" dirty="0"/>
              <a:t> </a:t>
            </a:r>
            <a:r>
              <a:rPr lang="ru-RU" dirty="0" err="1"/>
              <a:t>захворювань</a:t>
            </a:r>
            <a:r>
              <a:rPr lang="ru-RU" dirty="0"/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988" y="1215655"/>
            <a:ext cx="8428023" cy="5396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598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Здоровий </a:t>
            </a:r>
            <a:r>
              <a:rPr lang="ru-RU" b="1" dirty="0" err="1"/>
              <a:t>спосіб</a:t>
            </a:r>
            <a:r>
              <a:rPr lang="ru-RU" b="1" dirty="0"/>
              <a:t> </a:t>
            </a:r>
            <a:r>
              <a:rPr lang="ru-RU" b="1" dirty="0" err="1"/>
              <a:t>життя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30584" y="369332"/>
            <a:ext cx="91745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i="1" dirty="0"/>
              <a:t>Здоровий </a:t>
            </a:r>
            <a:r>
              <a:rPr lang="ru-RU" i="1" dirty="0" err="1"/>
              <a:t>спосіб</a:t>
            </a:r>
            <a:r>
              <a:rPr lang="ru-RU" i="1" dirty="0"/>
              <a:t> </a:t>
            </a:r>
            <a:r>
              <a:rPr lang="ru-RU" i="1" dirty="0" err="1"/>
              <a:t>життя</a:t>
            </a:r>
            <a:r>
              <a:rPr lang="ru-RU" i="1" dirty="0"/>
              <a:t> </a:t>
            </a:r>
            <a:r>
              <a:rPr lang="ru-RU" dirty="0"/>
              <a:t>– </a:t>
            </a:r>
            <a:r>
              <a:rPr lang="ru-RU" dirty="0" err="1"/>
              <a:t>вірний</a:t>
            </a:r>
            <a:r>
              <a:rPr lang="ru-RU" dirty="0"/>
              <a:t> шлях до </a:t>
            </a:r>
            <a:r>
              <a:rPr lang="ru-RU" dirty="0" err="1"/>
              <a:t>краси</a:t>
            </a:r>
            <a:r>
              <a:rPr lang="ru-RU" dirty="0"/>
              <a:t> і  </a:t>
            </a:r>
            <a:r>
              <a:rPr lang="ru-RU" dirty="0" err="1"/>
              <a:t>довголіття</a:t>
            </a:r>
            <a:r>
              <a:rPr lang="ru-RU" dirty="0"/>
              <a:t>. Для </a:t>
            </a:r>
            <a:r>
              <a:rPr lang="ru-RU" dirty="0" err="1"/>
              <a:t>цього</a:t>
            </a:r>
            <a:r>
              <a:rPr lang="ru-RU" dirty="0"/>
              <a:t> 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позбутися</a:t>
            </a:r>
            <a:r>
              <a:rPr lang="ru-RU" dirty="0"/>
              <a:t> </a:t>
            </a:r>
            <a:r>
              <a:rPr lang="ru-RU" dirty="0" err="1"/>
              <a:t>шкідливих</a:t>
            </a:r>
            <a:r>
              <a:rPr lang="ru-RU" dirty="0"/>
              <a:t> </a:t>
            </a:r>
            <a:r>
              <a:rPr lang="ru-RU" dirty="0" err="1"/>
              <a:t>звичок</a:t>
            </a:r>
            <a:r>
              <a:rPr lang="ru-RU" dirty="0"/>
              <a:t>, </a:t>
            </a:r>
            <a:r>
              <a:rPr lang="ru-RU" dirty="0" err="1"/>
              <a:t>дотримуватись</a:t>
            </a:r>
            <a:r>
              <a:rPr lang="ru-RU" dirty="0"/>
              <a:t> правильного </a:t>
            </a:r>
            <a:r>
              <a:rPr lang="ru-RU" dirty="0" err="1"/>
              <a:t>харчування</a:t>
            </a:r>
            <a:r>
              <a:rPr lang="ru-RU" dirty="0"/>
              <a:t> і  вести </a:t>
            </a:r>
            <a:r>
              <a:rPr lang="ru-RU" dirty="0" err="1"/>
              <a:t>активний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. </a:t>
            </a:r>
            <a:r>
              <a:rPr lang="ru-RU" dirty="0" err="1"/>
              <a:t>Основи</a:t>
            </a:r>
            <a:r>
              <a:rPr lang="ru-RU" dirty="0"/>
              <a:t> здорового способу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прищеплювати</a:t>
            </a:r>
            <a:r>
              <a:rPr lang="ru-RU" dirty="0"/>
              <a:t> </a:t>
            </a:r>
            <a:r>
              <a:rPr lang="ru-RU" dirty="0" err="1"/>
              <a:t>людині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з самого </a:t>
            </a:r>
            <a:r>
              <a:rPr lang="ru-RU" dirty="0" err="1"/>
              <a:t>раннього</a:t>
            </a:r>
            <a:r>
              <a:rPr lang="ru-RU" dirty="0"/>
              <a:t> </a:t>
            </a:r>
            <a:r>
              <a:rPr lang="ru-RU" dirty="0" err="1"/>
              <a:t>дитинства</a:t>
            </a:r>
            <a:r>
              <a:rPr lang="ru-RU" dirty="0"/>
              <a:t>. Лише так вони </a:t>
            </a:r>
            <a:r>
              <a:rPr lang="ru-RU" dirty="0" err="1"/>
              <a:t>стануть</a:t>
            </a:r>
            <a:r>
              <a:rPr lang="ru-RU" dirty="0"/>
              <a:t> </a:t>
            </a:r>
            <a:r>
              <a:rPr lang="ru-RU" dirty="0" err="1"/>
              <a:t>невід'ємною</a:t>
            </a:r>
            <a:r>
              <a:rPr lang="ru-RU" dirty="0"/>
              <a:t> </a:t>
            </a:r>
            <a:r>
              <a:rPr lang="ru-RU" dirty="0" err="1"/>
              <a:t>частиною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. Але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прийнято</a:t>
            </a:r>
            <a:r>
              <a:rPr lang="ru-RU" dirty="0"/>
              <a:t>  у </a:t>
            </a:r>
            <a:r>
              <a:rPr lang="ru-RU" dirty="0" err="1"/>
              <a:t>свідомому</a:t>
            </a:r>
            <a:r>
              <a:rPr lang="ru-RU" dirty="0"/>
              <a:t> </a:t>
            </a:r>
            <a:r>
              <a:rPr lang="ru-RU" dirty="0" err="1"/>
              <a:t>віці</a:t>
            </a:r>
            <a:r>
              <a:rPr lang="ru-RU" dirty="0"/>
              <a:t>, то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попрацювати</a:t>
            </a:r>
            <a:r>
              <a:rPr lang="ru-RU" dirty="0"/>
              <a:t> над собою,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доведеться</a:t>
            </a:r>
            <a:r>
              <a:rPr lang="ru-RU" dirty="0"/>
              <a:t>  </a:t>
            </a:r>
            <a:r>
              <a:rPr lang="ru-RU" dirty="0" err="1"/>
              <a:t>відмовитися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ряду </a:t>
            </a:r>
            <a:r>
              <a:rPr lang="ru-RU" dirty="0" err="1"/>
              <a:t>звичок</a:t>
            </a:r>
            <a:r>
              <a:rPr lang="ru-RU" dirty="0"/>
              <a:t> і </a:t>
            </a:r>
            <a:r>
              <a:rPr lang="ru-RU" dirty="0" err="1"/>
              <a:t>багато</a:t>
            </a:r>
            <a:r>
              <a:rPr lang="ru-RU" dirty="0"/>
              <a:t> у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перебудувати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.</a:t>
            </a:r>
          </a:p>
          <a:p>
            <a:pPr indent="457200" algn="just"/>
            <a:r>
              <a:rPr lang="ru-RU" dirty="0"/>
              <a:t>Першим </a:t>
            </a:r>
            <a:r>
              <a:rPr lang="ru-RU" dirty="0" err="1"/>
              <a:t>кроком</a:t>
            </a:r>
            <a:r>
              <a:rPr lang="ru-RU" dirty="0"/>
              <a:t> на шляху до здорового способу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стати </a:t>
            </a:r>
            <a:r>
              <a:rPr lang="ru-RU" dirty="0" err="1"/>
              <a:t>відмова</a:t>
            </a:r>
            <a:r>
              <a:rPr lang="ru-RU" dirty="0"/>
              <a:t> 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шкідливих</a:t>
            </a:r>
            <a:r>
              <a:rPr lang="ru-RU" dirty="0"/>
              <a:t> </a:t>
            </a:r>
            <a:r>
              <a:rPr lang="ru-RU" dirty="0" err="1"/>
              <a:t>звичок</a:t>
            </a:r>
            <a:r>
              <a:rPr lang="ru-RU" dirty="0"/>
              <a:t>.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поступово</a:t>
            </a:r>
            <a:r>
              <a:rPr lang="ru-RU" dirty="0"/>
              <a:t> </a:t>
            </a:r>
            <a:r>
              <a:rPr lang="ru-RU" dirty="0" err="1"/>
              <a:t>відмовитись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паління</a:t>
            </a:r>
            <a:r>
              <a:rPr lang="ru-RU" dirty="0"/>
              <a:t> і </a:t>
            </a:r>
            <a:r>
              <a:rPr lang="ru-RU" dirty="0" err="1"/>
              <a:t>вживання</a:t>
            </a:r>
            <a:r>
              <a:rPr lang="ru-RU" dirty="0"/>
              <a:t> алкоголю. </a:t>
            </a:r>
            <a:r>
              <a:rPr lang="ru-RU" dirty="0" err="1"/>
              <a:t>Згубний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спиртного і сигарет на </a:t>
            </a:r>
            <a:r>
              <a:rPr lang="ru-RU" dirty="0" err="1"/>
              <a:t>здоров'я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давно доведений </a:t>
            </a:r>
            <a:r>
              <a:rPr lang="ru-RU" dirty="0" err="1"/>
              <a:t>вченими</a:t>
            </a:r>
            <a:r>
              <a:rPr lang="ru-RU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1155" y="3026414"/>
            <a:ext cx="6341690" cy="3831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393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077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/>
              <a:t>Наступним </a:t>
            </a:r>
            <a:r>
              <a:rPr lang="ru-RU" dirty="0" err="1"/>
              <a:t>кроком</a:t>
            </a:r>
            <a:r>
              <a:rPr lang="ru-RU" dirty="0"/>
              <a:t> </a:t>
            </a:r>
            <a:r>
              <a:rPr lang="ru-RU" dirty="0" err="1"/>
              <a:t>звернути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на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. Правильно </a:t>
            </a:r>
            <a:r>
              <a:rPr lang="ru-RU" dirty="0" err="1"/>
              <a:t>підібране</a:t>
            </a:r>
            <a:r>
              <a:rPr lang="ru-RU" dirty="0"/>
              <a:t> і </a:t>
            </a:r>
            <a:r>
              <a:rPr lang="ru-RU" dirty="0" err="1"/>
              <a:t>збалансоване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 є </a:t>
            </a:r>
            <a:r>
              <a:rPr lang="ru-RU" dirty="0" err="1"/>
              <a:t>важливою</a:t>
            </a:r>
            <a:r>
              <a:rPr lang="ru-RU" dirty="0"/>
              <a:t> </a:t>
            </a:r>
            <a:r>
              <a:rPr lang="ru-RU" dirty="0" err="1"/>
              <a:t>складовою</a:t>
            </a:r>
            <a:r>
              <a:rPr lang="ru-RU" dirty="0"/>
              <a:t> здорового способу </a:t>
            </a:r>
            <a:r>
              <a:rPr lang="ru-RU" dirty="0" err="1"/>
              <a:t>життя</a:t>
            </a:r>
            <a:r>
              <a:rPr lang="ru-RU" dirty="0"/>
              <a:t>. </a:t>
            </a:r>
            <a:r>
              <a:rPr lang="ru-RU" dirty="0" err="1"/>
              <a:t>Багато</a:t>
            </a:r>
            <a:r>
              <a:rPr lang="ru-RU" dirty="0"/>
              <a:t> людей </a:t>
            </a:r>
            <a:r>
              <a:rPr lang="ru-RU" dirty="0" err="1"/>
              <a:t>приймають</a:t>
            </a:r>
            <a:r>
              <a:rPr lang="ru-RU" dirty="0"/>
              <a:t> </a:t>
            </a:r>
            <a:r>
              <a:rPr lang="ru-RU" dirty="0" err="1"/>
              <a:t>їжу</a:t>
            </a:r>
            <a:r>
              <a:rPr lang="ru-RU" dirty="0"/>
              <a:t> для того, </a:t>
            </a:r>
            <a:r>
              <a:rPr lang="ru-RU" dirty="0" err="1"/>
              <a:t>щоб</a:t>
            </a:r>
            <a:r>
              <a:rPr lang="ru-RU" dirty="0"/>
              <a:t> просто </a:t>
            </a:r>
            <a:r>
              <a:rPr lang="ru-RU" dirty="0" err="1"/>
              <a:t>вгамувати</a:t>
            </a:r>
            <a:r>
              <a:rPr lang="ru-RU" dirty="0"/>
              <a:t> голод і </a:t>
            </a:r>
            <a:r>
              <a:rPr lang="ru-RU" dirty="0" err="1"/>
              <a:t>рідко</a:t>
            </a:r>
            <a:r>
              <a:rPr lang="ru-RU" dirty="0"/>
              <a:t> </a:t>
            </a:r>
            <a:r>
              <a:rPr lang="ru-RU" dirty="0" err="1"/>
              <a:t>замислюються</a:t>
            </a:r>
            <a:r>
              <a:rPr lang="ru-RU" dirty="0"/>
              <a:t> над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наскільки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вони </a:t>
            </a:r>
            <a:r>
              <a:rPr lang="ru-RU" dirty="0" err="1"/>
              <a:t>їдять</a:t>
            </a:r>
            <a:r>
              <a:rPr lang="ru-RU" dirty="0"/>
              <a:t>, </a:t>
            </a:r>
            <a:r>
              <a:rPr lang="ru-RU" dirty="0" err="1"/>
              <a:t>корисні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шкідливі</a:t>
            </a:r>
            <a:r>
              <a:rPr lang="ru-RU" dirty="0"/>
              <a:t> для </a:t>
            </a:r>
            <a:r>
              <a:rPr lang="ru-RU" dirty="0" err="1"/>
              <a:t>здоров'я</a:t>
            </a:r>
            <a:r>
              <a:rPr lang="ru-RU" dirty="0"/>
              <a:t>. Для того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позбутися</a:t>
            </a:r>
            <a:r>
              <a:rPr lang="ru-RU" dirty="0"/>
              <a:t> таких недуг як </a:t>
            </a:r>
            <a:r>
              <a:rPr lang="ru-RU" dirty="0" err="1"/>
              <a:t>ожиріння</a:t>
            </a:r>
            <a:r>
              <a:rPr lang="ru-RU" dirty="0"/>
              <a:t>, </a:t>
            </a:r>
            <a:r>
              <a:rPr lang="ru-RU" dirty="0" err="1"/>
              <a:t>цукровий</a:t>
            </a:r>
            <a:r>
              <a:rPr lang="ru-RU" dirty="0"/>
              <a:t> </a:t>
            </a:r>
            <a:r>
              <a:rPr lang="ru-RU" dirty="0" err="1"/>
              <a:t>діабет</a:t>
            </a:r>
            <a:r>
              <a:rPr lang="ru-RU" dirty="0"/>
              <a:t>, </a:t>
            </a:r>
            <a:r>
              <a:rPr lang="ru-RU" dirty="0" err="1"/>
              <a:t>проблеми</a:t>
            </a:r>
            <a:r>
              <a:rPr lang="ru-RU" dirty="0"/>
              <a:t> з </a:t>
            </a:r>
            <a:r>
              <a:rPr lang="ru-RU" dirty="0" err="1"/>
              <a:t>серцем</a:t>
            </a:r>
            <a:r>
              <a:rPr lang="ru-RU" dirty="0"/>
              <a:t>, атеросклероз і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,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уважно</a:t>
            </a:r>
            <a:r>
              <a:rPr lang="ru-RU" dirty="0"/>
              <a:t> </a:t>
            </a:r>
            <a:r>
              <a:rPr lang="ru-RU" dirty="0" err="1"/>
              <a:t>підходити</a:t>
            </a:r>
            <a:r>
              <a:rPr lang="ru-RU" dirty="0"/>
              <a:t> до </a:t>
            </a:r>
            <a:r>
              <a:rPr lang="ru-RU" dirty="0" err="1"/>
              <a:t>питання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, </a:t>
            </a:r>
            <a:r>
              <a:rPr lang="ru-RU" dirty="0" err="1"/>
              <a:t>збалансувати</a:t>
            </a:r>
            <a:r>
              <a:rPr lang="ru-RU" dirty="0"/>
              <a:t> </a:t>
            </a:r>
            <a:r>
              <a:rPr lang="ru-RU" dirty="0" err="1"/>
              <a:t>споживання</a:t>
            </a:r>
            <a:r>
              <a:rPr lang="ru-RU" dirty="0"/>
              <a:t> </a:t>
            </a:r>
            <a:r>
              <a:rPr lang="ru-RU" dirty="0" err="1"/>
              <a:t>жирів</a:t>
            </a:r>
            <a:r>
              <a:rPr lang="ru-RU" dirty="0"/>
              <a:t>, </a:t>
            </a:r>
            <a:r>
              <a:rPr lang="ru-RU" dirty="0" err="1"/>
              <a:t>білків</a:t>
            </a:r>
            <a:r>
              <a:rPr lang="ru-RU" dirty="0"/>
              <a:t>, </a:t>
            </a:r>
            <a:r>
              <a:rPr lang="ru-RU" dirty="0" err="1"/>
              <a:t>вуглеводів</a:t>
            </a:r>
            <a:r>
              <a:rPr lang="ru-RU" dirty="0"/>
              <a:t>. 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допоможе</a:t>
            </a:r>
            <a:r>
              <a:rPr lang="ru-RU" dirty="0"/>
              <a:t> </a:t>
            </a:r>
            <a:r>
              <a:rPr lang="ru-RU" dirty="0" err="1"/>
              <a:t>піраміда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 (рис. 2.8).</a:t>
            </a:r>
          </a:p>
          <a:p>
            <a:pPr indent="457200" algn="just"/>
            <a:r>
              <a:rPr lang="ru-RU" dirty="0" err="1"/>
              <a:t>Сутність</a:t>
            </a:r>
            <a:r>
              <a:rPr lang="ru-RU" dirty="0"/>
              <a:t> </a:t>
            </a:r>
            <a:r>
              <a:rPr lang="ru-RU" dirty="0" err="1"/>
              <a:t>раціонального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 </a:t>
            </a:r>
            <a:r>
              <a:rPr lang="ru-RU" dirty="0" err="1"/>
              <a:t>становлять</a:t>
            </a:r>
            <a:r>
              <a:rPr lang="ru-RU" dirty="0"/>
              <a:t> три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принципи</a:t>
            </a:r>
            <a:r>
              <a:rPr lang="ru-RU" dirty="0"/>
              <a:t>:</a:t>
            </a:r>
          </a:p>
          <a:p>
            <a:pPr indent="457200" algn="just"/>
            <a:r>
              <a:rPr lang="ru-RU" dirty="0"/>
              <a:t>–	</a:t>
            </a:r>
            <a:r>
              <a:rPr lang="ru-RU" dirty="0" err="1"/>
              <a:t>рівновага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енергією</a:t>
            </a:r>
            <a:r>
              <a:rPr lang="ru-RU" dirty="0"/>
              <a:t>, </a:t>
            </a:r>
            <a:r>
              <a:rPr lang="ru-RU" dirty="0" err="1"/>
              <a:t>котра</a:t>
            </a:r>
            <a:r>
              <a:rPr lang="ru-RU" dirty="0"/>
              <a:t> </a:t>
            </a:r>
            <a:r>
              <a:rPr lang="ru-RU" dirty="0" err="1"/>
              <a:t>надходить</a:t>
            </a:r>
            <a:r>
              <a:rPr lang="ru-RU" dirty="0"/>
              <a:t> з </a:t>
            </a:r>
            <a:r>
              <a:rPr lang="ru-RU" dirty="0" err="1"/>
              <a:t>їжею</a:t>
            </a:r>
            <a:r>
              <a:rPr lang="ru-RU" dirty="0"/>
              <a:t>, і </a:t>
            </a:r>
            <a:r>
              <a:rPr lang="ru-RU" dirty="0" err="1"/>
              <a:t>енергією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витрачається</a:t>
            </a:r>
            <a:r>
              <a:rPr lang="ru-RU" dirty="0"/>
              <a:t> </a:t>
            </a:r>
            <a:r>
              <a:rPr lang="ru-RU" dirty="0" err="1"/>
              <a:t>людиною</a:t>
            </a:r>
            <a:r>
              <a:rPr lang="ru-RU" dirty="0"/>
              <a:t> 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життєдіяльності</a:t>
            </a:r>
            <a:r>
              <a:rPr lang="ru-RU" dirty="0"/>
              <a:t>;</a:t>
            </a:r>
          </a:p>
          <a:p>
            <a:pPr indent="457200" algn="just"/>
            <a:r>
              <a:rPr lang="ru-RU" dirty="0"/>
              <a:t>–	</a:t>
            </a:r>
            <a:r>
              <a:rPr lang="ru-RU" dirty="0" err="1"/>
              <a:t>задоволення</a:t>
            </a:r>
            <a:r>
              <a:rPr lang="ru-RU" dirty="0"/>
              <a:t> потреб </a:t>
            </a:r>
            <a:r>
              <a:rPr lang="ru-RU" dirty="0" err="1"/>
              <a:t>організму</a:t>
            </a:r>
            <a:r>
              <a:rPr lang="ru-RU" dirty="0"/>
              <a:t> у </a:t>
            </a:r>
            <a:r>
              <a:rPr lang="ru-RU" dirty="0" err="1"/>
              <a:t>певній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, </a:t>
            </a:r>
            <a:r>
              <a:rPr lang="ru-RU" dirty="0" err="1"/>
              <a:t>якісному</a:t>
            </a:r>
            <a:r>
              <a:rPr lang="ru-RU" dirty="0"/>
              <a:t> </a:t>
            </a:r>
            <a:r>
              <a:rPr lang="ru-RU" dirty="0" err="1"/>
              <a:t>складі</a:t>
            </a:r>
            <a:r>
              <a:rPr lang="ru-RU" dirty="0"/>
              <a:t> та </a:t>
            </a:r>
            <a:r>
              <a:rPr lang="ru-RU" dirty="0" err="1"/>
              <a:t>співвідношенні</a:t>
            </a:r>
            <a:r>
              <a:rPr lang="ru-RU" dirty="0"/>
              <a:t> </a:t>
            </a:r>
            <a:r>
              <a:rPr lang="ru-RU" dirty="0" err="1"/>
              <a:t>харчових</a:t>
            </a:r>
            <a:r>
              <a:rPr lang="ru-RU" dirty="0"/>
              <a:t> речовин;</a:t>
            </a:r>
          </a:p>
          <a:p>
            <a:pPr indent="457200" algn="just"/>
            <a:r>
              <a:rPr lang="ru-RU" dirty="0"/>
              <a:t>–	</a:t>
            </a:r>
            <a:r>
              <a:rPr lang="ru-RU" dirty="0" err="1"/>
              <a:t>дотримання</a:t>
            </a:r>
            <a:r>
              <a:rPr lang="ru-RU" dirty="0"/>
              <a:t> режиму «</a:t>
            </a:r>
            <a:r>
              <a:rPr lang="ru-RU" dirty="0" err="1"/>
              <a:t>сніданок</a:t>
            </a:r>
            <a:r>
              <a:rPr lang="ru-RU" dirty="0"/>
              <a:t>, </a:t>
            </a:r>
            <a:r>
              <a:rPr lang="ru-RU" dirty="0" err="1"/>
              <a:t>обід</a:t>
            </a:r>
            <a:r>
              <a:rPr lang="ru-RU" dirty="0"/>
              <a:t>, вечеря» і </a:t>
            </a:r>
            <a:r>
              <a:rPr lang="ru-RU" dirty="0" err="1"/>
              <a:t>сезонних</a:t>
            </a:r>
            <a:r>
              <a:rPr lang="ru-RU" dirty="0"/>
              <a:t> </a:t>
            </a:r>
            <a:r>
              <a:rPr lang="ru-RU" dirty="0" err="1"/>
              <a:t>особливостей</a:t>
            </a:r>
            <a:r>
              <a:rPr lang="ru-RU" dirty="0"/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3563" y="3707396"/>
            <a:ext cx="5476875" cy="303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835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/>
              <a:t>Важливою </a:t>
            </a:r>
            <a:r>
              <a:rPr lang="ru-RU" dirty="0" err="1"/>
              <a:t>складовою</a:t>
            </a:r>
            <a:r>
              <a:rPr lang="ru-RU" dirty="0"/>
              <a:t> здорового способу </a:t>
            </a:r>
            <a:r>
              <a:rPr lang="ru-RU" dirty="0" err="1"/>
              <a:t>життя</a:t>
            </a:r>
            <a:r>
              <a:rPr lang="ru-RU" dirty="0"/>
              <a:t> є </a:t>
            </a:r>
            <a:r>
              <a:rPr lang="ru-RU" dirty="0" err="1"/>
              <a:t>фізичні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.</a:t>
            </a:r>
          </a:p>
          <a:p>
            <a:pPr indent="457200" algn="just"/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ранкова</a:t>
            </a:r>
            <a:r>
              <a:rPr lang="ru-RU" dirty="0"/>
              <a:t> </a:t>
            </a:r>
            <a:r>
              <a:rPr lang="ru-RU" dirty="0" err="1"/>
              <a:t>гімнастика</a:t>
            </a:r>
            <a:r>
              <a:rPr lang="ru-RU" dirty="0"/>
              <a:t>, </a:t>
            </a:r>
            <a:r>
              <a:rPr lang="ru-RU" dirty="0" err="1"/>
              <a:t>швидка</a:t>
            </a:r>
            <a:r>
              <a:rPr lang="ru-RU" dirty="0"/>
              <a:t> ходьба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піші</a:t>
            </a:r>
            <a:r>
              <a:rPr lang="ru-RU" dirty="0"/>
              <a:t> </a:t>
            </a:r>
            <a:r>
              <a:rPr lang="ru-RU" dirty="0" err="1"/>
              <a:t>прогулянки</a:t>
            </a:r>
            <a:r>
              <a:rPr lang="ru-RU" dirty="0"/>
              <a:t> на </a:t>
            </a:r>
            <a:r>
              <a:rPr lang="ru-RU" dirty="0" err="1"/>
              <a:t>свіжому</a:t>
            </a:r>
            <a:r>
              <a:rPr lang="ru-RU" dirty="0"/>
              <a:t> </a:t>
            </a:r>
            <a:r>
              <a:rPr lang="ru-RU" dirty="0" err="1"/>
              <a:t>повітрі</a:t>
            </a:r>
            <a:r>
              <a:rPr lang="ru-RU" dirty="0"/>
              <a:t>.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відвідувати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спортивні</a:t>
            </a:r>
            <a:r>
              <a:rPr lang="ru-RU" dirty="0"/>
              <a:t> клуби, </a:t>
            </a:r>
            <a:r>
              <a:rPr lang="ru-RU" dirty="0" err="1"/>
              <a:t>басейн</a:t>
            </a:r>
            <a:r>
              <a:rPr lang="ru-RU" dirty="0"/>
              <a:t>, </a:t>
            </a:r>
            <a:r>
              <a:rPr lang="ru-RU" dirty="0" err="1"/>
              <a:t>займатися</a:t>
            </a:r>
            <a:r>
              <a:rPr lang="ru-RU" dirty="0"/>
              <a:t> </a:t>
            </a:r>
            <a:r>
              <a:rPr lang="ru-RU" dirty="0" err="1"/>
              <a:t>фітнесом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альтернативними</a:t>
            </a:r>
            <a:r>
              <a:rPr lang="ru-RU" dirty="0"/>
              <a:t> видами спорту.</a:t>
            </a:r>
          </a:p>
          <a:p>
            <a:pPr indent="457200" algn="just"/>
            <a:r>
              <a:rPr lang="ru-RU" dirty="0"/>
              <a:t>Не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забувати</a:t>
            </a:r>
            <a:r>
              <a:rPr lang="ru-RU" dirty="0"/>
              <a:t> про </a:t>
            </a:r>
            <a:r>
              <a:rPr lang="ru-RU" dirty="0" err="1"/>
              <a:t>відпочинок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дуже </a:t>
            </a:r>
            <a:r>
              <a:rPr lang="ru-RU" dirty="0" err="1"/>
              <a:t>необхідний</a:t>
            </a:r>
            <a:r>
              <a:rPr lang="ru-RU" dirty="0"/>
              <a:t> </a:t>
            </a:r>
            <a:r>
              <a:rPr lang="ru-RU" dirty="0" err="1"/>
              <a:t>кожній</a:t>
            </a:r>
            <a:r>
              <a:rPr lang="ru-RU" dirty="0"/>
              <a:t> </a:t>
            </a:r>
            <a:r>
              <a:rPr lang="ru-RU" dirty="0" err="1"/>
              <a:t>людині</a:t>
            </a:r>
            <a:r>
              <a:rPr lang="ru-RU" dirty="0"/>
              <a:t>. </a:t>
            </a:r>
            <a:r>
              <a:rPr lang="ru-RU" dirty="0" err="1"/>
              <a:t>Міцний</a:t>
            </a:r>
            <a:r>
              <a:rPr lang="ru-RU" dirty="0"/>
              <a:t> і здоровий сон </a:t>
            </a:r>
            <a:r>
              <a:rPr lang="ru-RU" dirty="0" err="1"/>
              <a:t>допоможе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</a:t>
            </a:r>
            <a:r>
              <a:rPr lang="ru-RU" dirty="0" err="1"/>
              <a:t>відновити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 </a:t>
            </a:r>
            <a:r>
              <a:rPr lang="ru-RU" dirty="0" err="1"/>
              <a:t>після</a:t>
            </a:r>
            <a:r>
              <a:rPr lang="ru-RU" dirty="0"/>
              <a:t>  активного дня.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54326"/>
            <a:ext cx="9144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746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81" y="620688"/>
            <a:ext cx="914780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/>
              <a:t>Далі наведено </a:t>
            </a:r>
            <a:r>
              <a:rPr lang="ru-RU" dirty="0" err="1"/>
              <a:t>сім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чинників</a:t>
            </a:r>
            <a:r>
              <a:rPr lang="ru-RU" dirty="0"/>
              <a:t> здорового способу </a:t>
            </a:r>
            <a:r>
              <a:rPr lang="ru-RU" dirty="0" err="1"/>
              <a:t>життя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тезісно</a:t>
            </a:r>
            <a:r>
              <a:rPr lang="ru-RU" dirty="0"/>
              <a:t> </a:t>
            </a:r>
            <a:r>
              <a:rPr lang="ru-RU" dirty="0" err="1"/>
              <a:t>показують</a:t>
            </a:r>
            <a:r>
              <a:rPr lang="ru-RU" dirty="0"/>
              <a:t> структуру нового здорового </a:t>
            </a:r>
            <a:r>
              <a:rPr lang="ru-RU" dirty="0" err="1"/>
              <a:t>життя</a:t>
            </a:r>
            <a:r>
              <a:rPr lang="ru-RU" dirty="0"/>
              <a:t> для </a:t>
            </a:r>
            <a:r>
              <a:rPr lang="ru-RU" dirty="0" err="1"/>
              <a:t>кожної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:</a:t>
            </a:r>
          </a:p>
          <a:p>
            <a:pPr indent="457200" algn="just"/>
            <a:r>
              <a:rPr lang="ru-RU" dirty="0"/>
              <a:t>1.	</a:t>
            </a:r>
            <a:r>
              <a:rPr lang="ru-RU" dirty="0" err="1"/>
              <a:t>Раціональне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:</a:t>
            </a:r>
          </a:p>
          <a:p>
            <a:pPr indent="457200" algn="just"/>
            <a:r>
              <a:rPr lang="ru-RU" dirty="0"/>
              <a:t>–	</a:t>
            </a:r>
            <a:r>
              <a:rPr lang="ru-RU" dirty="0" err="1"/>
              <a:t>їжа</a:t>
            </a:r>
            <a:r>
              <a:rPr lang="ru-RU" dirty="0"/>
              <a:t>, </a:t>
            </a:r>
            <a:r>
              <a:rPr lang="ru-RU" dirty="0" err="1"/>
              <a:t>збалансована</a:t>
            </a:r>
            <a:r>
              <a:rPr lang="ru-RU" dirty="0"/>
              <a:t> </a:t>
            </a:r>
            <a:r>
              <a:rPr lang="ru-RU" dirty="0" err="1"/>
              <a:t>згідно</a:t>
            </a:r>
            <a:r>
              <a:rPr lang="ru-RU" dirty="0"/>
              <a:t> макро- і </a:t>
            </a:r>
            <a:r>
              <a:rPr lang="ru-RU" dirty="0" err="1"/>
              <a:t>мікроелементів</a:t>
            </a:r>
            <a:r>
              <a:rPr lang="ru-RU" dirty="0"/>
              <a:t>;</a:t>
            </a:r>
          </a:p>
          <a:p>
            <a:pPr indent="457200" algn="just"/>
            <a:r>
              <a:rPr lang="ru-RU" dirty="0"/>
              <a:t>–	</a:t>
            </a:r>
            <a:r>
              <a:rPr lang="ru-RU" dirty="0" err="1"/>
              <a:t>правильний</a:t>
            </a:r>
            <a:r>
              <a:rPr lang="ru-RU" dirty="0"/>
              <a:t> баланс у </a:t>
            </a:r>
            <a:r>
              <a:rPr lang="ru-RU" dirty="0" err="1"/>
              <a:t>раціоні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 </a:t>
            </a:r>
            <a:r>
              <a:rPr lang="ru-RU" dirty="0" err="1"/>
              <a:t>рослинної</a:t>
            </a:r>
            <a:r>
              <a:rPr lang="ru-RU" dirty="0"/>
              <a:t> і </a:t>
            </a:r>
            <a:r>
              <a:rPr lang="ru-RU" dirty="0" err="1"/>
              <a:t>тваринної</a:t>
            </a:r>
            <a:r>
              <a:rPr lang="ru-RU" dirty="0"/>
              <a:t> </a:t>
            </a:r>
            <a:r>
              <a:rPr lang="ru-RU" dirty="0" err="1"/>
              <a:t>їжі</a:t>
            </a:r>
            <a:r>
              <a:rPr lang="ru-RU" dirty="0"/>
              <a:t>, </a:t>
            </a:r>
            <a:r>
              <a:rPr lang="ru-RU" dirty="0" err="1"/>
              <a:t>необхідність</a:t>
            </a:r>
            <a:r>
              <a:rPr lang="ru-RU" dirty="0"/>
              <a:t> </a:t>
            </a:r>
            <a:r>
              <a:rPr lang="ru-RU" dirty="0" err="1"/>
              <a:t>харчових</a:t>
            </a:r>
            <a:r>
              <a:rPr lang="ru-RU" dirty="0"/>
              <a:t> волокон;</a:t>
            </a:r>
          </a:p>
          <a:p>
            <a:pPr indent="457200" algn="just"/>
            <a:r>
              <a:rPr lang="ru-RU" dirty="0"/>
              <a:t>–	</a:t>
            </a:r>
            <a:r>
              <a:rPr lang="ru-RU" dirty="0" err="1"/>
              <a:t>регулярність</a:t>
            </a:r>
            <a:r>
              <a:rPr lang="ru-RU" dirty="0"/>
              <a:t> і </a:t>
            </a:r>
            <a:r>
              <a:rPr lang="ru-RU" dirty="0" err="1"/>
              <a:t>своєчасність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;</a:t>
            </a:r>
          </a:p>
          <a:p>
            <a:pPr indent="457200" algn="just"/>
            <a:r>
              <a:rPr lang="ru-RU" dirty="0"/>
              <a:t>–	</a:t>
            </a:r>
            <a:r>
              <a:rPr lang="ru-RU" dirty="0" err="1"/>
              <a:t>заповнення</a:t>
            </a:r>
            <a:r>
              <a:rPr lang="ru-RU" dirty="0"/>
              <a:t> </a:t>
            </a:r>
            <a:r>
              <a:rPr lang="ru-RU" dirty="0" err="1"/>
              <a:t>нестачі</a:t>
            </a:r>
            <a:r>
              <a:rPr lang="ru-RU" dirty="0"/>
              <a:t> макро- і </a:t>
            </a:r>
            <a:r>
              <a:rPr lang="ru-RU" dirty="0" err="1"/>
              <a:t>мікронутрієнтів</a:t>
            </a:r>
            <a:r>
              <a:rPr lang="ru-RU" dirty="0"/>
              <a:t> з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біологічно</a:t>
            </a:r>
            <a:r>
              <a:rPr lang="ru-RU" dirty="0"/>
              <a:t> </a:t>
            </a:r>
            <a:r>
              <a:rPr lang="ru-RU" dirty="0" err="1"/>
              <a:t>активних</a:t>
            </a:r>
            <a:r>
              <a:rPr lang="ru-RU" dirty="0"/>
              <a:t> добавок і </a:t>
            </a:r>
            <a:r>
              <a:rPr lang="ru-RU" dirty="0" err="1"/>
              <a:t>полівітамінів</a:t>
            </a:r>
            <a:r>
              <a:rPr lang="ru-RU" dirty="0"/>
              <a:t>;</a:t>
            </a:r>
          </a:p>
          <a:p>
            <a:pPr indent="457200" algn="just"/>
            <a:r>
              <a:rPr lang="ru-RU" dirty="0"/>
              <a:t>–	</a:t>
            </a:r>
            <a:r>
              <a:rPr lang="ru-RU" dirty="0" err="1"/>
              <a:t>поміркованість</a:t>
            </a:r>
            <a:r>
              <a:rPr lang="ru-RU" dirty="0"/>
              <a:t> у </a:t>
            </a:r>
            <a:r>
              <a:rPr lang="ru-RU" dirty="0" err="1"/>
              <a:t>харчуванні</a:t>
            </a:r>
            <a:r>
              <a:rPr lang="ru-RU" dirty="0" smtClean="0"/>
              <a:t>.</a:t>
            </a:r>
          </a:p>
          <a:p>
            <a:pPr indent="457200" algn="just"/>
            <a:r>
              <a:rPr lang="ru-RU" dirty="0"/>
              <a:t>2.	</a:t>
            </a:r>
            <a:r>
              <a:rPr lang="ru-RU" dirty="0" err="1"/>
              <a:t>Висока</a:t>
            </a:r>
            <a:r>
              <a:rPr lang="ru-RU" dirty="0"/>
              <a:t> </a:t>
            </a:r>
            <a:r>
              <a:rPr lang="ru-RU" dirty="0" err="1"/>
              <a:t>рухова</a:t>
            </a:r>
            <a:r>
              <a:rPr lang="ru-RU" dirty="0"/>
              <a:t> </a:t>
            </a:r>
            <a:r>
              <a:rPr lang="ru-RU" dirty="0" err="1"/>
              <a:t>активність</a:t>
            </a:r>
            <a:r>
              <a:rPr lang="ru-RU" dirty="0"/>
              <a:t>:</a:t>
            </a:r>
          </a:p>
          <a:p>
            <a:pPr indent="457200" algn="just"/>
            <a:r>
              <a:rPr lang="ru-RU" dirty="0"/>
              <a:t>–	</a:t>
            </a:r>
            <a:r>
              <a:rPr lang="ru-RU" dirty="0" err="1"/>
              <a:t>рухливі</a:t>
            </a:r>
            <a:r>
              <a:rPr lang="ru-RU" dirty="0"/>
              <a:t>, </a:t>
            </a:r>
            <a:r>
              <a:rPr lang="ru-RU" dirty="0" err="1"/>
              <a:t>спортивні</a:t>
            </a:r>
            <a:r>
              <a:rPr lang="ru-RU" dirty="0"/>
              <a:t> </a:t>
            </a:r>
            <a:r>
              <a:rPr lang="ru-RU" dirty="0" err="1"/>
              <a:t>ігри</a:t>
            </a:r>
            <a:r>
              <a:rPr lang="ru-RU" dirty="0"/>
              <a:t>; </a:t>
            </a:r>
            <a:r>
              <a:rPr lang="ru-RU" dirty="0" err="1"/>
              <a:t>спортивні</a:t>
            </a:r>
            <a:r>
              <a:rPr lang="ru-RU" dirty="0"/>
              <a:t> </a:t>
            </a:r>
            <a:r>
              <a:rPr lang="ru-RU" dirty="0" err="1"/>
              <a:t>секції</a:t>
            </a:r>
            <a:r>
              <a:rPr lang="ru-RU" dirty="0"/>
              <a:t>, </a:t>
            </a:r>
            <a:r>
              <a:rPr lang="ru-RU" dirty="0" err="1"/>
              <a:t>аеробіка</a:t>
            </a:r>
            <a:r>
              <a:rPr lang="ru-RU" dirty="0"/>
              <a:t>;</a:t>
            </a:r>
          </a:p>
          <a:p>
            <a:pPr indent="457200" algn="just"/>
            <a:r>
              <a:rPr lang="ru-RU" dirty="0"/>
              <a:t>–	</a:t>
            </a:r>
            <a:r>
              <a:rPr lang="ru-RU" dirty="0" err="1"/>
              <a:t>активний</a:t>
            </a:r>
            <a:r>
              <a:rPr lang="ru-RU" dirty="0"/>
              <a:t> </a:t>
            </a:r>
            <a:r>
              <a:rPr lang="ru-RU" dirty="0" err="1"/>
              <a:t>відпочинок</a:t>
            </a:r>
            <a:r>
              <a:rPr lang="ru-RU" dirty="0"/>
              <a:t>, </a:t>
            </a:r>
            <a:r>
              <a:rPr lang="ru-RU" dirty="0" err="1"/>
              <a:t>прогулянки</a:t>
            </a:r>
            <a:r>
              <a:rPr lang="ru-RU" dirty="0"/>
              <a:t> і </a:t>
            </a:r>
            <a:r>
              <a:rPr lang="ru-RU" dirty="0" err="1"/>
              <a:t>ближній</a:t>
            </a:r>
            <a:r>
              <a:rPr lang="ru-RU" dirty="0"/>
              <a:t> туризм;</a:t>
            </a:r>
          </a:p>
          <a:p>
            <a:pPr indent="457200" algn="just"/>
            <a:r>
              <a:rPr lang="ru-RU" dirty="0"/>
              <a:t>–	</a:t>
            </a:r>
            <a:r>
              <a:rPr lang="ru-RU" dirty="0" err="1"/>
              <a:t>ранкова</a:t>
            </a:r>
            <a:r>
              <a:rPr lang="ru-RU" dirty="0"/>
              <a:t> </a:t>
            </a:r>
            <a:r>
              <a:rPr lang="ru-RU" dirty="0" err="1"/>
              <a:t>гігієнічна</a:t>
            </a:r>
            <a:r>
              <a:rPr lang="ru-RU" dirty="0"/>
              <a:t> </a:t>
            </a:r>
            <a:r>
              <a:rPr lang="ru-RU" dirty="0" err="1"/>
              <a:t>гімнастика</a:t>
            </a:r>
            <a:r>
              <a:rPr lang="ru-RU" dirty="0"/>
              <a:t>;</a:t>
            </a:r>
          </a:p>
          <a:p>
            <a:pPr indent="457200" algn="just"/>
            <a:r>
              <a:rPr lang="ru-RU" dirty="0"/>
              <a:t>–	</a:t>
            </a:r>
            <a:r>
              <a:rPr lang="ru-RU" dirty="0" err="1"/>
              <a:t>дихальна</a:t>
            </a:r>
            <a:r>
              <a:rPr lang="ru-RU" dirty="0"/>
              <a:t> </a:t>
            </a:r>
            <a:r>
              <a:rPr lang="ru-RU" dirty="0" err="1"/>
              <a:t>гімнастика</a:t>
            </a:r>
            <a:r>
              <a:rPr lang="ru-RU" dirty="0"/>
              <a:t>.</a:t>
            </a:r>
          </a:p>
          <a:p>
            <a:pPr indent="457200"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0582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 smtClean="0"/>
              <a:t>3</a:t>
            </a:r>
            <a:r>
              <a:rPr lang="ru-RU" dirty="0"/>
              <a:t>.	</a:t>
            </a:r>
            <a:r>
              <a:rPr lang="ru-RU" dirty="0" err="1"/>
              <a:t>Психоемоційний</a:t>
            </a:r>
            <a:r>
              <a:rPr lang="ru-RU" dirty="0"/>
              <a:t> </a:t>
            </a:r>
            <a:r>
              <a:rPr lang="ru-RU" dirty="0" err="1"/>
              <a:t>клімат</a:t>
            </a:r>
            <a:r>
              <a:rPr lang="ru-RU" dirty="0"/>
              <a:t>:</a:t>
            </a:r>
          </a:p>
          <a:p>
            <a:pPr indent="457200" algn="just"/>
            <a:r>
              <a:rPr lang="ru-RU" dirty="0"/>
              <a:t>–	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моральних</a:t>
            </a:r>
            <a:r>
              <a:rPr lang="ru-RU" dirty="0"/>
              <a:t> </a:t>
            </a:r>
            <a:r>
              <a:rPr lang="ru-RU" dirty="0" err="1"/>
              <a:t>цінностей</a:t>
            </a:r>
            <a:r>
              <a:rPr lang="ru-RU" dirty="0"/>
              <a:t> у </a:t>
            </a:r>
            <a:r>
              <a:rPr lang="ru-RU" dirty="0" err="1"/>
              <a:t>суспільстві</a:t>
            </a:r>
            <a:r>
              <a:rPr lang="ru-RU" dirty="0"/>
              <a:t>;</a:t>
            </a:r>
          </a:p>
          <a:p>
            <a:pPr indent="457200" algn="just"/>
            <a:r>
              <a:rPr lang="ru-RU" dirty="0"/>
              <a:t>–	</a:t>
            </a:r>
            <a:r>
              <a:rPr lang="ru-RU" dirty="0" err="1"/>
              <a:t>розумні</a:t>
            </a:r>
            <a:r>
              <a:rPr lang="ru-RU" dirty="0"/>
              <a:t> </a:t>
            </a:r>
            <a:r>
              <a:rPr lang="ru-RU" dirty="0" err="1"/>
              <a:t>життєві</a:t>
            </a:r>
            <a:r>
              <a:rPr lang="ru-RU" dirty="0"/>
              <a:t> і </a:t>
            </a:r>
            <a:r>
              <a:rPr lang="ru-RU" dirty="0" err="1"/>
              <a:t>повсякденні</a:t>
            </a:r>
            <a:r>
              <a:rPr lang="ru-RU" dirty="0"/>
              <a:t> </a:t>
            </a:r>
            <a:r>
              <a:rPr lang="ru-RU" dirty="0" err="1"/>
              <a:t>цілі</a:t>
            </a:r>
            <a:r>
              <a:rPr lang="ru-RU" dirty="0"/>
              <a:t>;</a:t>
            </a:r>
          </a:p>
          <a:p>
            <a:pPr indent="457200" algn="just"/>
            <a:r>
              <a:rPr lang="ru-RU" dirty="0"/>
              <a:t>–	</a:t>
            </a:r>
            <a:r>
              <a:rPr lang="ru-RU" dirty="0" err="1"/>
              <a:t>любов</a:t>
            </a:r>
            <a:r>
              <a:rPr lang="ru-RU" dirty="0"/>
              <a:t> до людей і себе;</a:t>
            </a:r>
          </a:p>
          <a:p>
            <a:pPr indent="457200" algn="just"/>
            <a:r>
              <a:rPr lang="ru-RU" dirty="0"/>
              <a:t>–	</a:t>
            </a:r>
            <a:r>
              <a:rPr lang="ru-RU" dirty="0" err="1"/>
              <a:t>бачити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у </a:t>
            </a:r>
            <a:r>
              <a:rPr lang="ru-RU" dirty="0" err="1"/>
              <a:t>житті</a:t>
            </a:r>
            <a:r>
              <a:rPr lang="ru-RU" dirty="0"/>
              <a:t>;</a:t>
            </a:r>
          </a:p>
          <a:p>
            <a:pPr indent="457200" algn="just"/>
            <a:r>
              <a:rPr lang="ru-RU" dirty="0"/>
              <a:t>–	</a:t>
            </a:r>
            <a:r>
              <a:rPr lang="ru-RU" dirty="0" err="1"/>
              <a:t>життя</a:t>
            </a:r>
            <a:r>
              <a:rPr lang="ru-RU" dirty="0"/>
              <a:t> у </a:t>
            </a:r>
            <a:r>
              <a:rPr lang="ru-RU" dirty="0" err="1"/>
              <a:t>злагоді</a:t>
            </a:r>
            <a:r>
              <a:rPr lang="ru-RU" dirty="0"/>
              <a:t> з природою;</a:t>
            </a:r>
          </a:p>
          <a:p>
            <a:pPr indent="457200" algn="just"/>
            <a:r>
              <a:rPr lang="ru-RU" dirty="0"/>
              <a:t>–	</a:t>
            </a:r>
            <a:r>
              <a:rPr lang="ru-RU" dirty="0" err="1"/>
              <a:t>позитивний</a:t>
            </a:r>
            <a:r>
              <a:rPr lang="ru-RU" dirty="0"/>
              <a:t> </a:t>
            </a:r>
            <a:r>
              <a:rPr lang="ru-RU" dirty="0" err="1"/>
              <a:t>настрій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;</a:t>
            </a:r>
          </a:p>
          <a:p>
            <a:pPr indent="457200" algn="just"/>
            <a:r>
              <a:rPr lang="ru-RU" dirty="0"/>
              <a:t>–	</a:t>
            </a:r>
            <a:r>
              <a:rPr lang="ru-RU" dirty="0" err="1"/>
              <a:t>раціональна</a:t>
            </a:r>
            <a:r>
              <a:rPr lang="ru-RU" dirty="0"/>
              <a:t> 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робочого</a:t>
            </a:r>
            <a:r>
              <a:rPr lang="ru-RU" dirty="0"/>
              <a:t> і </a:t>
            </a:r>
            <a:r>
              <a:rPr lang="ru-RU" dirty="0" err="1"/>
              <a:t>вільного</a:t>
            </a:r>
            <a:r>
              <a:rPr lang="ru-RU" dirty="0"/>
              <a:t> часу, </a:t>
            </a:r>
            <a:r>
              <a:rPr lang="ru-RU" dirty="0" err="1"/>
              <a:t>повноцінний</a:t>
            </a:r>
            <a:r>
              <a:rPr lang="ru-RU" dirty="0"/>
              <a:t> </a:t>
            </a:r>
            <a:r>
              <a:rPr lang="ru-RU" dirty="0" err="1"/>
              <a:t>відпочинок</a:t>
            </a:r>
            <a:r>
              <a:rPr lang="ru-RU" dirty="0"/>
              <a:t>;</a:t>
            </a:r>
          </a:p>
          <a:p>
            <a:pPr indent="457200" algn="just"/>
            <a:r>
              <a:rPr lang="ru-RU" dirty="0"/>
              <a:t>–	</a:t>
            </a:r>
            <a:r>
              <a:rPr lang="ru-RU" dirty="0" err="1"/>
              <a:t>матеріальний</a:t>
            </a:r>
            <a:r>
              <a:rPr lang="ru-RU" dirty="0"/>
              <a:t> </a:t>
            </a:r>
            <a:r>
              <a:rPr lang="ru-RU" dirty="0" err="1"/>
              <a:t>добробут</a:t>
            </a:r>
            <a:r>
              <a:rPr lang="ru-RU" dirty="0"/>
              <a:t>;</a:t>
            </a:r>
          </a:p>
          <a:p>
            <a:pPr indent="457200" algn="just"/>
            <a:r>
              <a:rPr lang="ru-RU" dirty="0"/>
              <a:t>–	</a:t>
            </a:r>
            <a:r>
              <a:rPr lang="ru-RU" dirty="0" err="1"/>
              <a:t>психотерапія</a:t>
            </a:r>
            <a:r>
              <a:rPr lang="ru-RU" dirty="0"/>
              <a:t>, </a:t>
            </a:r>
            <a:r>
              <a:rPr lang="ru-RU" dirty="0" err="1"/>
              <a:t>медитація</a:t>
            </a:r>
            <a:r>
              <a:rPr lang="ru-RU" dirty="0"/>
              <a:t>, </a:t>
            </a:r>
            <a:r>
              <a:rPr lang="ru-RU" dirty="0" err="1"/>
              <a:t>аутотренінг</a:t>
            </a:r>
            <a:r>
              <a:rPr lang="ru-RU" dirty="0" smtClean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3620" y="2889976"/>
            <a:ext cx="4716760" cy="3968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034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/>
              <a:t>4.	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несприятливих</a:t>
            </a:r>
            <a:r>
              <a:rPr lang="ru-RU" dirty="0"/>
              <a:t> </a:t>
            </a:r>
            <a:r>
              <a:rPr lang="ru-RU" dirty="0" err="1"/>
              <a:t>чинників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:</a:t>
            </a:r>
          </a:p>
          <a:p>
            <a:pPr indent="457200"/>
            <a:r>
              <a:rPr lang="ru-RU" dirty="0"/>
              <a:t>–	</a:t>
            </a:r>
            <a:r>
              <a:rPr lang="ru-RU" dirty="0" err="1"/>
              <a:t>правильний</a:t>
            </a:r>
            <a:r>
              <a:rPr lang="ru-RU" dirty="0"/>
              <a:t> </a:t>
            </a:r>
            <a:r>
              <a:rPr lang="ru-RU" dirty="0" err="1"/>
              <a:t>вибір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;</a:t>
            </a:r>
          </a:p>
          <a:p>
            <a:pPr indent="457200"/>
            <a:r>
              <a:rPr lang="ru-RU" dirty="0"/>
              <a:t>–	</a:t>
            </a:r>
            <a:r>
              <a:rPr lang="ru-RU" dirty="0" err="1"/>
              <a:t>побутові</a:t>
            </a:r>
            <a:r>
              <a:rPr lang="ru-RU" dirty="0"/>
              <a:t> </a:t>
            </a:r>
            <a:r>
              <a:rPr lang="ru-RU" dirty="0" err="1"/>
              <a:t>пристрої</a:t>
            </a:r>
            <a:r>
              <a:rPr lang="ru-RU" dirty="0"/>
              <a:t> для </a:t>
            </a:r>
            <a:r>
              <a:rPr lang="ru-RU" dirty="0" err="1"/>
              <a:t>очищення</a:t>
            </a:r>
            <a:r>
              <a:rPr lang="ru-RU" dirty="0"/>
              <a:t> води та </a:t>
            </a:r>
            <a:r>
              <a:rPr lang="ru-RU" dirty="0" err="1"/>
              <a:t>повітря</a:t>
            </a:r>
            <a:r>
              <a:rPr lang="ru-RU" dirty="0"/>
              <a:t>;</a:t>
            </a:r>
          </a:p>
          <a:p>
            <a:pPr indent="457200"/>
            <a:r>
              <a:rPr lang="ru-RU" dirty="0"/>
              <a:t>–	</a:t>
            </a:r>
            <a:r>
              <a:rPr lang="ru-RU" dirty="0" err="1"/>
              <a:t>виведення</a:t>
            </a:r>
            <a:r>
              <a:rPr lang="ru-RU" dirty="0"/>
              <a:t> з </a:t>
            </a:r>
            <a:r>
              <a:rPr lang="ru-RU" dirty="0" err="1"/>
              <a:t>організму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токсинів</a:t>
            </a:r>
            <a:r>
              <a:rPr lang="ru-RU" dirty="0"/>
              <a:t>, солей </a:t>
            </a:r>
            <a:r>
              <a:rPr lang="ru-RU" dirty="0" err="1"/>
              <a:t>важких</a:t>
            </a:r>
            <a:r>
              <a:rPr lang="ru-RU" dirty="0"/>
              <a:t> </a:t>
            </a:r>
            <a:r>
              <a:rPr lang="ru-RU" dirty="0" err="1"/>
              <a:t>металів</a:t>
            </a:r>
            <a:r>
              <a:rPr lang="ru-RU" dirty="0"/>
              <a:t>, </a:t>
            </a:r>
            <a:r>
              <a:rPr lang="ru-RU" dirty="0" err="1"/>
              <a:t>радіонуклідів</a:t>
            </a:r>
            <a:r>
              <a:rPr lang="ru-RU" dirty="0"/>
              <a:t> шляхом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ентеросорбентів</a:t>
            </a:r>
            <a:r>
              <a:rPr lang="ru-RU" dirty="0"/>
              <a:t>;</a:t>
            </a:r>
          </a:p>
          <a:p>
            <a:pPr indent="457200"/>
            <a:r>
              <a:rPr lang="ru-RU" dirty="0"/>
              <a:t>–	</a:t>
            </a:r>
            <a:r>
              <a:rPr lang="ru-RU" dirty="0" err="1"/>
              <a:t>використання</a:t>
            </a:r>
            <a:r>
              <a:rPr lang="ru-RU" dirty="0"/>
              <a:t> систем і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очищення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на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рівнях</a:t>
            </a:r>
            <a:r>
              <a:rPr lang="ru-RU" dirty="0"/>
              <a:t>.</a:t>
            </a:r>
          </a:p>
          <a:p>
            <a:pPr indent="457200"/>
            <a:r>
              <a:rPr lang="ru-RU" dirty="0"/>
              <a:t>5.	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захисних</a:t>
            </a:r>
            <a:r>
              <a:rPr lang="ru-RU" dirty="0"/>
              <a:t> сил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:</a:t>
            </a:r>
          </a:p>
          <a:p>
            <a:pPr indent="457200"/>
            <a:r>
              <a:rPr lang="ru-RU" dirty="0"/>
              <a:t>–	</a:t>
            </a:r>
            <a:r>
              <a:rPr lang="ru-RU" dirty="0" err="1"/>
              <a:t>загартовування</a:t>
            </a:r>
            <a:r>
              <a:rPr lang="ru-RU" dirty="0"/>
              <a:t>: </a:t>
            </a:r>
            <a:r>
              <a:rPr lang="ru-RU" dirty="0" err="1"/>
              <a:t>сонячні</a:t>
            </a:r>
            <a:r>
              <a:rPr lang="ru-RU" dirty="0"/>
              <a:t> </a:t>
            </a:r>
            <a:r>
              <a:rPr lang="ru-RU" dirty="0" err="1"/>
              <a:t>ванни</a:t>
            </a:r>
            <a:r>
              <a:rPr lang="ru-RU" dirty="0"/>
              <a:t>, </a:t>
            </a:r>
            <a:r>
              <a:rPr lang="ru-RU" dirty="0" err="1"/>
              <a:t>водні</a:t>
            </a:r>
            <a:r>
              <a:rPr lang="ru-RU" dirty="0"/>
              <a:t> </a:t>
            </a:r>
            <a:r>
              <a:rPr lang="ru-RU" dirty="0" err="1"/>
              <a:t>процедури</a:t>
            </a:r>
            <a:r>
              <a:rPr lang="ru-RU" dirty="0"/>
              <a:t>, </a:t>
            </a:r>
            <a:r>
              <a:rPr lang="ru-RU" dirty="0" err="1"/>
              <a:t>повітряні</a:t>
            </a:r>
            <a:r>
              <a:rPr lang="ru-RU" dirty="0"/>
              <a:t> </a:t>
            </a:r>
            <a:r>
              <a:rPr lang="ru-RU" dirty="0" err="1"/>
              <a:t>процедури</a:t>
            </a:r>
            <a:r>
              <a:rPr lang="ru-RU" dirty="0"/>
              <a:t>, сауна, </a:t>
            </a:r>
            <a:r>
              <a:rPr lang="ru-RU" dirty="0" err="1"/>
              <a:t>комплексний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;</a:t>
            </a:r>
          </a:p>
          <a:p>
            <a:pPr indent="457200"/>
            <a:r>
              <a:rPr lang="ru-RU" dirty="0"/>
              <a:t>–	</a:t>
            </a:r>
            <a:r>
              <a:rPr lang="ru-RU" dirty="0" err="1"/>
              <a:t>масаж</a:t>
            </a:r>
            <a:r>
              <a:rPr lang="ru-RU" dirty="0"/>
              <a:t>;</a:t>
            </a:r>
          </a:p>
          <a:p>
            <a:pPr indent="457200"/>
            <a:r>
              <a:rPr lang="ru-RU" dirty="0"/>
              <a:t>–	</a:t>
            </a:r>
            <a:r>
              <a:rPr lang="ru-RU" dirty="0" err="1"/>
              <a:t>фізичні</a:t>
            </a:r>
            <a:r>
              <a:rPr lang="ru-RU" dirty="0"/>
              <a:t> </a:t>
            </a:r>
            <a:r>
              <a:rPr lang="ru-RU" dirty="0" err="1"/>
              <a:t>тренування</a:t>
            </a:r>
            <a:r>
              <a:rPr lang="ru-RU" dirty="0"/>
              <a:t>;</a:t>
            </a:r>
          </a:p>
          <a:p>
            <a:pPr indent="457200"/>
            <a:r>
              <a:rPr lang="ru-RU" dirty="0"/>
              <a:t>–	</a:t>
            </a:r>
            <a:r>
              <a:rPr lang="ru-RU" dirty="0" err="1"/>
              <a:t>прогулянки</a:t>
            </a:r>
            <a:r>
              <a:rPr lang="ru-RU" dirty="0"/>
              <a:t> на </a:t>
            </a:r>
            <a:r>
              <a:rPr lang="ru-RU" dirty="0" err="1"/>
              <a:t>природі</a:t>
            </a:r>
            <a:r>
              <a:rPr lang="ru-RU" dirty="0"/>
              <a:t>;</a:t>
            </a:r>
          </a:p>
          <a:p>
            <a:pPr indent="457200"/>
            <a:r>
              <a:rPr lang="ru-RU" dirty="0"/>
              <a:t>–	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адаптогенів</a:t>
            </a:r>
            <a:r>
              <a:rPr lang="ru-RU" dirty="0"/>
              <a:t>, </a:t>
            </a:r>
            <a:r>
              <a:rPr lang="ru-RU" dirty="0" err="1"/>
              <a:t>імуностимуляторів</a:t>
            </a:r>
            <a:r>
              <a:rPr lang="ru-RU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2580" y="3717592"/>
            <a:ext cx="6398840" cy="3140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295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/>
              <a:t>6.	</a:t>
            </a:r>
            <a:r>
              <a:rPr lang="ru-RU" dirty="0" err="1"/>
              <a:t>Подолання</a:t>
            </a:r>
            <a:r>
              <a:rPr lang="ru-RU" dirty="0"/>
              <a:t> </a:t>
            </a:r>
            <a:r>
              <a:rPr lang="ru-RU" dirty="0" err="1"/>
              <a:t>шкідливих</a:t>
            </a:r>
            <a:r>
              <a:rPr lang="ru-RU" dirty="0"/>
              <a:t> </a:t>
            </a:r>
            <a:r>
              <a:rPr lang="ru-RU" dirty="0" err="1"/>
              <a:t>звичок</a:t>
            </a:r>
            <a:r>
              <a:rPr lang="ru-RU" dirty="0"/>
              <a:t>:</a:t>
            </a:r>
          </a:p>
          <a:p>
            <a:pPr indent="457200" algn="just"/>
            <a:r>
              <a:rPr lang="ru-RU" dirty="0"/>
              <a:t>–	</a:t>
            </a:r>
            <a:r>
              <a:rPr lang="ru-RU" dirty="0" err="1"/>
              <a:t>алкоголізм</a:t>
            </a:r>
            <a:r>
              <a:rPr lang="ru-RU" dirty="0"/>
              <a:t>;</a:t>
            </a:r>
          </a:p>
          <a:p>
            <a:pPr indent="457200" algn="just"/>
            <a:r>
              <a:rPr lang="ru-RU" dirty="0"/>
              <a:t>–	</a:t>
            </a:r>
            <a:r>
              <a:rPr lang="ru-RU" dirty="0" err="1"/>
              <a:t>наркоманія</a:t>
            </a:r>
            <a:r>
              <a:rPr lang="ru-RU" dirty="0"/>
              <a:t>, </a:t>
            </a:r>
            <a:r>
              <a:rPr lang="ru-RU" dirty="0" err="1"/>
              <a:t>токсикоманія</a:t>
            </a:r>
            <a:r>
              <a:rPr lang="ru-RU" dirty="0"/>
              <a:t>;</a:t>
            </a:r>
          </a:p>
          <a:p>
            <a:pPr indent="457200" algn="just"/>
            <a:r>
              <a:rPr lang="ru-RU" dirty="0"/>
              <a:t>–	</a:t>
            </a:r>
            <a:r>
              <a:rPr lang="ru-RU" dirty="0" err="1"/>
              <a:t>куріння</a:t>
            </a:r>
            <a:r>
              <a:rPr lang="ru-RU" dirty="0"/>
              <a:t>;</a:t>
            </a:r>
          </a:p>
          <a:p>
            <a:pPr indent="457200" algn="just"/>
            <a:r>
              <a:rPr lang="ru-RU" dirty="0"/>
              <a:t>–	</a:t>
            </a:r>
            <a:r>
              <a:rPr lang="ru-RU" dirty="0" err="1"/>
              <a:t>азартні</a:t>
            </a:r>
            <a:r>
              <a:rPr lang="ru-RU" dirty="0"/>
              <a:t> і </a:t>
            </a:r>
            <a:r>
              <a:rPr lang="ru-RU" dirty="0" err="1"/>
              <a:t>комп'ютерні</a:t>
            </a:r>
            <a:r>
              <a:rPr lang="ru-RU" dirty="0"/>
              <a:t> </a:t>
            </a:r>
            <a:r>
              <a:rPr lang="ru-RU" dirty="0" err="1"/>
              <a:t>ігри</a:t>
            </a:r>
            <a:r>
              <a:rPr lang="ru-RU" dirty="0"/>
              <a:t>.</a:t>
            </a:r>
          </a:p>
          <a:p>
            <a:pPr indent="457200" algn="just"/>
            <a:r>
              <a:rPr lang="ru-RU" dirty="0"/>
              <a:t>7.	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побуту</a:t>
            </a:r>
            <a:r>
              <a:rPr lang="ru-RU" dirty="0"/>
              <a:t>:</a:t>
            </a:r>
          </a:p>
          <a:p>
            <a:pPr indent="457200" algn="just"/>
            <a:r>
              <a:rPr lang="ru-RU" dirty="0"/>
              <a:t>–	</a:t>
            </a:r>
            <a:r>
              <a:rPr lang="ru-RU" dirty="0" err="1"/>
              <a:t>розумний</a:t>
            </a:r>
            <a:r>
              <a:rPr lang="ru-RU" dirty="0"/>
              <a:t> </a:t>
            </a:r>
            <a:r>
              <a:rPr lang="ru-RU" dirty="0" err="1"/>
              <a:t>вибір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 </a:t>
            </a:r>
            <a:r>
              <a:rPr lang="ru-RU" dirty="0" err="1"/>
              <a:t>проживання</a:t>
            </a:r>
            <a:r>
              <a:rPr lang="ru-RU" dirty="0"/>
              <a:t>;</a:t>
            </a:r>
          </a:p>
          <a:p>
            <a:pPr indent="457200" algn="just"/>
            <a:r>
              <a:rPr lang="ru-RU" dirty="0"/>
              <a:t>–	</a:t>
            </a:r>
            <a:r>
              <a:rPr lang="ru-RU" dirty="0" err="1"/>
              <a:t>позитивний</a:t>
            </a:r>
            <a:r>
              <a:rPr lang="ru-RU" dirty="0"/>
              <a:t> </a:t>
            </a:r>
            <a:r>
              <a:rPr lang="ru-RU" dirty="0" err="1"/>
              <a:t>мікроклімат</a:t>
            </a:r>
            <a:r>
              <a:rPr lang="ru-RU" dirty="0"/>
              <a:t> у </a:t>
            </a:r>
            <a:r>
              <a:rPr lang="ru-RU" dirty="0" err="1"/>
              <a:t>квартирі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будинку</a:t>
            </a:r>
            <a:r>
              <a:rPr lang="ru-RU" dirty="0"/>
              <a:t>;</a:t>
            </a:r>
          </a:p>
          <a:p>
            <a:pPr indent="457200" algn="just"/>
            <a:r>
              <a:rPr lang="ru-RU" dirty="0"/>
              <a:t>–	</a:t>
            </a:r>
            <a:r>
              <a:rPr lang="ru-RU" dirty="0" err="1"/>
              <a:t>дотримання</a:t>
            </a:r>
            <a:r>
              <a:rPr lang="ru-RU" dirty="0"/>
              <a:t> </a:t>
            </a:r>
            <a:r>
              <a:rPr lang="ru-RU" dirty="0" err="1"/>
              <a:t>гігієнічних</a:t>
            </a:r>
            <a:r>
              <a:rPr lang="ru-RU" dirty="0"/>
              <a:t> норм </a:t>
            </a:r>
            <a:r>
              <a:rPr lang="ru-RU" dirty="0" err="1"/>
              <a:t>житла</a:t>
            </a:r>
            <a:r>
              <a:rPr lang="ru-RU" dirty="0"/>
              <a:t>;</a:t>
            </a:r>
          </a:p>
          <a:p>
            <a:pPr indent="457200" algn="just"/>
            <a:r>
              <a:rPr lang="ru-RU" dirty="0"/>
              <a:t>–	</a:t>
            </a:r>
            <a:r>
              <a:rPr lang="ru-RU" dirty="0" err="1"/>
              <a:t>культурне</a:t>
            </a:r>
            <a:r>
              <a:rPr lang="ru-RU" dirty="0"/>
              <a:t> </a:t>
            </a:r>
            <a:r>
              <a:rPr lang="ru-RU" dirty="0" err="1"/>
              <a:t>дозвілля</a:t>
            </a:r>
            <a:r>
              <a:rPr lang="ru-RU" dirty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6020" y="2780928"/>
            <a:ext cx="4211960" cy="3995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270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6070" y="-16686"/>
            <a:ext cx="916007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i="1" dirty="0"/>
              <a:t>Раціональне </a:t>
            </a:r>
            <a:r>
              <a:rPr lang="ru-RU" i="1" dirty="0" err="1"/>
              <a:t>харчування</a:t>
            </a:r>
            <a:r>
              <a:rPr lang="ru-RU" i="1" dirty="0"/>
              <a:t> </a:t>
            </a:r>
            <a:r>
              <a:rPr lang="ru-RU" dirty="0"/>
              <a:t>(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латинського</a:t>
            </a:r>
            <a:r>
              <a:rPr lang="ru-RU" dirty="0"/>
              <a:t> слова </a:t>
            </a:r>
            <a:r>
              <a:rPr lang="en-US" dirty="0" err="1"/>
              <a:t>rationalis</a:t>
            </a:r>
            <a:r>
              <a:rPr lang="en-US" dirty="0"/>
              <a:t> – «</a:t>
            </a:r>
            <a:r>
              <a:rPr lang="ru-RU" dirty="0" err="1"/>
              <a:t>розумний</a:t>
            </a:r>
            <a:r>
              <a:rPr lang="ru-RU" dirty="0"/>
              <a:t>») –  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фізіологічно</a:t>
            </a:r>
            <a:r>
              <a:rPr lang="ru-RU" dirty="0"/>
              <a:t> </a:t>
            </a:r>
            <a:r>
              <a:rPr lang="ru-RU" dirty="0" err="1"/>
              <a:t>повноцінне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 </a:t>
            </a:r>
            <a:r>
              <a:rPr lang="ru-RU" dirty="0" err="1"/>
              <a:t>здорових</a:t>
            </a:r>
            <a:r>
              <a:rPr lang="ru-RU" dirty="0"/>
              <a:t> людей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статі</a:t>
            </a:r>
            <a:r>
              <a:rPr lang="ru-RU" dirty="0"/>
              <a:t>, </a:t>
            </a:r>
            <a:r>
              <a:rPr lang="ru-RU" dirty="0" err="1"/>
              <a:t>віку</a:t>
            </a:r>
            <a:r>
              <a:rPr lang="ru-RU" dirty="0"/>
              <a:t>, характеру </a:t>
            </a:r>
            <a:r>
              <a:rPr lang="ru-RU" dirty="0" err="1"/>
              <a:t>праці</a:t>
            </a:r>
            <a:r>
              <a:rPr lang="ru-RU" dirty="0"/>
              <a:t>, </a:t>
            </a:r>
            <a:r>
              <a:rPr lang="ru-RU" dirty="0" err="1"/>
              <a:t>кліматичних</a:t>
            </a:r>
            <a:r>
              <a:rPr lang="ru-RU" dirty="0"/>
              <a:t> умов </a:t>
            </a:r>
            <a:r>
              <a:rPr lang="ru-RU" dirty="0" err="1"/>
              <a:t>проживання</a:t>
            </a:r>
            <a:r>
              <a:rPr lang="ru-RU" dirty="0"/>
              <a:t>. Раціональне </a:t>
            </a:r>
            <a:r>
              <a:rPr lang="ru-RU" dirty="0" err="1"/>
              <a:t>харчування</a:t>
            </a:r>
            <a:r>
              <a:rPr lang="ru-RU" dirty="0"/>
              <a:t>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збереженню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, </a:t>
            </a:r>
            <a:r>
              <a:rPr lang="ru-RU" dirty="0" err="1"/>
              <a:t>опірності</a:t>
            </a:r>
            <a:r>
              <a:rPr lang="ru-RU" dirty="0"/>
              <a:t> </a:t>
            </a:r>
            <a:r>
              <a:rPr lang="ru-RU" dirty="0" err="1"/>
              <a:t>шкідливим</a:t>
            </a:r>
            <a:r>
              <a:rPr lang="ru-RU" dirty="0"/>
              <a:t> </a:t>
            </a:r>
            <a:r>
              <a:rPr lang="ru-RU" dirty="0" err="1"/>
              <a:t>чинникам</a:t>
            </a:r>
            <a:r>
              <a:rPr lang="ru-RU" dirty="0"/>
              <a:t> </a:t>
            </a:r>
            <a:r>
              <a:rPr lang="ru-RU" dirty="0" err="1"/>
              <a:t>довкілля</a:t>
            </a:r>
            <a:r>
              <a:rPr lang="ru-RU" dirty="0"/>
              <a:t>, </a:t>
            </a:r>
            <a:r>
              <a:rPr lang="ru-RU" dirty="0" err="1"/>
              <a:t>високій</a:t>
            </a:r>
            <a:r>
              <a:rPr lang="ru-RU" dirty="0"/>
              <a:t> </a:t>
            </a:r>
            <a:r>
              <a:rPr lang="ru-RU" dirty="0" err="1"/>
              <a:t>фізичній</a:t>
            </a:r>
            <a:r>
              <a:rPr lang="ru-RU" dirty="0"/>
              <a:t> і </a:t>
            </a:r>
            <a:r>
              <a:rPr lang="ru-RU" dirty="0" err="1"/>
              <a:t>розумовій</a:t>
            </a:r>
            <a:r>
              <a:rPr lang="ru-RU" dirty="0"/>
              <a:t> </a:t>
            </a:r>
            <a:r>
              <a:rPr lang="ru-RU" dirty="0" err="1"/>
              <a:t>працездатності</a:t>
            </a:r>
            <a:r>
              <a:rPr lang="ru-RU" dirty="0"/>
              <a:t>, активному </a:t>
            </a:r>
            <a:r>
              <a:rPr lang="ru-RU" dirty="0" err="1"/>
              <a:t>довголіттю</a:t>
            </a:r>
            <a:r>
              <a:rPr lang="ru-RU" dirty="0"/>
              <a:t>.</a:t>
            </a:r>
          </a:p>
          <a:p>
            <a:pPr indent="457200" algn="just"/>
            <a:r>
              <a:rPr lang="ru-RU" dirty="0" err="1"/>
              <a:t>Притримуватися</a:t>
            </a:r>
            <a:r>
              <a:rPr lang="ru-RU" dirty="0"/>
              <a:t> здорового </a:t>
            </a:r>
            <a:r>
              <a:rPr lang="ru-RU" dirty="0" err="1"/>
              <a:t>харчування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легко. І тому треба:</a:t>
            </a:r>
          </a:p>
          <a:p>
            <a:pPr indent="457200" algn="just"/>
            <a:r>
              <a:rPr lang="ru-RU" dirty="0"/>
              <a:t>–	</a:t>
            </a:r>
            <a:r>
              <a:rPr lang="ru-RU" dirty="0" err="1"/>
              <a:t>навчитися</a:t>
            </a:r>
            <a:r>
              <a:rPr lang="ru-RU" dirty="0"/>
              <a:t> правильно </a:t>
            </a:r>
            <a:r>
              <a:rPr lang="ru-RU" dirty="0" err="1"/>
              <a:t>готувати</a:t>
            </a:r>
            <a:r>
              <a:rPr lang="ru-RU" dirty="0"/>
              <a:t> </a:t>
            </a:r>
            <a:r>
              <a:rPr lang="ru-RU" dirty="0" err="1"/>
              <a:t>їжу</a:t>
            </a:r>
            <a:r>
              <a:rPr lang="ru-RU" dirty="0"/>
              <a:t>;</a:t>
            </a:r>
          </a:p>
          <a:p>
            <a:pPr indent="457200" algn="just"/>
            <a:r>
              <a:rPr lang="ru-RU" dirty="0"/>
              <a:t>–	</a:t>
            </a:r>
            <a:r>
              <a:rPr lang="ru-RU" dirty="0" err="1"/>
              <a:t>дотримуватися</a:t>
            </a:r>
            <a:r>
              <a:rPr lang="ru-RU" dirty="0"/>
              <a:t> </a:t>
            </a:r>
            <a:r>
              <a:rPr lang="ru-RU" dirty="0" err="1"/>
              <a:t>простих</a:t>
            </a:r>
            <a:r>
              <a:rPr lang="ru-RU" dirty="0"/>
              <a:t> правил </a:t>
            </a:r>
            <a:r>
              <a:rPr lang="ru-RU" dirty="0" err="1"/>
              <a:t>харчування</a:t>
            </a:r>
            <a:r>
              <a:rPr lang="ru-RU" dirty="0"/>
              <a:t>;</a:t>
            </a:r>
          </a:p>
          <a:p>
            <a:pPr indent="457200" algn="just"/>
            <a:r>
              <a:rPr lang="ru-RU" dirty="0"/>
              <a:t>–	</a:t>
            </a:r>
            <a:r>
              <a:rPr lang="ru-RU" dirty="0" err="1"/>
              <a:t>вживати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свіжі</a:t>
            </a:r>
            <a:r>
              <a:rPr lang="ru-RU" dirty="0"/>
              <a:t> </a:t>
            </a:r>
            <a:r>
              <a:rPr lang="ru-RU" dirty="0" err="1"/>
              <a:t>здорові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 smtClean="0"/>
              <a:t>.</a:t>
            </a:r>
          </a:p>
          <a:p>
            <a:pPr indent="457200" algn="just"/>
            <a:r>
              <a:rPr lang="uk-UA" dirty="0"/>
              <a:t>Задля підтримування здорового способу життя необхідно, щоб витрати енергії повністю покривалися їжею. Здорове харчування людини має включати компоненти, що входять до складу її організму, тобто білки, жири, вуглеводи, вітаміни, мінерали і воду. Витрата цих матеріалів залежить від низки чинників: віку, виду праці, довкілля та стану самої людини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77" y="3953632"/>
            <a:ext cx="6984776" cy="278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387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i="1" dirty="0"/>
              <a:t>Роль </a:t>
            </a:r>
            <a:r>
              <a:rPr lang="ru-RU" i="1" dirty="0" err="1"/>
              <a:t>білка</a:t>
            </a:r>
            <a:r>
              <a:rPr lang="ru-RU" i="1" dirty="0"/>
              <a:t> у правильному </a:t>
            </a:r>
            <a:r>
              <a:rPr lang="ru-RU" i="1" dirty="0" err="1"/>
              <a:t>харчуванні</a:t>
            </a:r>
            <a:r>
              <a:rPr lang="ru-RU" i="1" dirty="0"/>
              <a:t>. </a:t>
            </a:r>
            <a:r>
              <a:rPr lang="ru-RU" dirty="0"/>
              <a:t>До складу живого </a:t>
            </a:r>
            <a:r>
              <a:rPr lang="ru-RU" dirty="0" err="1"/>
              <a:t>організму</a:t>
            </a:r>
            <a:r>
              <a:rPr lang="ru-RU" dirty="0"/>
              <a:t> входить </a:t>
            </a:r>
            <a:r>
              <a:rPr lang="ru-RU" dirty="0" err="1"/>
              <a:t>білок</a:t>
            </a:r>
            <a:r>
              <a:rPr lang="ru-RU" dirty="0"/>
              <a:t>, без </a:t>
            </a:r>
            <a:r>
              <a:rPr lang="ru-RU" dirty="0" err="1"/>
              <a:t>якого</a:t>
            </a:r>
            <a:r>
              <a:rPr lang="ru-RU" dirty="0"/>
              <a:t> не </a:t>
            </a:r>
            <a:r>
              <a:rPr lang="ru-RU" dirty="0" err="1"/>
              <a:t>можливе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. До складу </a:t>
            </a:r>
            <a:r>
              <a:rPr lang="ru-RU" dirty="0" err="1"/>
              <a:t>харчування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входять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 </a:t>
            </a:r>
            <a:r>
              <a:rPr lang="ru-RU" dirty="0" err="1"/>
              <a:t>живої</a:t>
            </a:r>
            <a:r>
              <a:rPr lang="ru-RU" dirty="0"/>
              <a:t> та </a:t>
            </a:r>
            <a:r>
              <a:rPr lang="ru-RU" dirty="0" err="1"/>
              <a:t>неживої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є </a:t>
            </a:r>
            <a:r>
              <a:rPr lang="ru-RU" dirty="0" err="1"/>
              <a:t>джерелом</a:t>
            </a:r>
            <a:r>
              <a:rPr lang="ru-RU" dirty="0"/>
              <a:t> </a:t>
            </a:r>
            <a:r>
              <a:rPr lang="ru-RU" dirty="0" err="1"/>
              <a:t>білка</a:t>
            </a:r>
            <a:r>
              <a:rPr lang="ru-RU" dirty="0"/>
              <a:t>. </a:t>
            </a:r>
            <a:r>
              <a:rPr lang="ru-RU" dirty="0" err="1"/>
              <a:t>Білки</a:t>
            </a:r>
            <a:r>
              <a:rPr lang="ru-RU" dirty="0"/>
              <a:t> </a:t>
            </a:r>
            <a:r>
              <a:rPr lang="ru-RU" dirty="0" err="1"/>
              <a:t>м'яса</a:t>
            </a:r>
            <a:r>
              <a:rPr lang="ru-RU" dirty="0"/>
              <a:t>, </a:t>
            </a:r>
            <a:r>
              <a:rPr lang="ru-RU" dirty="0" err="1"/>
              <a:t>яйця</a:t>
            </a:r>
            <a:r>
              <a:rPr lang="ru-RU" dirty="0"/>
              <a:t>, </a:t>
            </a:r>
            <a:r>
              <a:rPr lang="ru-RU" dirty="0" err="1"/>
              <a:t>риби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білки</a:t>
            </a:r>
            <a:r>
              <a:rPr lang="ru-RU" dirty="0"/>
              <a:t> </a:t>
            </a:r>
            <a:r>
              <a:rPr lang="ru-RU" dirty="0" err="1"/>
              <a:t>тваринного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, вони </a:t>
            </a:r>
            <a:r>
              <a:rPr lang="ru-RU" dirty="0" err="1"/>
              <a:t>вважаються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повноцінними</a:t>
            </a:r>
            <a:r>
              <a:rPr lang="ru-RU" dirty="0"/>
              <a:t> </a:t>
            </a:r>
            <a:r>
              <a:rPr lang="ru-RU" dirty="0" err="1"/>
              <a:t>білками</a:t>
            </a:r>
            <a:r>
              <a:rPr lang="ru-RU" dirty="0"/>
              <a:t>. </a:t>
            </a:r>
            <a:r>
              <a:rPr lang="ru-RU" dirty="0" err="1"/>
              <a:t>Крупи</a:t>
            </a:r>
            <a:r>
              <a:rPr lang="ru-RU" dirty="0"/>
              <a:t>, </a:t>
            </a:r>
            <a:r>
              <a:rPr lang="ru-RU" dirty="0" err="1"/>
              <a:t>хліб</a:t>
            </a:r>
            <a:r>
              <a:rPr lang="ru-RU" dirty="0"/>
              <a:t>, </a:t>
            </a:r>
            <a:r>
              <a:rPr lang="ru-RU" dirty="0" err="1"/>
              <a:t>овочі</a:t>
            </a:r>
            <a:r>
              <a:rPr lang="ru-RU" dirty="0"/>
              <a:t>, </a:t>
            </a:r>
            <a:r>
              <a:rPr lang="ru-RU" dirty="0" err="1"/>
              <a:t>картопля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 </a:t>
            </a:r>
            <a:r>
              <a:rPr lang="ru-RU" dirty="0" err="1"/>
              <a:t>неживої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 </a:t>
            </a:r>
            <a:r>
              <a:rPr lang="ru-RU" dirty="0" err="1"/>
              <a:t>теж</a:t>
            </a:r>
            <a:r>
              <a:rPr lang="ru-RU" dirty="0"/>
              <a:t> </a:t>
            </a:r>
            <a:r>
              <a:rPr lang="ru-RU" dirty="0" err="1"/>
              <a:t>містять</a:t>
            </a:r>
            <a:r>
              <a:rPr lang="ru-RU" dirty="0"/>
              <a:t> </a:t>
            </a:r>
            <a:r>
              <a:rPr lang="ru-RU" dirty="0" err="1"/>
              <a:t>білки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важливі</a:t>
            </a:r>
            <a:r>
              <a:rPr lang="ru-RU" dirty="0"/>
              <a:t> для правильного </a:t>
            </a:r>
            <a:r>
              <a:rPr lang="ru-RU" dirty="0" err="1"/>
              <a:t>харчування</a:t>
            </a:r>
            <a:r>
              <a:rPr lang="ru-RU" dirty="0"/>
              <a:t>. </a:t>
            </a:r>
            <a:r>
              <a:rPr lang="ru-RU" dirty="0" err="1"/>
              <a:t>Білки</a:t>
            </a:r>
            <a:r>
              <a:rPr lang="ru-RU" dirty="0"/>
              <a:t> – </a:t>
            </a:r>
            <a:r>
              <a:rPr lang="ru-RU" dirty="0" err="1"/>
              <a:t>складні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,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жирів</a:t>
            </a:r>
            <a:r>
              <a:rPr lang="ru-RU" dirty="0"/>
              <a:t> і </a:t>
            </a:r>
            <a:r>
              <a:rPr lang="ru-RU" dirty="0" err="1"/>
              <a:t>вуглеводів</a:t>
            </a:r>
            <a:r>
              <a:rPr lang="ru-RU" dirty="0"/>
              <a:t> вони </a:t>
            </a:r>
            <a:r>
              <a:rPr lang="ru-RU" dirty="0" err="1"/>
              <a:t>різняться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до </a:t>
            </a:r>
            <a:r>
              <a:rPr lang="ru-RU" dirty="0" err="1"/>
              <a:t>їх</a:t>
            </a:r>
            <a:r>
              <a:rPr lang="ru-RU" dirty="0"/>
              <a:t> складу входить азот. </a:t>
            </a:r>
            <a:r>
              <a:rPr lang="ru-RU" dirty="0" err="1"/>
              <a:t>Амінокислоти</a:t>
            </a:r>
            <a:r>
              <a:rPr lang="ru-RU" dirty="0"/>
              <a:t> </a:t>
            </a:r>
            <a:r>
              <a:rPr lang="ru-RU" dirty="0" err="1"/>
              <a:t>рослинних</a:t>
            </a:r>
            <a:r>
              <a:rPr lang="ru-RU" dirty="0"/>
              <a:t> </a:t>
            </a:r>
            <a:r>
              <a:rPr lang="ru-RU" dirty="0" err="1"/>
              <a:t>білків</a:t>
            </a:r>
            <a:r>
              <a:rPr lang="ru-RU" dirty="0"/>
              <a:t> </a:t>
            </a:r>
            <a:r>
              <a:rPr lang="ru-RU" dirty="0" err="1"/>
              <a:t>зовсім</a:t>
            </a:r>
            <a:r>
              <a:rPr lang="ru-RU" dirty="0"/>
              <a:t> не </a:t>
            </a:r>
            <a:r>
              <a:rPr lang="ru-RU" dirty="0" err="1"/>
              <a:t>схожі</a:t>
            </a:r>
            <a:r>
              <a:rPr lang="ru-RU" dirty="0"/>
              <a:t> на </a:t>
            </a:r>
            <a:r>
              <a:rPr lang="ru-RU" dirty="0" err="1"/>
              <a:t>білки</a:t>
            </a:r>
            <a:r>
              <a:rPr lang="ru-RU" dirty="0"/>
              <a:t> </a:t>
            </a:r>
            <a:r>
              <a:rPr lang="ru-RU" dirty="0" err="1"/>
              <a:t>нашого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, але </a:t>
            </a:r>
            <a:r>
              <a:rPr lang="ru-RU" dirty="0" err="1"/>
              <a:t>створюючи</a:t>
            </a:r>
            <a:r>
              <a:rPr lang="ru-RU" dirty="0"/>
              <a:t> </a:t>
            </a:r>
            <a:r>
              <a:rPr lang="ru-RU" dirty="0" err="1"/>
              <a:t>суміш</a:t>
            </a:r>
            <a:r>
              <a:rPr lang="ru-RU" dirty="0"/>
              <a:t> </a:t>
            </a:r>
            <a:r>
              <a:rPr lang="ru-RU" dirty="0" err="1"/>
              <a:t>рослинних</a:t>
            </a:r>
            <a:r>
              <a:rPr lang="ru-RU" dirty="0"/>
              <a:t> і </a:t>
            </a:r>
            <a:r>
              <a:rPr lang="ru-RU" dirty="0" err="1"/>
              <a:t>тварин</a:t>
            </a:r>
            <a:r>
              <a:rPr lang="ru-RU" dirty="0"/>
              <a:t> </a:t>
            </a:r>
            <a:r>
              <a:rPr lang="ru-RU" dirty="0" err="1"/>
              <a:t>білків</a:t>
            </a:r>
            <a:r>
              <a:rPr lang="ru-RU" dirty="0"/>
              <a:t> ми </a:t>
            </a:r>
            <a:r>
              <a:rPr lang="ru-RU" dirty="0" err="1"/>
              <a:t>отримуємо</a:t>
            </a:r>
            <a:r>
              <a:rPr lang="ru-RU" dirty="0"/>
              <a:t> </a:t>
            </a:r>
            <a:r>
              <a:rPr lang="ru-RU" dirty="0" err="1"/>
              <a:t>білки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задовольняють</a:t>
            </a:r>
            <a:r>
              <a:rPr lang="ru-RU" dirty="0"/>
              <a:t> потребам </a:t>
            </a:r>
            <a:r>
              <a:rPr lang="ru-RU" dirty="0" err="1"/>
              <a:t>нашого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. </a:t>
            </a:r>
            <a:r>
              <a:rPr lang="ru-RU" dirty="0" err="1"/>
              <a:t>Звідси</a:t>
            </a:r>
            <a:r>
              <a:rPr lang="ru-RU" dirty="0"/>
              <a:t> правило: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різноманітних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у </a:t>
            </a:r>
            <a:r>
              <a:rPr lang="ru-RU" dirty="0" err="1"/>
              <a:t>харчуванні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ймовірніше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вона </a:t>
            </a:r>
            <a:r>
              <a:rPr lang="ru-RU" dirty="0" err="1"/>
              <a:t>обов'язково</a:t>
            </a:r>
            <a:r>
              <a:rPr lang="ru-RU" dirty="0"/>
              <a:t> </a:t>
            </a:r>
            <a:r>
              <a:rPr lang="ru-RU" dirty="0" err="1"/>
              <a:t>отримає</a:t>
            </a:r>
            <a:r>
              <a:rPr lang="ru-RU" dirty="0"/>
              <a:t> з </a:t>
            </a:r>
            <a:r>
              <a:rPr lang="ru-RU" dirty="0" err="1"/>
              <a:t>їжею</a:t>
            </a:r>
            <a:r>
              <a:rPr lang="ru-RU" dirty="0"/>
              <a:t> </a:t>
            </a:r>
            <a:r>
              <a:rPr lang="ru-RU" dirty="0" err="1"/>
              <a:t>необхідні</a:t>
            </a:r>
            <a:r>
              <a:rPr lang="ru-RU" dirty="0"/>
              <a:t> </a:t>
            </a:r>
            <a:r>
              <a:rPr lang="ru-RU" dirty="0" err="1"/>
              <a:t>білки</a:t>
            </a:r>
            <a:r>
              <a:rPr lang="ru-RU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30" y="3356992"/>
            <a:ext cx="4394153" cy="3139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356992"/>
            <a:ext cx="4694875" cy="3139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82481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383769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i="1" dirty="0"/>
              <a:t>Роль </a:t>
            </a:r>
            <a:r>
              <a:rPr lang="ru-RU" i="1" dirty="0" err="1"/>
              <a:t>жирів</a:t>
            </a:r>
            <a:r>
              <a:rPr lang="ru-RU" i="1" dirty="0"/>
              <a:t> у правильному </a:t>
            </a:r>
            <a:r>
              <a:rPr lang="ru-RU" i="1" dirty="0" err="1"/>
              <a:t>харчуванні</a:t>
            </a:r>
            <a:r>
              <a:rPr lang="ru-RU" dirty="0"/>
              <a:t>. </a:t>
            </a:r>
            <a:r>
              <a:rPr lang="ru-RU" dirty="0" err="1"/>
              <a:t>Білок</a:t>
            </a:r>
            <a:r>
              <a:rPr lang="ru-RU" dirty="0"/>
              <a:t> служить </a:t>
            </a:r>
            <a:r>
              <a:rPr lang="ru-RU" dirty="0" err="1"/>
              <a:t>будівельним</a:t>
            </a:r>
            <a:r>
              <a:rPr lang="ru-RU" dirty="0"/>
              <a:t> </a:t>
            </a:r>
            <a:r>
              <a:rPr lang="ru-RU" dirty="0" err="1"/>
              <a:t>матеріалом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, але у </a:t>
            </a:r>
            <a:r>
              <a:rPr lang="ru-RU" dirty="0" err="1"/>
              <a:t>складі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є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жири</a:t>
            </a:r>
            <a:r>
              <a:rPr lang="ru-RU" dirty="0"/>
              <a:t> і </a:t>
            </a:r>
            <a:r>
              <a:rPr lang="ru-RU" dirty="0" err="1"/>
              <a:t>вуглеводи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теж</a:t>
            </a:r>
            <a:r>
              <a:rPr lang="ru-RU" dirty="0"/>
              <a:t> </a:t>
            </a:r>
            <a:r>
              <a:rPr lang="ru-RU" dirty="0" err="1"/>
              <a:t>беруть</a:t>
            </a:r>
            <a:r>
              <a:rPr lang="ru-RU" dirty="0"/>
              <a:t> участь в </a:t>
            </a:r>
            <a:r>
              <a:rPr lang="ru-RU" dirty="0" err="1"/>
              <a:t>обміні</a:t>
            </a:r>
            <a:r>
              <a:rPr lang="ru-RU" dirty="0"/>
              <a:t> речовин. </a:t>
            </a:r>
            <a:r>
              <a:rPr lang="ru-RU" dirty="0" err="1"/>
              <a:t>Молочні</a:t>
            </a:r>
            <a:r>
              <a:rPr lang="ru-RU" dirty="0"/>
              <a:t> </a:t>
            </a:r>
            <a:r>
              <a:rPr lang="ru-RU" dirty="0" err="1"/>
              <a:t>жири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є </a:t>
            </a:r>
            <a:r>
              <a:rPr lang="ru-RU" dirty="0" err="1"/>
              <a:t>частиною</a:t>
            </a:r>
            <a:r>
              <a:rPr lang="ru-RU" dirty="0"/>
              <a:t> молока та </a:t>
            </a:r>
            <a:r>
              <a:rPr lang="ru-RU" dirty="0" err="1"/>
              <a:t>молочних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– вершки, сметана, і жир, </a:t>
            </a:r>
            <a:r>
              <a:rPr lang="ru-RU" dirty="0" err="1"/>
              <a:t>що</a:t>
            </a:r>
            <a:r>
              <a:rPr lang="ru-RU" dirty="0"/>
              <a:t> є </a:t>
            </a:r>
            <a:r>
              <a:rPr lang="ru-RU" dirty="0" err="1"/>
              <a:t>частиною</a:t>
            </a:r>
            <a:r>
              <a:rPr lang="ru-RU" dirty="0"/>
              <a:t> </a:t>
            </a:r>
            <a:r>
              <a:rPr lang="ru-RU" dirty="0" err="1"/>
              <a:t>жовтка</a:t>
            </a:r>
            <a:r>
              <a:rPr lang="ru-RU" dirty="0"/>
              <a:t> </a:t>
            </a:r>
            <a:r>
              <a:rPr lang="ru-RU" dirty="0" err="1"/>
              <a:t>яєць</a:t>
            </a:r>
            <a:r>
              <a:rPr lang="ru-RU" dirty="0"/>
              <a:t>, є  </a:t>
            </a:r>
            <a:r>
              <a:rPr lang="ru-RU" dirty="0" err="1"/>
              <a:t>найціннішими</a:t>
            </a:r>
            <a:r>
              <a:rPr lang="ru-RU" dirty="0"/>
              <a:t>. Однак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жири</a:t>
            </a:r>
            <a:r>
              <a:rPr lang="ru-RU" dirty="0"/>
              <a:t> як,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рослинні</a:t>
            </a:r>
            <a:r>
              <a:rPr lang="ru-RU" dirty="0"/>
              <a:t> </a:t>
            </a:r>
            <a:r>
              <a:rPr lang="ru-RU" dirty="0" err="1"/>
              <a:t>жири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відповідають</a:t>
            </a:r>
            <a:r>
              <a:rPr lang="ru-RU" dirty="0"/>
              <a:t> </a:t>
            </a:r>
            <a:r>
              <a:rPr lang="ru-RU" dirty="0" err="1"/>
              <a:t>людській</a:t>
            </a:r>
            <a:r>
              <a:rPr lang="ru-RU" dirty="0"/>
              <a:t> </a:t>
            </a:r>
            <a:r>
              <a:rPr lang="ru-RU" dirty="0" err="1"/>
              <a:t>потребі</a:t>
            </a:r>
            <a:r>
              <a:rPr lang="ru-RU" dirty="0"/>
              <a:t>, тому </a:t>
            </a:r>
            <a:r>
              <a:rPr lang="ru-RU" dirty="0" err="1"/>
              <a:t>що</a:t>
            </a:r>
            <a:r>
              <a:rPr lang="ru-RU" dirty="0"/>
              <a:t> є </a:t>
            </a:r>
            <a:r>
              <a:rPr lang="ru-RU" dirty="0" err="1"/>
              <a:t>енергопостачальниками</a:t>
            </a:r>
            <a:r>
              <a:rPr lang="ru-RU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7699" y="0"/>
            <a:ext cx="5292080" cy="324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7699" y="3271638"/>
            <a:ext cx="5292080" cy="332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67670"/>
            <a:ext cx="3837699" cy="2929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6974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0"/>
            <a:ext cx="91440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i="1" dirty="0"/>
              <a:t>Роль </a:t>
            </a:r>
            <a:r>
              <a:rPr lang="ru-RU" i="1" dirty="0" err="1"/>
              <a:t>вуглеводів</a:t>
            </a:r>
            <a:r>
              <a:rPr lang="ru-RU" i="1" dirty="0"/>
              <a:t> у правильному </a:t>
            </a:r>
            <a:r>
              <a:rPr lang="ru-RU" i="1" dirty="0" err="1"/>
              <a:t>харчуванні</a:t>
            </a:r>
            <a:r>
              <a:rPr lang="ru-RU" i="1" dirty="0"/>
              <a:t>. </a:t>
            </a:r>
            <a:r>
              <a:rPr lang="ru-RU" dirty="0" err="1"/>
              <a:t>Джерелами</a:t>
            </a:r>
            <a:r>
              <a:rPr lang="ru-RU" dirty="0"/>
              <a:t> </a:t>
            </a:r>
            <a:r>
              <a:rPr lang="ru-RU" dirty="0" err="1"/>
              <a:t>вуглеводів</a:t>
            </a:r>
            <a:r>
              <a:rPr lang="ru-RU" dirty="0"/>
              <a:t>  є  </a:t>
            </a:r>
            <a:r>
              <a:rPr lang="ru-RU" dirty="0" err="1"/>
              <a:t>рослинні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, </a:t>
            </a:r>
            <a:r>
              <a:rPr lang="ru-RU" dirty="0" err="1"/>
              <a:t>такі</a:t>
            </a:r>
            <a:r>
              <a:rPr lang="ru-RU" dirty="0"/>
              <a:t> як </a:t>
            </a:r>
            <a:r>
              <a:rPr lang="ru-RU" dirty="0" err="1"/>
              <a:t>хліб</a:t>
            </a:r>
            <a:r>
              <a:rPr lang="ru-RU" dirty="0"/>
              <a:t>, крупа, </a:t>
            </a:r>
            <a:r>
              <a:rPr lang="ru-RU" dirty="0" err="1"/>
              <a:t>картопля</a:t>
            </a:r>
            <a:r>
              <a:rPr lang="ru-RU" dirty="0"/>
              <a:t>, </a:t>
            </a:r>
            <a:r>
              <a:rPr lang="ru-RU" dirty="0" err="1"/>
              <a:t>овочі</a:t>
            </a:r>
            <a:r>
              <a:rPr lang="ru-RU" dirty="0"/>
              <a:t>, </a:t>
            </a:r>
            <a:r>
              <a:rPr lang="ru-RU" dirty="0" err="1"/>
              <a:t>ягоди</a:t>
            </a:r>
            <a:r>
              <a:rPr lang="ru-RU" dirty="0"/>
              <a:t>. З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тваринного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у </a:t>
            </a:r>
            <a:r>
              <a:rPr lang="ru-RU" dirty="0" err="1"/>
              <a:t>молоці</a:t>
            </a:r>
            <a:r>
              <a:rPr lang="ru-RU" dirty="0"/>
              <a:t> є </a:t>
            </a:r>
            <a:r>
              <a:rPr lang="ru-RU" dirty="0" err="1"/>
              <a:t>молочний</a:t>
            </a:r>
            <a:r>
              <a:rPr lang="ru-RU" dirty="0"/>
              <a:t> </a:t>
            </a:r>
            <a:r>
              <a:rPr lang="ru-RU" dirty="0" err="1"/>
              <a:t>цукор</a:t>
            </a:r>
            <a:r>
              <a:rPr lang="ru-RU" dirty="0"/>
              <a:t>. </a:t>
            </a:r>
            <a:r>
              <a:rPr lang="ru-RU" dirty="0" err="1"/>
              <a:t>Харчові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 </a:t>
            </a:r>
            <a:r>
              <a:rPr lang="ru-RU" dirty="0" err="1"/>
              <a:t>містять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вуглеводи</a:t>
            </a:r>
            <a:r>
              <a:rPr lang="ru-RU" dirty="0"/>
              <a:t>: так, крупа, </a:t>
            </a:r>
            <a:r>
              <a:rPr lang="ru-RU" dirty="0" err="1"/>
              <a:t>картопля</a:t>
            </a:r>
            <a:r>
              <a:rPr lang="ru-RU" dirty="0"/>
              <a:t> </a:t>
            </a:r>
            <a:r>
              <a:rPr lang="ru-RU" dirty="0" err="1"/>
              <a:t>містить</a:t>
            </a:r>
            <a:r>
              <a:rPr lang="ru-RU" dirty="0"/>
              <a:t>  </a:t>
            </a:r>
            <a:r>
              <a:rPr lang="ru-RU" dirty="0" err="1"/>
              <a:t>крохмаль</a:t>
            </a:r>
            <a:r>
              <a:rPr lang="ru-RU" dirty="0"/>
              <a:t>,  </a:t>
            </a:r>
            <a:r>
              <a:rPr lang="ru-RU" dirty="0" err="1"/>
              <a:t>важкий</a:t>
            </a:r>
            <a:r>
              <a:rPr lang="ru-RU" dirty="0"/>
              <a:t> </a:t>
            </a:r>
            <a:r>
              <a:rPr lang="ru-RU" dirty="0" err="1"/>
              <a:t>матеріал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розкладається</a:t>
            </a:r>
            <a:r>
              <a:rPr lang="ru-RU" dirty="0"/>
              <a:t> </a:t>
            </a:r>
            <a:r>
              <a:rPr lang="ru-RU" dirty="0" err="1"/>
              <a:t>травним</a:t>
            </a:r>
            <a:r>
              <a:rPr lang="ru-RU" dirty="0"/>
              <a:t> соком. У фруктах, ягодах та у </a:t>
            </a:r>
            <a:r>
              <a:rPr lang="ru-RU" dirty="0" err="1"/>
              <a:t>невеликій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в </a:t>
            </a:r>
            <a:r>
              <a:rPr lang="ru-RU" dirty="0" err="1"/>
              <a:t>овочах</a:t>
            </a:r>
            <a:r>
              <a:rPr lang="ru-RU" dirty="0"/>
              <a:t> </a:t>
            </a:r>
            <a:r>
              <a:rPr lang="ru-RU" dirty="0" err="1"/>
              <a:t>вуглеводи</a:t>
            </a:r>
            <a:r>
              <a:rPr lang="ru-RU" dirty="0"/>
              <a:t> </a:t>
            </a:r>
            <a:r>
              <a:rPr lang="ru-RU" dirty="0" err="1"/>
              <a:t>зберігаються</a:t>
            </a:r>
            <a:r>
              <a:rPr lang="ru-RU" dirty="0"/>
              <a:t> у </a:t>
            </a:r>
            <a:r>
              <a:rPr lang="ru-RU" dirty="0" err="1"/>
              <a:t>формі</a:t>
            </a:r>
            <a:r>
              <a:rPr lang="ru-RU" dirty="0"/>
              <a:t> </a:t>
            </a:r>
            <a:r>
              <a:rPr lang="ru-RU" dirty="0" err="1"/>
              <a:t>цукру</a:t>
            </a:r>
            <a:r>
              <a:rPr lang="ru-RU" dirty="0"/>
              <a:t> </a:t>
            </a:r>
            <a:r>
              <a:rPr lang="ru-RU" dirty="0" err="1"/>
              <a:t>різного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 – </a:t>
            </a:r>
            <a:r>
              <a:rPr lang="ru-RU" dirty="0" err="1"/>
              <a:t>фруктовий</a:t>
            </a:r>
            <a:r>
              <a:rPr lang="ru-RU" dirty="0"/>
              <a:t> </a:t>
            </a:r>
            <a:r>
              <a:rPr lang="ru-RU" dirty="0" err="1"/>
              <a:t>цукор</a:t>
            </a:r>
            <a:r>
              <a:rPr lang="ru-RU" dirty="0"/>
              <a:t>, </a:t>
            </a:r>
            <a:r>
              <a:rPr lang="ru-RU" dirty="0" err="1"/>
              <a:t>цукор</a:t>
            </a:r>
            <a:r>
              <a:rPr lang="ru-RU" dirty="0"/>
              <a:t> </a:t>
            </a:r>
            <a:r>
              <a:rPr lang="ru-RU" dirty="0" err="1"/>
              <a:t>буряковий</a:t>
            </a:r>
            <a:r>
              <a:rPr lang="ru-RU" dirty="0"/>
              <a:t>, </a:t>
            </a:r>
            <a:r>
              <a:rPr lang="ru-RU" dirty="0" err="1"/>
              <a:t>цукор</a:t>
            </a:r>
            <a:r>
              <a:rPr lang="ru-RU" dirty="0"/>
              <a:t> </a:t>
            </a:r>
            <a:r>
              <a:rPr lang="ru-RU" dirty="0" err="1"/>
              <a:t>тростини</a:t>
            </a:r>
            <a:r>
              <a:rPr lang="ru-RU" dirty="0"/>
              <a:t>, глюкоза, </a:t>
            </a:r>
            <a:r>
              <a:rPr lang="ru-RU" dirty="0" err="1"/>
              <a:t>тощо</a:t>
            </a:r>
            <a:r>
              <a:rPr lang="ru-RU" dirty="0"/>
              <a:t>. Вони </a:t>
            </a:r>
            <a:r>
              <a:rPr lang="ru-RU" dirty="0" err="1"/>
              <a:t>розчиняються</a:t>
            </a:r>
            <a:r>
              <a:rPr lang="ru-RU" dirty="0"/>
              <a:t> у </a:t>
            </a:r>
            <a:r>
              <a:rPr lang="ru-RU" dirty="0" err="1"/>
              <a:t>воді</a:t>
            </a:r>
            <a:r>
              <a:rPr lang="ru-RU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2031325"/>
            <a:ext cx="4355976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7" y="2031325"/>
            <a:ext cx="4788023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618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i="1" dirty="0"/>
              <a:t>Роль </a:t>
            </a:r>
            <a:r>
              <a:rPr lang="ru-RU" i="1" dirty="0" err="1"/>
              <a:t>вітамінів</a:t>
            </a:r>
            <a:r>
              <a:rPr lang="ru-RU" i="1" dirty="0"/>
              <a:t> у правильному </a:t>
            </a:r>
            <a:r>
              <a:rPr lang="ru-RU" i="1" dirty="0" err="1"/>
              <a:t>харчуванні</a:t>
            </a:r>
            <a:r>
              <a:rPr lang="ru-RU" i="1" dirty="0"/>
              <a:t>. </a:t>
            </a:r>
            <a:r>
              <a:rPr lang="ru-RU" dirty="0" err="1"/>
              <a:t>Ще</a:t>
            </a:r>
            <a:r>
              <a:rPr lang="ru-RU" dirty="0"/>
              <a:t> у </a:t>
            </a:r>
            <a:r>
              <a:rPr lang="ru-RU" dirty="0" err="1"/>
              <a:t>давні</a:t>
            </a:r>
            <a:r>
              <a:rPr lang="ru-RU" dirty="0"/>
              <a:t> </a:t>
            </a:r>
            <a:r>
              <a:rPr lang="ru-RU" dirty="0" err="1"/>
              <a:t>часи</a:t>
            </a:r>
            <a:r>
              <a:rPr lang="ru-RU" dirty="0"/>
              <a:t> стало </a:t>
            </a:r>
            <a:r>
              <a:rPr lang="ru-RU" dirty="0" err="1"/>
              <a:t>зрозуміло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довгого</a:t>
            </a:r>
            <a:r>
              <a:rPr lang="ru-RU" dirty="0"/>
              <a:t> </a:t>
            </a:r>
            <a:r>
              <a:rPr lang="ru-RU" dirty="0" err="1"/>
              <a:t>перебування</a:t>
            </a:r>
            <a:r>
              <a:rPr lang="ru-RU" dirty="0"/>
              <a:t> у </a:t>
            </a:r>
            <a:r>
              <a:rPr lang="ru-RU" dirty="0" err="1"/>
              <a:t>морі</a:t>
            </a:r>
            <a:r>
              <a:rPr lang="ru-RU" dirty="0"/>
              <a:t>, у </a:t>
            </a:r>
            <a:r>
              <a:rPr lang="ru-RU" dirty="0" err="1"/>
              <a:t>періоди</a:t>
            </a:r>
            <a:r>
              <a:rPr lang="ru-RU" dirty="0"/>
              <a:t> </a:t>
            </a:r>
            <a:r>
              <a:rPr lang="ru-RU" dirty="0" err="1"/>
              <a:t>поганих</a:t>
            </a:r>
            <a:r>
              <a:rPr lang="ru-RU" dirty="0"/>
              <a:t> </a:t>
            </a:r>
            <a:r>
              <a:rPr lang="ru-RU" dirty="0" err="1"/>
              <a:t>урожаїв</a:t>
            </a:r>
            <a:r>
              <a:rPr lang="ru-RU" dirty="0"/>
              <a:t> часто </a:t>
            </a:r>
            <a:r>
              <a:rPr lang="ru-RU" dirty="0" err="1"/>
              <a:t>мали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численні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 </a:t>
            </a:r>
            <a:r>
              <a:rPr lang="ru-RU" dirty="0" err="1"/>
              <a:t>невідомої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. </a:t>
            </a:r>
            <a:r>
              <a:rPr lang="ru-RU" dirty="0" err="1"/>
              <a:t>Спочатку</a:t>
            </a:r>
            <a:r>
              <a:rPr lang="ru-RU" dirty="0"/>
              <a:t> причину </a:t>
            </a:r>
            <a:r>
              <a:rPr lang="ru-RU" dirty="0" err="1"/>
              <a:t>шукали</a:t>
            </a:r>
            <a:r>
              <a:rPr lang="ru-RU" dirty="0"/>
              <a:t> у </a:t>
            </a:r>
            <a:r>
              <a:rPr lang="ru-RU" dirty="0" err="1"/>
              <a:t>зіпсованих</a:t>
            </a:r>
            <a:r>
              <a:rPr lang="ru-RU" dirty="0"/>
              <a:t> продуктах. </a:t>
            </a:r>
            <a:r>
              <a:rPr lang="ru-RU" dirty="0" err="1"/>
              <a:t>Наступні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учених</a:t>
            </a:r>
            <a:r>
              <a:rPr lang="ru-RU" dirty="0"/>
              <a:t> дозволили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висновок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у продуктах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білків</a:t>
            </a:r>
            <a:r>
              <a:rPr lang="ru-RU" dirty="0"/>
              <a:t>, </a:t>
            </a:r>
            <a:r>
              <a:rPr lang="ru-RU" dirty="0" err="1"/>
              <a:t>жирів</a:t>
            </a:r>
            <a:r>
              <a:rPr lang="ru-RU" dirty="0"/>
              <a:t>, </a:t>
            </a:r>
            <a:r>
              <a:rPr lang="ru-RU" dirty="0" err="1"/>
              <a:t>вуглеводів</a:t>
            </a:r>
            <a:r>
              <a:rPr lang="ru-RU" dirty="0"/>
              <a:t> і </a:t>
            </a:r>
            <a:r>
              <a:rPr lang="ru-RU" dirty="0" err="1"/>
              <a:t>мінеральних</a:t>
            </a:r>
            <a:r>
              <a:rPr lang="ru-RU" dirty="0"/>
              <a:t> солей, є </a:t>
            </a:r>
            <a:r>
              <a:rPr lang="ru-RU" dirty="0" err="1"/>
              <a:t>невеликі</a:t>
            </a:r>
            <a:r>
              <a:rPr lang="ru-RU" dirty="0"/>
              <a:t> </a:t>
            </a:r>
            <a:r>
              <a:rPr lang="ru-RU" dirty="0" err="1"/>
              <a:t>дози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необхідні</a:t>
            </a:r>
            <a:r>
              <a:rPr lang="ru-RU" dirty="0"/>
              <a:t> для </a:t>
            </a:r>
            <a:r>
              <a:rPr lang="ru-RU" dirty="0" err="1"/>
              <a:t>повноцінного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– </a:t>
            </a:r>
            <a:r>
              <a:rPr lang="ru-RU" dirty="0" err="1"/>
              <a:t>вітаміни</a:t>
            </a:r>
            <a:r>
              <a:rPr lang="ru-RU" dirty="0"/>
              <a:t>.</a:t>
            </a:r>
          </a:p>
          <a:p>
            <a:pPr indent="457200" algn="just"/>
            <a:r>
              <a:rPr lang="ru-RU" i="1" dirty="0"/>
              <a:t>Роль </a:t>
            </a:r>
            <a:r>
              <a:rPr lang="ru-RU" i="1" dirty="0" err="1"/>
              <a:t>мінеральних</a:t>
            </a:r>
            <a:r>
              <a:rPr lang="ru-RU" i="1" dirty="0"/>
              <a:t> речовин у правильному </a:t>
            </a:r>
            <a:r>
              <a:rPr lang="ru-RU" i="1" dirty="0" err="1"/>
              <a:t>харчуванні</a:t>
            </a:r>
            <a:r>
              <a:rPr lang="ru-RU" i="1" dirty="0"/>
              <a:t>.</a:t>
            </a:r>
            <a:r>
              <a:rPr lang="ru-RU" dirty="0"/>
              <a:t>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їжа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насичена</a:t>
            </a:r>
            <a:r>
              <a:rPr lang="ru-RU" dirty="0"/>
              <a:t> </a:t>
            </a:r>
            <a:r>
              <a:rPr lang="ru-RU" dirty="0" err="1"/>
              <a:t>різними</a:t>
            </a:r>
            <a:r>
              <a:rPr lang="ru-RU" dirty="0"/>
              <a:t> продуктами, то у </a:t>
            </a:r>
            <a:r>
              <a:rPr lang="ru-RU" dirty="0" err="1"/>
              <a:t>ній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 </a:t>
            </a:r>
            <a:r>
              <a:rPr lang="ru-RU" dirty="0" err="1"/>
              <a:t>необхідних</a:t>
            </a:r>
            <a:r>
              <a:rPr lang="ru-RU" dirty="0"/>
              <a:t>  </a:t>
            </a:r>
            <a:r>
              <a:rPr lang="ru-RU" dirty="0" err="1"/>
              <a:t>мінеральних</a:t>
            </a:r>
            <a:r>
              <a:rPr lang="ru-RU" dirty="0"/>
              <a:t>  речовин, </a:t>
            </a:r>
            <a:r>
              <a:rPr lang="ru-RU" dirty="0" err="1"/>
              <a:t>нестача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викликає</a:t>
            </a:r>
            <a:r>
              <a:rPr lang="ru-RU" dirty="0"/>
              <a:t> </a:t>
            </a:r>
            <a:r>
              <a:rPr lang="ru-RU" dirty="0" err="1"/>
              <a:t>збої</a:t>
            </a:r>
            <a:r>
              <a:rPr lang="ru-RU" dirty="0"/>
              <a:t> у </a:t>
            </a:r>
            <a:r>
              <a:rPr lang="ru-RU" dirty="0" err="1"/>
              <a:t>роботі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та систем.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585323"/>
            <a:ext cx="4824536" cy="4156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1" y="2585323"/>
            <a:ext cx="4211960" cy="4156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22873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i="1" dirty="0"/>
              <a:t>Роль води у правильному </a:t>
            </a:r>
            <a:r>
              <a:rPr lang="ru-RU" i="1" dirty="0" err="1"/>
              <a:t>харчуванні</a:t>
            </a:r>
            <a:r>
              <a:rPr lang="ru-RU" i="1" dirty="0"/>
              <a:t>. </a:t>
            </a:r>
            <a:r>
              <a:rPr lang="ru-RU" dirty="0"/>
              <a:t>Вода – </a:t>
            </a:r>
            <a:r>
              <a:rPr lang="ru-RU" dirty="0" err="1"/>
              <a:t>важлива</a:t>
            </a:r>
            <a:r>
              <a:rPr lang="ru-RU" dirty="0"/>
              <a:t> </a:t>
            </a:r>
            <a:r>
              <a:rPr lang="ru-RU" dirty="0" err="1"/>
              <a:t>складова</a:t>
            </a:r>
            <a:r>
              <a:rPr lang="ru-RU" dirty="0"/>
              <a:t> тканин </a:t>
            </a:r>
            <a:r>
              <a:rPr lang="ru-RU" dirty="0" err="1"/>
              <a:t>людського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. Кров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80% води.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перебігають</a:t>
            </a:r>
            <a:r>
              <a:rPr lang="ru-RU" dirty="0"/>
              <a:t> в </a:t>
            </a:r>
            <a:r>
              <a:rPr lang="ru-RU" dirty="0" err="1"/>
              <a:t>організмі</a:t>
            </a:r>
            <a:r>
              <a:rPr lang="ru-RU" dirty="0"/>
              <a:t>, </a:t>
            </a:r>
            <a:r>
              <a:rPr lang="ru-RU" dirty="0" err="1"/>
              <a:t>пов'язані</a:t>
            </a:r>
            <a:r>
              <a:rPr lang="ru-RU" dirty="0"/>
              <a:t> з </a:t>
            </a:r>
            <a:r>
              <a:rPr lang="ru-RU" dirty="0" err="1"/>
              <a:t>водним</a:t>
            </a:r>
            <a:r>
              <a:rPr lang="ru-RU" dirty="0"/>
              <a:t> балансом. </a:t>
            </a:r>
            <a:r>
              <a:rPr lang="ru-RU" dirty="0" err="1"/>
              <a:t>Відомо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існувати</a:t>
            </a:r>
            <a:r>
              <a:rPr lang="ru-RU" dirty="0"/>
              <a:t> </a:t>
            </a:r>
            <a:r>
              <a:rPr lang="ru-RU" dirty="0" err="1"/>
              <a:t>довгий</a:t>
            </a:r>
            <a:r>
              <a:rPr lang="ru-RU" dirty="0"/>
              <a:t> час без </a:t>
            </a:r>
            <a:r>
              <a:rPr lang="ru-RU" dirty="0" err="1"/>
              <a:t>їжі</a:t>
            </a:r>
            <a:r>
              <a:rPr lang="ru-RU" dirty="0"/>
              <a:t>, але у </a:t>
            </a:r>
            <a:r>
              <a:rPr lang="ru-RU" dirty="0" err="1"/>
              <a:t>відсутності</a:t>
            </a:r>
            <a:r>
              <a:rPr lang="ru-RU" dirty="0"/>
              <a:t> води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загинути</a:t>
            </a:r>
            <a:r>
              <a:rPr lang="ru-RU" dirty="0"/>
              <a:t> через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днів</a:t>
            </a:r>
            <a:r>
              <a:rPr lang="ru-RU" dirty="0"/>
              <a:t>. </a:t>
            </a:r>
            <a:r>
              <a:rPr lang="ru-RU" dirty="0" err="1"/>
              <a:t>Встановлено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води, яку </a:t>
            </a:r>
            <a:r>
              <a:rPr lang="ru-RU" dirty="0" err="1"/>
              <a:t>отримує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з </a:t>
            </a:r>
            <a:r>
              <a:rPr lang="ru-RU" dirty="0" err="1"/>
              <a:t>їжею</a:t>
            </a:r>
            <a:r>
              <a:rPr lang="ru-RU" dirty="0"/>
              <a:t> і </a:t>
            </a:r>
            <a:r>
              <a:rPr lang="ru-RU" dirty="0" err="1"/>
              <a:t>питтям</a:t>
            </a:r>
            <a:r>
              <a:rPr lang="ru-RU" dirty="0"/>
              <a:t>, у </a:t>
            </a:r>
            <a:r>
              <a:rPr lang="ru-RU" dirty="0" err="1"/>
              <a:t>середньому</a:t>
            </a:r>
            <a:r>
              <a:rPr lang="ru-RU" dirty="0"/>
              <a:t> становить 2,0–2,5 </a:t>
            </a:r>
            <a:r>
              <a:rPr lang="ru-RU" dirty="0" err="1"/>
              <a:t>літра</a:t>
            </a:r>
            <a:r>
              <a:rPr lang="ru-RU" dirty="0"/>
              <a:t>. </a:t>
            </a:r>
            <a:r>
              <a:rPr lang="ru-RU" dirty="0" err="1"/>
              <a:t>Перевищення</a:t>
            </a:r>
            <a:r>
              <a:rPr lang="ru-RU" dirty="0"/>
              <a:t> </a:t>
            </a:r>
            <a:r>
              <a:rPr lang="ru-RU" dirty="0" err="1"/>
              <a:t>норми</a:t>
            </a:r>
            <a:r>
              <a:rPr lang="ru-RU" dirty="0"/>
              <a:t> </a:t>
            </a:r>
            <a:r>
              <a:rPr lang="ru-RU" dirty="0" err="1"/>
              <a:t>спричиняє</a:t>
            </a:r>
            <a:r>
              <a:rPr lang="ru-RU" dirty="0"/>
              <a:t> </a:t>
            </a:r>
            <a:r>
              <a:rPr lang="ru-RU" dirty="0" err="1"/>
              <a:t>посилену</a:t>
            </a:r>
            <a:r>
              <a:rPr lang="ru-RU" dirty="0"/>
              <a:t> роботу </a:t>
            </a:r>
            <a:r>
              <a:rPr lang="ru-RU" dirty="0" err="1"/>
              <a:t>серця</a:t>
            </a:r>
            <a:r>
              <a:rPr lang="ru-RU" dirty="0"/>
              <a:t> і </a:t>
            </a:r>
            <a:r>
              <a:rPr lang="ru-RU" dirty="0" err="1"/>
              <a:t>нирок</a:t>
            </a:r>
            <a:r>
              <a:rPr lang="ru-RU" dirty="0"/>
              <a:t>,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вимивати</a:t>
            </a:r>
            <a:r>
              <a:rPr lang="ru-RU" dirty="0"/>
              <a:t> </a:t>
            </a:r>
            <a:r>
              <a:rPr lang="ru-RU" dirty="0" err="1"/>
              <a:t>мінеральні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і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вітаміни</a:t>
            </a:r>
            <a:r>
              <a:rPr lang="ru-RU" dirty="0"/>
              <a:t> з </a:t>
            </a:r>
            <a:r>
              <a:rPr lang="ru-RU" dirty="0" err="1"/>
              <a:t>організму</a:t>
            </a:r>
            <a:r>
              <a:rPr lang="ru-RU" dirty="0"/>
              <a:t>. </a:t>
            </a:r>
            <a:r>
              <a:rPr lang="ru-RU" dirty="0" err="1"/>
              <a:t>Нестача</a:t>
            </a:r>
            <a:r>
              <a:rPr lang="ru-RU" dirty="0"/>
              <a:t> води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.</a:t>
            </a:r>
          </a:p>
          <a:p>
            <a:pPr indent="457200" algn="just"/>
            <a:r>
              <a:rPr lang="ru-RU" dirty="0" err="1"/>
              <a:t>Уся</a:t>
            </a:r>
            <a:r>
              <a:rPr lang="ru-RU" dirty="0"/>
              <a:t> </a:t>
            </a:r>
            <a:r>
              <a:rPr lang="ru-RU" dirty="0" err="1"/>
              <a:t>необхідна</a:t>
            </a:r>
            <a:r>
              <a:rPr lang="ru-RU" dirty="0"/>
              <a:t> </a:t>
            </a:r>
            <a:r>
              <a:rPr lang="ru-RU" dirty="0" err="1"/>
              <a:t>енергія</a:t>
            </a:r>
            <a:r>
              <a:rPr lang="ru-RU" dirty="0"/>
              <a:t> для </a:t>
            </a:r>
            <a:r>
              <a:rPr lang="ru-RU" dirty="0" err="1"/>
              <a:t>життєдіяльності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постачається</a:t>
            </a:r>
            <a:r>
              <a:rPr lang="ru-RU" dirty="0"/>
              <a:t> з </a:t>
            </a:r>
            <a:r>
              <a:rPr lang="ru-RU" dirty="0" err="1"/>
              <a:t>їжею</a:t>
            </a:r>
            <a:r>
              <a:rPr lang="ru-RU" dirty="0"/>
              <a:t>. </a:t>
            </a:r>
            <a:r>
              <a:rPr lang="ru-RU" dirty="0" err="1"/>
              <a:t>Енерговитрати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складаються</a:t>
            </a:r>
            <a:r>
              <a:rPr lang="ru-RU" dirty="0"/>
              <a:t> з </a:t>
            </a:r>
            <a:r>
              <a:rPr lang="ru-RU" dirty="0" err="1"/>
              <a:t>витрати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на роботу </a:t>
            </a:r>
            <a:r>
              <a:rPr lang="ru-RU" dirty="0" err="1"/>
              <a:t>внутрішніх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, </a:t>
            </a:r>
            <a:r>
              <a:rPr lang="ru-RU" dirty="0" err="1"/>
              <a:t>обмінні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, </a:t>
            </a:r>
            <a:r>
              <a:rPr lang="ru-RU" dirty="0" err="1"/>
              <a:t>підтримання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на </a:t>
            </a:r>
            <a:r>
              <a:rPr lang="ru-RU" dirty="0" err="1"/>
              <a:t>постійному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, і </a:t>
            </a:r>
            <a:r>
              <a:rPr lang="ru-RU" dirty="0" err="1"/>
              <a:t>м'язову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429000"/>
            <a:ext cx="4787179" cy="2870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179" y="3429000"/>
            <a:ext cx="4356821" cy="2870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213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6633" y="692696"/>
            <a:ext cx="91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/>
              <a:t>У </a:t>
            </a:r>
            <a:r>
              <a:rPr lang="ru-RU" dirty="0" err="1"/>
              <a:t>природі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мали</a:t>
            </a:r>
            <a:r>
              <a:rPr lang="ru-RU" dirty="0"/>
              <a:t> б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необхідні</a:t>
            </a:r>
            <a:r>
              <a:rPr lang="ru-RU" dirty="0"/>
              <a:t> </a:t>
            </a:r>
            <a:r>
              <a:rPr lang="ru-RU" dirty="0" err="1"/>
              <a:t>людині</a:t>
            </a:r>
            <a:r>
              <a:rPr lang="ru-RU" dirty="0"/>
              <a:t> </a:t>
            </a:r>
            <a:r>
              <a:rPr lang="ru-RU" dirty="0" err="1"/>
              <a:t>харчові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. </a:t>
            </a:r>
            <a:r>
              <a:rPr lang="ru-RU" dirty="0" err="1"/>
              <a:t>Тож</a:t>
            </a:r>
            <a:r>
              <a:rPr lang="ru-RU" dirty="0"/>
              <a:t> у </a:t>
            </a:r>
            <a:r>
              <a:rPr lang="ru-RU" dirty="0" err="1"/>
              <a:t>харчуванні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комбінації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представлені</a:t>
            </a:r>
            <a:r>
              <a:rPr lang="ru-RU" dirty="0"/>
              <a:t> наглядно у </a:t>
            </a:r>
            <a:r>
              <a:rPr lang="ru-RU" dirty="0" err="1"/>
              <a:t>піраміді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 (рис. 2.8).</a:t>
            </a:r>
          </a:p>
          <a:p>
            <a:pPr indent="457200" algn="just"/>
            <a:r>
              <a:rPr lang="ru-RU" dirty="0" err="1"/>
              <a:t>Харчовий</a:t>
            </a:r>
            <a:r>
              <a:rPr lang="ru-RU" dirty="0"/>
              <a:t> </a:t>
            </a:r>
            <a:r>
              <a:rPr lang="ru-RU" dirty="0" err="1"/>
              <a:t>раціон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відповідати</a:t>
            </a:r>
            <a:r>
              <a:rPr lang="ru-RU" dirty="0"/>
              <a:t> </a:t>
            </a:r>
            <a:r>
              <a:rPr lang="ru-RU" dirty="0" err="1"/>
              <a:t>наступним</a:t>
            </a:r>
            <a:r>
              <a:rPr lang="ru-RU" dirty="0"/>
              <a:t> </a:t>
            </a:r>
            <a:r>
              <a:rPr lang="ru-RU" dirty="0" err="1"/>
              <a:t>вимогам</a:t>
            </a:r>
            <a:r>
              <a:rPr lang="ru-RU" dirty="0"/>
              <a:t>:</a:t>
            </a:r>
          </a:p>
          <a:p>
            <a:pPr indent="457200" algn="just"/>
            <a:r>
              <a:rPr lang="ru-RU" dirty="0"/>
              <a:t>–	</a:t>
            </a:r>
            <a:r>
              <a:rPr lang="ru-RU" dirty="0" err="1"/>
              <a:t>енергетична</a:t>
            </a:r>
            <a:r>
              <a:rPr lang="ru-RU" dirty="0"/>
              <a:t> </a:t>
            </a:r>
            <a:r>
              <a:rPr lang="ru-RU" dirty="0" err="1"/>
              <a:t>цінність</a:t>
            </a:r>
            <a:r>
              <a:rPr lang="ru-RU" dirty="0"/>
              <a:t> </a:t>
            </a:r>
            <a:r>
              <a:rPr lang="ru-RU" dirty="0" err="1"/>
              <a:t>раціону</a:t>
            </a:r>
            <a:r>
              <a:rPr lang="ru-RU" dirty="0"/>
              <a:t> повинна </a:t>
            </a:r>
            <a:r>
              <a:rPr lang="ru-RU" dirty="0" err="1"/>
              <a:t>покривати</a:t>
            </a:r>
            <a:r>
              <a:rPr lang="ru-RU" dirty="0"/>
              <a:t> </a:t>
            </a:r>
            <a:r>
              <a:rPr lang="ru-RU" dirty="0" err="1"/>
              <a:t>енерговитрати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;</a:t>
            </a:r>
          </a:p>
          <a:p>
            <a:pPr indent="457200" algn="just"/>
            <a:r>
              <a:rPr lang="ru-RU" dirty="0"/>
              <a:t>–	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збалансованих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 </a:t>
            </a:r>
            <a:r>
              <a:rPr lang="ru-RU" dirty="0" err="1"/>
              <a:t>харчових</a:t>
            </a:r>
            <a:r>
              <a:rPr lang="ru-RU" dirty="0"/>
              <a:t> (</a:t>
            </a:r>
            <a:r>
              <a:rPr lang="ru-RU" dirty="0" err="1"/>
              <a:t>поживних</a:t>
            </a:r>
            <a:r>
              <a:rPr lang="ru-RU" dirty="0"/>
              <a:t>) речовин </a:t>
            </a:r>
            <a:r>
              <a:rPr lang="ru-RU" dirty="0" err="1"/>
              <a:t>має</a:t>
            </a:r>
            <a:r>
              <a:rPr lang="ru-RU" dirty="0"/>
              <a:t> бути оптимальною;</a:t>
            </a:r>
          </a:p>
          <a:p>
            <a:pPr indent="457200" algn="just"/>
            <a:r>
              <a:rPr lang="ru-RU" dirty="0"/>
              <a:t>–	</a:t>
            </a:r>
            <a:r>
              <a:rPr lang="ru-RU" dirty="0" err="1"/>
              <a:t>обов'язкова</a:t>
            </a:r>
            <a:r>
              <a:rPr lang="ru-RU" dirty="0"/>
              <a:t> хороша </a:t>
            </a:r>
            <a:r>
              <a:rPr lang="ru-RU" dirty="0" err="1"/>
              <a:t>засвоюваність</a:t>
            </a:r>
            <a:r>
              <a:rPr lang="ru-RU" dirty="0"/>
              <a:t> </a:t>
            </a:r>
            <a:r>
              <a:rPr lang="ru-RU" dirty="0" err="1"/>
              <a:t>їжі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складу  і способу </a:t>
            </a:r>
            <a:r>
              <a:rPr lang="ru-RU" dirty="0" err="1"/>
              <a:t>приготування</a:t>
            </a:r>
            <a:r>
              <a:rPr lang="ru-RU" dirty="0"/>
              <a:t>;</a:t>
            </a:r>
          </a:p>
          <a:p>
            <a:pPr indent="457200" algn="just"/>
            <a:r>
              <a:rPr lang="ru-RU" dirty="0"/>
              <a:t>–	</a:t>
            </a:r>
            <a:r>
              <a:rPr lang="ru-RU" dirty="0" err="1"/>
              <a:t>їжа</a:t>
            </a:r>
            <a:r>
              <a:rPr lang="ru-RU" dirty="0"/>
              <a:t> повинна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високі</a:t>
            </a:r>
            <a:r>
              <a:rPr lang="ru-RU" dirty="0"/>
              <a:t> </a:t>
            </a:r>
            <a:r>
              <a:rPr lang="ru-RU" dirty="0" err="1"/>
              <a:t>органолептичні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 (</a:t>
            </a:r>
            <a:r>
              <a:rPr lang="ru-RU" dirty="0" err="1"/>
              <a:t>зовнішній</a:t>
            </a:r>
            <a:r>
              <a:rPr lang="ru-RU" dirty="0"/>
              <a:t> </a:t>
            </a:r>
            <a:r>
              <a:rPr lang="ru-RU" dirty="0" err="1"/>
              <a:t>вигляд</a:t>
            </a:r>
            <a:r>
              <a:rPr lang="ru-RU" dirty="0"/>
              <a:t>, </a:t>
            </a:r>
            <a:r>
              <a:rPr lang="ru-RU" dirty="0" err="1"/>
              <a:t>консистенцію</a:t>
            </a:r>
            <a:r>
              <a:rPr lang="ru-RU" dirty="0"/>
              <a:t>, смак, запах, </a:t>
            </a:r>
            <a:r>
              <a:rPr lang="ru-RU" dirty="0" err="1"/>
              <a:t>колір</a:t>
            </a:r>
            <a:r>
              <a:rPr lang="ru-RU" dirty="0"/>
              <a:t>, температуру),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впливає</a:t>
            </a:r>
            <a:r>
              <a:rPr lang="ru-RU" dirty="0"/>
              <a:t> на </a:t>
            </a:r>
            <a:r>
              <a:rPr lang="ru-RU" dirty="0" err="1"/>
              <a:t>апетит</a:t>
            </a:r>
            <a:r>
              <a:rPr lang="ru-RU" dirty="0"/>
              <a:t> і </a:t>
            </a:r>
            <a:r>
              <a:rPr lang="ru-RU" dirty="0" err="1"/>
              <a:t>засвоюваність</a:t>
            </a:r>
            <a:r>
              <a:rPr lang="ru-RU" dirty="0"/>
              <a:t>;</a:t>
            </a:r>
          </a:p>
          <a:p>
            <a:pPr indent="457200" algn="just"/>
            <a:r>
              <a:rPr lang="ru-RU" dirty="0"/>
              <a:t>–	треба </a:t>
            </a:r>
            <a:r>
              <a:rPr lang="ru-RU" dirty="0" err="1"/>
              <a:t>прагнути</a:t>
            </a:r>
            <a:r>
              <a:rPr lang="ru-RU" dirty="0"/>
              <a:t> до </a:t>
            </a:r>
            <a:r>
              <a:rPr lang="ru-RU" dirty="0" err="1"/>
              <a:t>розмаїття</a:t>
            </a:r>
            <a:r>
              <a:rPr lang="ru-RU" dirty="0"/>
              <a:t> </a:t>
            </a:r>
            <a:r>
              <a:rPr lang="ru-RU" dirty="0" err="1"/>
              <a:t>їжі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широкого </a:t>
            </a:r>
            <a:r>
              <a:rPr lang="ru-RU" dirty="0" err="1"/>
              <a:t>асортименту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і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способів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кулінарного</a:t>
            </a:r>
            <a:r>
              <a:rPr lang="ru-RU" dirty="0"/>
              <a:t> </a:t>
            </a:r>
            <a:r>
              <a:rPr lang="ru-RU" dirty="0" err="1"/>
              <a:t>оброблення</a:t>
            </a:r>
            <a:r>
              <a:rPr lang="ru-RU" dirty="0"/>
              <a:t>;</a:t>
            </a:r>
          </a:p>
          <a:p>
            <a:pPr indent="457200" algn="just"/>
            <a:r>
              <a:rPr lang="ru-RU" dirty="0"/>
              <a:t>–	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домагатися</a:t>
            </a:r>
            <a:r>
              <a:rPr lang="ru-RU" dirty="0"/>
              <a:t> (шляхом </a:t>
            </a:r>
            <a:r>
              <a:rPr lang="ru-RU" dirty="0" err="1"/>
              <a:t>вибору</a:t>
            </a:r>
            <a:r>
              <a:rPr lang="ru-RU" dirty="0"/>
              <a:t> оптимального складу, </a:t>
            </a:r>
            <a:r>
              <a:rPr lang="ru-RU" dirty="0" err="1"/>
              <a:t>обсягу</a:t>
            </a:r>
            <a:r>
              <a:rPr lang="ru-RU" dirty="0"/>
              <a:t>, </a:t>
            </a:r>
            <a:r>
              <a:rPr lang="ru-RU" dirty="0" err="1"/>
              <a:t>досконалості</a:t>
            </a:r>
            <a:r>
              <a:rPr lang="ru-RU" dirty="0"/>
              <a:t> </a:t>
            </a:r>
            <a:r>
              <a:rPr lang="ru-RU" dirty="0" err="1"/>
              <a:t>кулінарного</a:t>
            </a:r>
            <a:r>
              <a:rPr lang="ru-RU" dirty="0"/>
              <a:t> </a:t>
            </a:r>
            <a:r>
              <a:rPr lang="ru-RU" dirty="0" err="1"/>
              <a:t>оброблення</a:t>
            </a:r>
            <a:r>
              <a:rPr lang="ru-RU" dirty="0"/>
              <a:t>) </a:t>
            </a:r>
            <a:r>
              <a:rPr lang="ru-RU" dirty="0" err="1"/>
              <a:t>здібності</a:t>
            </a:r>
            <a:r>
              <a:rPr lang="ru-RU" dirty="0"/>
              <a:t> </a:t>
            </a:r>
            <a:r>
              <a:rPr lang="ru-RU" dirty="0" err="1"/>
              <a:t>їжі</a:t>
            </a:r>
            <a:r>
              <a:rPr lang="ru-RU" dirty="0"/>
              <a:t> </a:t>
            </a:r>
            <a:r>
              <a:rPr lang="ru-RU" dirty="0" err="1"/>
              <a:t>надавати</a:t>
            </a:r>
            <a:r>
              <a:rPr lang="ru-RU" dirty="0"/>
              <a:t> </a:t>
            </a:r>
            <a:r>
              <a:rPr lang="ru-RU" dirty="0" err="1"/>
              <a:t>почуття</a:t>
            </a:r>
            <a:r>
              <a:rPr lang="ru-RU" dirty="0"/>
              <a:t> </a:t>
            </a:r>
            <a:r>
              <a:rPr lang="ru-RU" dirty="0" err="1"/>
              <a:t>ситості</a:t>
            </a:r>
            <a:r>
              <a:rPr lang="ru-RU" dirty="0"/>
              <a:t>;</a:t>
            </a:r>
          </a:p>
          <a:p>
            <a:pPr indent="457200" algn="just"/>
            <a:r>
              <a:rPr lang="ru-RU" dirty="0"/>
              <a:t>–	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суворо</a:t>
            </a:r>
            <a:r>
              <a:rPr lang="ru-RU" dirty="0"/>
              <a:t> </a:t>
            </a:r>
            <a:r>
              <a:rPr lang="ru-RU" dirty="0" err="1"/>
              <a:t>дотримуватися</a:t>
            </a:r>
            <a:r>
              <a:rPr lang="ru-RU" dirty="0"/>
              <a:t> </a:t>
            </a:r>
            <a:r>
              <a:rPr lang="ru-RU" dirty="0" err="1"/>
              <a:t>санітарно-епідеміологічної</a:t>
            </a:r>
            <a:r>
              <a:rPr lang="ru-RU" dirty="0"/>
              <a:t> </a:t>
            </a:r>
            <a:r>
              <a:rPr lang="ru-RU" dirty="0" err="1"/>
              <a:t>бездоганності</a:t>
            </a:r>
            <a:r>
              <a:rPr lang="ru-RU" dirty="0"/>
              <a:t> і </a:t>
            </a:r>
            <a:r>
              <a:rPr lang="ru-RU" dirty="0" err="1"/>
              <a:t>нешкідливості</a:t>
            </a:r>
            <a:r>
              <a:rPr lang="ru-RU" dirty="0"/>
              <a:t> </a:t>
            </a:r>
            <a:r>
              <a:rPr lang="ru-RU" dirty="0" err="1"/>
              <a:t>їжі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8114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2850" y="19270"/>
            <a:ext cx="6538299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81" y="603616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Рисунок 2.8 – </a:t>
            </a:r>
            <a:r>
              <a:rPr lang="ru-RU" dirty="0" err="1"/>
              <a:t>Піраміда</a:t>
            </a:r>
            <a:r>
              <a:rPr lang="ru-RU" dirty="0"/>
              <a:t> правильного </a:t>
            </a:r>
            <a:r>
              <a:rPr lang="ru-RU" dirty="0" err="1"/>
              <a:t>харчування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391002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57</TotalTime>
  <Words>1044</Words>
  <Application>Microsoft Office PowerPoint</Application>
  <PresentationFormat>Экран (4:3)</PresentationFormat>
  <Paragraphs>87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Екологічні фактори проблеми харчування і медико-екологічна характеристика здоров'я людини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Екологічні фактори проблеми харчування і трудової діяльності людини</dc:title>
  <dc:creator>userznu</dc:creator>
  <cp:lastModifiedBy>userznu</cp:lastModifiedBy>
  <cp:revision>8</cp:revision>
  <dcterms:created xsi:type="dcterms:W3CDTF">2021-03-25T07:32:13Z</dcterms:created>
  <dcterms:modified xsi:type="dcterms:W3CDTF">2021-03-26T08:15:11Z</dcterms:modified>
</cp:coreProperties>
</file>