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67" r:id="rId2"/>
    <p:sldId id="275" r:id="rId3"/>
    <p:sldId id="258" r:id="rId4"/>
    <p:sldId id="272" r:id="rId5"/>
    <p:sldId id="271" r:id="rId6"/>
    <p:sldId id="276" r:id="rId7"/>
    <p:sldId id="266" r:id="rId8"/>
    <p:sldId id="269" r:id="rId9"/>
    <p:sldId id="263" r:id="rId10"/>
    <p:sldId id="273" r:id="rId11"/>
    <p:sldId id="265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6F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4F308-3886-4075-B436-2DA65CEAB03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86BC2-EAA2-42D5-B909-3B971EB51FD4}">
      <dgm:prSet phldrT="[Текст]" custT="1"/>
      <dgm:spPr/>
      <dgm:t>
        <a:bodyPr/>
        <a:lstStyle/>
        <a:p>
          <a:r>
            <a:rPr lang="uk-UA" sz="2400" dirty="0" smtClean="0">
              <a:latin typeface="Century Schoolbook" panose="02040604050505020304" pitchFamily="18" charset="0"/>
            </a:rPr>
            <a:t>Спостереження</a:t>
          </a:r>
        </a:p>
        <a:p>
          <a:r>
            <a:rPr lang="uk-UA" sz="2400" dirty="0" smtClean="0">
              <a:latin typeface="Century Schoolbook" panose="02040604050505020304" pitchFamily="18" charset="0"/>
            </a:rPr>
            <a:t>(не судження) </a:t>
          </a:r>
          <a:endParaRPr lang="ru-RU" sz="2400" dirty="0">
            <a:latin typeface="Century Schoolbook" panose="02040604050505020304" pitchFamily="18" charset="0"/>
          </a:endParaRPr>
        </a:p>
      </dgm:t>
    </dgm:pt>
    <dgm:pt modelId="{BC4DCC2E-99D1-422E-87D9-B8B893AAF70F}" type="parTrans" cxnId="{2D2FEB4C-F10E-47FC-BD7D-65F1A738972D}">
      <dgm:prSet/>
      <dgm:spPr/>
      <dgm:t>
        <a:bodyPr/>
        <a:lstStyle/>
        <a:p>
          <a:endParaRPr lang="ru-RU"/>
        </a:p>
      </dgm:t>
    </dgm:pt>
    <dgm:pt modelId="{D800A7A5-995B-40E4-B8E1-964F56CA535A}" type="sibTrans" cxnId="{2D2FEB4C-F10E-47FC-BD7D-65F1A738972D}">
      <dgm:prSet/>
      <dgm:spPr/>
      <dgm:t>
        <a:bodyPr/>
        <a:lstStyle/>
        <a:p>
          <a:endParaRPr lang="ru-RU"/>
        </a:p>
      </dgm:t>
    </dgm:pt>
    <dgm:pt modelId="{D9175B01-6903-4CE3-8B9F-B03F2D51393C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Почуття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думки)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400521EB-7F19-4AB9-B700-DB140DE236B4}" type="parTrans" cxnId="{5F1483D3-D778-4DD8-86E9-7EC1148B5A96}">
      <dgm:prSet/>
      <dgm:spPr/>
      <dgm:t>
        <a:bodyPr/>
        <a:lstStyle/>
        <a:p>
          <a:endParaRPr lang="ru-RU"/>
        </a:p>
      </dgm:t>
    </dgm:pt>
    <dgm:pt modelId="{994076D2-66E1-4DF6-9362-2A361CAC09D8}" type="sibTrans" cxnId="{5F1483D3-D778-4DD8-86E9-7EC1148B5A96}">
      <dgm:prSet/>
      <dgm:spPr/>
      <dgm:t>
        <a:bodyPr/>
        <a:lstStyle/>
        <a:p>
          <a:endParaRPr lang="ru-RU"/>
        </a:p>
      </dgm:t>
    </dgm:pt>
    <dgm:pt modelId="{FB7000D4-DB90-4FB6-BE3A-AE9FECEE69DA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Потреба 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стратегія)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63B0DC03-3D45-41A9-8529-16D244AB265C}" type="parTrans" cxnId="{124BA275-2781-46C9-8401-BA26BEFB9C0C}">
      <dgm:prSet/>
      <dgm:spPr/>
      <dgm:t>
        <a:bodyPr/>
        <a:lstStyle/>
        <a:p>
          <a:endParaRPr lang="ru-RU"/>
        </a:p>
      </dgm:t>
    </dgm:pt>
    <dgm:pt modelId="{B1EEC100-4FC2-456C-A0B0-8503BAB7E9B9}" type="sibTrans" cxnId="{124BA275-2781-46C9-8401-BA26BEFB9C0C}">
      <dgm:prSet/>
      <dgm:spPr/>
      <dgm:t>
        <a:bodyPr/>
        <a:lstStyle/>
        <a:p>
          <a:endParaRPr lang="ru-RU"/>
        </a:p>
      </dgm:t>
    </dgm:pt>
    <dgm:pt modelId="{7DA5CFDF-52CF-4DE0-BBCE-4E4B0A6ADD14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Прохання 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вимога)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C8987207-2CF7-401A-A1B1-A0F909B03661}" type="parTrans" cxnId="{8B5E6434-5FA3-4B48-9B16-DE0FBC880663}">
      <dgm:prSet/>
      <dgm:spPr/>
      <dgm:t>
        <a:bodyPr/>
        <a:lstStyle/>
        <a:p>
          <a:endParaRPr lang="ru-RU"/>
        </a:p>
      </dgm:t>
    </dgm:pt>
    <dgm:pt modelId="{2FB1D87D-BC66-48F1-B74C-E537FE6B05E4}" type="sibTrans" cxnId="{8B5E6434-5FA3-4B48-9B16-DE0FBC880663}">
      <dgm:prSet/>
      <dgm:spPr/>
      <dgm:t>
        <a:bodyPr/>
        <a:lstStyle/>
        <a:p>
          <a:endParaRPr lang="ru-RU"/>
        </a:p>
      </dgm:t>
    </dgm:pt>
    <dgm:pt modelId="{6BE2BF7C-40EE-4E73-8491-2921198F4382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Пояснення</a:t>
          </a:r>
        </a:p>
        <a:p>
          <a:r>
            <a:rPr lang="uk-UA" sz="2400" dirty="0" smtClean="0">
              <a:latin typeface="Century Schoolbook" panose="02040604050505020304" pitchFamily="18" charset="0"/>
            </a:rPr>
            <a:t>(якщо необхідно)</a:t>
          </a:r>
          <a:endParaRPr lang="ru-RU" sz="2400" dirty="0">
            <a:latin typeface="Century Schoolbook" panose="02040604050505020304" pitchFamily="18" charset="0"/>
          </a:endParaRPr>
        </a:p>
      </dgm:t>
    </dgm:pt>
    <dgm:pt modelId="{C8049DC8-EE5C-4251-9BDC-A548E879ED42}" type="parTrans" cxnId="{CBD565A3-7645-4597-92DA-B7950AFE9CA2}">
      <dgm:prSet/>
      <dgm:spPr/>
      <dgm:t>
        <a:bodyPr/>
        <a:lstStyle/>
        <a:p>
          <a:endParaRPr lang="ru-RU"/>
        </a:p>
      </dgm:t>
    </dgm:pt>
    <dgm:pt modelId="{DFA47303-E9A2-46EB-BEAF-E1775E591EF2}" type="sibTrans" cxnId="{CBD565A3-7645-4597-92DA-B7950AFE9CA2}">
      <dgm:prSet/>
      <dgm:spPr/>
      <dgm:t>
        <a:bodyPr/>
        <a:lstStyle/>
        <a:p>
          <a:endParaRPr lang="ru-RU"/>
        </a:p>
      </dgm:t>
    </dgm:pt>
    <dgm:pt modelId="{AD565D63-488B-438F-8238-3964BFE893E8}" type="pres">
      <dgm:prSet presAssocID="{ED94F308-3886-4075-B436-2DA65CEAB0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BBE6C7-ED7E-4583-BDCC-83D539840D83}" type="pres">
      <dgm:prSet presAssocID="{70386BC2-EAA2-42D5-B909-3B971EB51FD4}" presName="node" presStyleLbl="node1" presStyleIdx="0" presStyleCnt="5" custScaleX="108054" custLinFactX="-32887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91D6E-0E64-482B-8688-04D2332D87C3}" type="pres">
      <dgm:prSet presAssocID="{D800A7A5-995B-40E4-B8E1-964F56CA535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3410F9C-D456-4B30-B52D-05DEEFF00560}" type="pres">
      <dgm:prSet presAssocID="{D800A7A5-995B-40E4-B8E1-964F56CA535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D1AD5B5-9008-4574-B825-7506574E2BA4}" type="pres">
      <dgm:prSet presAssocID="{D9175B01-6903-4CE3-8B9F-B03F2D51393C}" presName="node" presStyleLbl="node1" presStyleIdx="1" presStyleCnt="5" custLinFactX="-28897" custLinFactNeighborX="-100000" custLinFactNeighborY="1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CE0CA-BF58-419E-B2B7-28E0A9EA6AAC}" type="pres">
      <dgm:prSet presAssocID="{994076D2-66E1-4DF6-9362-2A361CAC09D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7DC9240-EB99-423F-80B0-47CEE5CABF3E}" type="pres">
      <dgm:prSet presAssocID="{994076D2-66E1-4DF6-9362-2A361CAC09D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D9F3824-D9D4-4ED0-9FB5-E2460088BE2F}" type="pres">
      <dgm:prSet presAssocID="{FB7000D4-DB90-4FB6-BE3A-AE9FECEE69DA}" presName="node" presStyleLbl="node1" presStyleIdx="2" presStyleCnt="5" custLinFactY="-64280" custLinFactNeighborX="55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E9187-BCDD-4376-8909-D47972366BD4}" type="pres">
      <dgm:prSet presAssocID="{B1EEC100-4FC2-456C-A0B0-8503BAB7E9B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78DE390-4308-4270-978E-496EEAC93AF1}" type="pres">
      <dgm:prSet presAssocID="{B1EEC100-4FC2-456C-A0B0-8503BAB7E9B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156F36C-1B3C-4555-9E79-68C882E887BF}" type="pres">
      <dgm:prSet presAssocID="{7DA5CFDF-52CF-4DE0-BBCE-4E4B0A6ADD14}" presName="node" presStyleLbl="node1" presStyleIdx="3" presStyleCnt="5" custLinFactX="39434" custLinFactNeighborX="100000" custLinFactNeighborY="-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AA386-EC57-4608-8C23-DBF447AC053E}" type="pres">
      <dgm:prSet presAssocID="{2FB1D87D-BC66-48F1-B74C-E537FE6B05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5E0B7050-D1C4-43AF-9967-37BB3D6230BC}" type="pres">
      <dgm:prSet presAssocID="{2FB1D87D-BC66-48F1-B74C-E537FE6B05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B5BCAD7-999A-49F2-B30F-0E34D5AB58EA}" type="pres">
      <dgm:prSet presAssocID="{6BE2BF7C-40EE-4E73-8491-2921198F4382}" presName="node" presStyleLbl="node1" presStyleIdx="4" presStyleCnt="5" custLinFactX="56033" custLinFactNeighborX="100000" custLinFactNeighborY="-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483D3-D778-4DD8-86E9-7EC1148B5A96}" srcId="{ED94F308-3886-4075-B436-2DA65CEAB036}" destId="{D9175B01-6903-4CE3-8B9F-B03F2D51393C}" srcOrd="1" destOrd="0" parTransId="{400521EB-7F19-4AB9-B700-DB140DE236B4}" sibTransId="{994076D2-66E1-4DF6-9362-2A361CAC09D8}"/>
    <dgm:cxn modelId="{07CD3070-35A8-4811-BC58-F4DA72756EBB}" type="presOf" srcId="{994076D2-66E1-4DF6-9362-2A361CAC09D8}" destId="{77DC9240-EB99-423F-80B0-47CEE5CABF3E}" srcOrd="1" destOrd="0" presId="urn:microsoft.com/office/officeart/2005/8/layout/process5"/>
    <dgm:cxn modelId="{CBD565A3-7645-4597-92DA-B7950AFE9CA2}" srcId="{ED94F308-3886-4075-B436-2DA65CEAB036}" destId="{6BE2BF7C-40EE-4E73-8491-2921198F4382}" srcOrd="4" destOrd="0" parTransId="{C8049DC8-EE5C-4251-9BDC-A548E879ED42}" sibTransId="{DFA47303-E9A2-46EB-BEAF-E1775E591EF2}"/>
    <dgm:cxn modelId="{2C74021C-481C-4E87-A687-E1332DD3C3DF}" type="presOf" srcId="{7DA5CFDF-52CF-4DE0-BBCE-4E4B0A6ADD14}" destId="{4156F36C-1B3C-4555-9E79-68C882E887BF}" srcOrd="0" destOrd="0" presId="urn:microsoft.com/office/officeart/2005/8/layout/process5"/>
    <dgm:cxn modelId="{637872F7-E538-49DC-A870-E4E4A374D7D3}" type="presOf" srcId="{6BE2BF7C-40EE-4E73-8491-2921198F4382}" destId="{4B5BCAD7-999A-49F2-B30F-0E34D5AB58EA}" srcOrd="0" destOrd="0" presId="urn:microsoft.com/office/officeart/2005/8/layout/process5"/>
    <dgm:cxn modelId="{9B7C5E51-2DD4-42EC-B333-AD59FA971A83}" type="presOf" srcId="{FB7000D4-DB90-4FB6-BE3A-AE9FECEE69DA}" destId="{FD9F3824-D9D4-4ED0-9FB5-E2460088BE2F}" srcOrd="0" destOrd="0" presId="urn:microsoft.com/office/officeart/2005/8/layout/process5"/>
    <dgm:cxn modelId="{980B60AA-2BBC-40C2-868A-C3B6D4A395CD}" type="presOf" srcId="{D800A7A5-995B-40E4-B8E1-964F56CA535A}" destId="{FD591D6E-0E64-482B-8688-04D2332D87C3}" srcOrd="0" destOrd="0" presId="urn:microsoft.com/office/officeart/2005/8/layout/process5"/>
    <dgm:cxn modelId="{B95CD4D8-AB5F-4D32-9636-3E90A34985F0}" type="presOf" srcId="{2FB1D87D-BC66-48F1-B74C-E537FE6B05E4}" destId="{246AA386-EC57-4608-8C23-DBF447AC053E}" srcOrd="0" destOrd="0" presId="urn:microsoft.com/office/officeart/2005/8/layout/process5"/>
    <dgm:cxn modelId="{8B5E6434-5FA3-4B48-9B16-DE0FBC880663}" srcId="{ED94F308-3886-4075-B436-2DA65CEAB036}" destId="{7DA5CFDF-52CF-4DE0-BBCE-4E4B0A6ADD14}" srcOrd="3" destOrd="0" parTransId="{C8987207-2CF7-401A-A1B1-A0F909B03661}" sibTransId="{2FB1D87D-BC66-48F1-B74C-E537FE6B05E4}"/>
    <dgm:cxn modelId="{3AC8009C-BFA6-44D3-8B64-65CFD43F0CF6}" type="presOf" srcId="{994076D2-66E1-4DF6-9362-2A361CAC09D8}" destId="{E39CE0CA-BF58-419E-B2B7-28E0A9EA6AAC}" srcOrd="0" destOrd="0" presId="urn:microsoft.com/office/officeart/2005/8/layout/process5"/>
    <dgm:cxn modelId="{2D1079D7-7DD9-4F78-98AB-1F9DED8DC4C5}" type="presOf" srcId="{ED94F308-3886-4075-B436-2DA65CEAB036}" destId="{AD565D63-488B-438F-8238-3964BFE893E8}" srcOrd="0" destOrd="0" presId="urn:microsoft.com/office/officeart/2005/8/layout/process5"/>
    <dgm:cxn modelId="{31DE61EE-BB80-4BE3-B3C6-440CC5D9D723}" type="presOf" srcId="{D800A7A5-995B-40E4-B8E1-964F56CA535A}" destId="{73410F9C-D456-4B30-B52D-05DEEFF00560}" srcOrd="1" destOrd="0" presId="urn:microsoft.com/office/officeart/2005/8/layout/process5"/>
    <dgm:cxn modelId="{72A1B058-F77A-4E2F-BC6C-85221C8D4867}" type="presOf" srcId="{B1EEC100-4FC2-456C-A0B0-8503BAB7E9B9}" destId="{179E9187-BCDD-4376-8909-D47972366BD4}" srcOrd="0" destOrd="0" presId="urn:microsoft.com/office/officeart/2005/8/layout/process5"/>
    <dgm:cxn modelId="{0758633B-18D8-4997-91F6-2E7CB1E7EC32}" type="presOf" srcId="{D9175B01-6903-4CE3-8B9F-B03F2D51393C}" destId="{5D1AD5B5-9008-4574-B825-7506574E2BA4}" srcOrd="0" destOrd="0" presId="urn:microsoft.com/office/officeart/2005/8/layout/process5"/>
    <dgm:cxn modelId="{5384C7E0-F4AC-46FF-970B-26347962F1FA}" type="presOf" srcId="{2FB1D87D-BC66-48F1-B74C-E537FE6B05E4}" destId="{5E0B7050-D1C4-43AF-9967-37BB3D6230BC}" srcOrd="1" destOrd="0" presId="urn:microsoft.com/office/officeart/2005/8/layout/process5"/>
    <dgm:cxn modelId="{124BA275-2781-46C9-8401-BA26BEFB9C0C}" srcId="{ED94F308-3886-4075-B436-2DA65CEAB036}" destId="{FB7000D4-DB90-4FB6-BE3A-AE9FECEE69DA}" srcOrd="2" destOrd="0" parTransId="{63B0DC03-3D45-41A9-8529-16D244AB265C}" sibTransId="{B1EEC100-4FC2-456C-A0B0-8503BAB7E9B9}"/>
    <dgm:cxn modelId="{2D2FEB4C-F10E-47FC-BD7D-65F1A738972D}" srcId="{ED94F308-3886-4075-B436-2DA65CEAB036}" destId="{70386BC2-EAA2-42D5-B909-3B971EB51FD4}" srcOrd="0" destOrd="0" parTransId="{BC4DCC2E-99D1-422E-87D9-B8B893AAF70F}" sibTransId="{D800A7A5-995B-40E4-B8E1-964F56CA535A}"/>
    <dgm:cxn modelId="{00A8EE37-2FBB-440B-97F6-F76479377030}" type="presOf" srcId="{70386BC2-EAA2-42D5-B909-3B971EB51FD4}" destId="{55BBE6C7-ED7E-4583-BDCC-83D539840D83}" srcOrd="0" destOrd="0" presId="urn:microsoft.com/office/officeart/2005/8/layout/process5"/>
    <dgm:cxn modelId="{3B6C37BA-12F1-4770-A0E4-ECB5D4584E21}" type="presOf" srcId="{B1EEC100-4FC2-456C-A0B0-8503BAB7E9B9}" destId="{678DE390-4308-4270-978E-496EEAC93AF1}" srcOrd="1" destOrd="0" presId="urn:microsoft.com/office/officeart/2005/8/layout/process5"/>
    <dgm:cxn modelId="{2AEF04C1-E03F-4232-97D4-C7960A93F9CA}" type="presParOf" srcId="{AD565D63-488B-438F-8238-3964BFE893E8}" destId="{55BBE6C7-ED7E-4583-BDCC-83D539840D83}" srcOrd="0" destOrd="0" presId="urn:microsoft.com/office/officeart/2005/8/layout/process5"/>
    <dgm:cxn modelId="{D83EA0AB-4907-4C17-99A7-FA47FB549520}" type="presParOf" srcId="{AD565D63-488B-438F-8238-3964BFE893E8}" destId="{FD591D6E-0E64-482B-8688-04D2332D87C3}" srcOrd="1" destOrd="0" presId="urn:microsoft.com/office/officeart/2005/8/layout/process5"/>
    <dgm:cxn modelId="{C0D9B682-DAF5-461A-8B12-0ECDC81D6760}" type="presParOf" srcId="{FD591D6E-0E64-482B-8688-04D2332D87C3}" destId="{73410F9C-D456-4B30-B52D-05DEEFF00560}" srcOrd="0" destOrd="0" presId="urn:microsoft.com/office/officeart/2005/8/layout/process5"/>
    <dgm:cxn modelId="{85599F56-53F3-4EAF-9DBA-5903DB32199B}" type="presParOf" srcId="{AD565D63-488B-438F-8238-3964BFE893E8}" destId="{5D1AD5B5-9008-4574-B825-7506574E2BA4}" srcOrd="2" destOrd="0" presId="urn:microsoft.com/office/officeart/2005/8/layout/process5"/>
    <dgm:cxn modelId="{AD49F132-6A32-4CF6-98D5-103D0722F767}" type="presParOf" srcId="{AD565D63-488B-438F-8238-3964BFE893E8}" destId="{E39CE0CA-BF58-419E-B2B7-28E0A9EA6AAC}" srcOrd="3" destOrd="0" presId="urn:microsoft.com/office/officeart/2005/8/layout/process5"/>
    <dgm:cxn modelId="{B711384B-7E65-465F-9BCE-F80B14B35003}" type="presParOf" srcId="{E39CE0CA-BF58-419E-B2B7-28E0A9EA6AAC}" destId="{77DC9240-EB99-423F-80B0-47CEE5CABF3E}" srcOrd="0" destOrd="0" presId="urn:microsoft.com/office/officeart/2005/8/layout/process5"/>
    <dgm:cxn modelId="{243DD847-FDFD-4FEA-9E82-4BB3C3BE8358}" type="presParOf" srcId="{AD565D63-488B-438F-8238-3964BFE893E8}" destId="{FD9F3824-D9D4-4ED0-9FB5-E2460088BE2F}" srcOrd="4" destOrd="0" presId="urn:microsoft.com/office/officeart/2005/8/layout/process5"/>
    <dgm:cxn modelId="{9D3B5199-FDE4-417C-8DB3-4B24EA499B81}" type="presParOf" srcId="{AD565D63-488B-438F-8238-3964BFE893E8}" destId="{179E9187-BCDD-4376-8909-D47972366BD4}" srcOrd="5" destOrd="0" presId="urn:microsoft.com/office/officeart/2005/8/layout/process5"/>
    <dgm:cxn modelId="{2401825C-610B-43FB-8E60-485426269615}" type="presParOf" srcId="{179E9187-BCDD-4376-8909-D47972366BD4}" destId="{678DE390-4308-4270-978E-496EEAC93AF1}" srcOrd="0" destOrd="0" presId="urn:microsoft.com/office/officeart/2005/8/layout/process5"/>
    <dgm:cxn modelId="{F328685E-B88D-4B40-B65E-886B580F36BC}" type="presParOf" srcId="{AD565D63-488B-438F-8238-3964BFE893E8}" destId="{4156F36C-1B3C-4555-9E79-68C882E887BF}" srcOrd="6" destOrd="0" presId="urn:microsoft.com/office/officeart/2005/8/layout/process5"/>
    <dgm:cxn modelId="{A5B548DF-16B4-4D0F-9A30-A781333F69D1}" type="presParOf" srcId="{AD565D63-488B-438F-8238-3964BFE893E8}" destId="{246AA386-EC57-4608-8C23-DBF447AC053E}" srcOrd="7" destOrd="0" presId="urn:microsoft.com/office/officeart/2005/8/layout/process5"/>
    <dgm:cxn modelId="{454057BB-3F56-47AE-935C-4FA3211068E3}" type="presParOf" srcId="{246AA386-EC57-4608-8C23-DBF447AC053E}" destId="{5E0B7050-D1C4-43AF-9967-37BB3D6230BC}" srcOrd="0" destOrd="0" presId="urn:microsoft.com/office/officeart/2005/8/layout/process5"/>
    <dgm:cxn modelId="{E8647E90-7C06-4E0C-A172-880074AFD2BE}" type="presParOf" srcId="{AD565D63-488B-438F-8238-3964BFE893E8}" destId="{4B5BCAD7-999A-49F2-B30F-0E34D5AB58E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4F308-3886-4075-B436-2DA65CEAB03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86BC2-EAA2-42D5-B909-3B971EB51FD4}">
      <dgm:prSet phldrT="[Текст]" custT="1"/>
      <dgm:spPr/>
      <dgm:t>
        <a:bodyPr/>
        <a:lstStyle/>
        <a:p>
          <a:r>
            <a:rPr lang="uk-UA" sz="2400" dirty="0" smtClean="0">
              <a:latin typeface="Century Schoolbook" panose="02040604050505020304" pitchFamily="18" charset="0"/>
            </a:rPr>
            <a:t>Спостереження</a:t>
          </a:r>
        </a:p>
        <a:p>
          <a:r>
            <a:rPr lang="uk-UA" sz="2400" dirty="0" smtClean="0">
              <a:latin typeface="Century Schoolbook" panose="02040604050505020304" pitchFamily="18" charset="0"/>
            </a:rPr>
            <a:t>(не судження) </a:t>
          </a:r>
          <a:endParaRPr lang="ru-RU" sz="2400" dirty="0">
            <a:latin typeface="Century Schoolbook" panose="02040604050505020304" pitchFamily="18" charset="0"/>
          </a:endParaRPr>
        </a:p>
      </dgm:t>
    </dgm:pt>
    <dgm:pt modelId="{BC4DCC2E-99D1-422E-87D9-B8B893AAF70F}" type="parTrans" cxnId="{2D2FEB4C-F10E-47FC-BD7D-65F1A738972D}">
      <dgm:prSet/>
      <dgm:spPr/>
      <dgm:t>
        <a:bodyPr/>
        <a:lstStyle/>
        <a:p>
          <a:endParaRPr lang="ru-RU"/>
        </a:p>
      </dgm:t>
    </dgm:pt>
    <dgm:pt modelId="{D800A7A5-995B-40E4-B8E1-964F56CA535A}" type="sibTrans" cxnId="{2D2FEB4C-F10E-47FC-BD7D-65F1A738972D}">
      <dgm:prSet/>
      <dgm:spPr/>
      <dgm:t>
        <a:bodyPr/>
        <a:lstStyle/>
        <a:p>
          <a:endParaRPr lang="ru-RU"/>
        </a:p>
      </dgm:t>
    </dgm:pt>
    <dgm:pt modelId="{D9175B01-6903-4CE3-8B9F-B03F2D51393C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Почуття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думки)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400521EB-7F19-4AB9-B700-DB140DE236B4}" type="parTrans" cxnId="{5F1483D3-D778-4DD8-86E9-7EC1148B5A96}">
      <dgm:prSet/>
      <dgm:spPr/>
      <dgm:t>
        <a:bodyPr/>
        <a:lstStyle/>
        <a:p>
          <a:endParaRPr lang="ru-RU"/>
        </a:p>
      </dgm:t>
    </dgm:pt>
    <dgm:pt modelId="{994076D2-66E1-4DF6-9362-2A361CAC09D8}" type="sibTrans" cxnId="{5F1483D3-D778-4DD8-86E9-7EC1148B5A96}">
      <dgm:prSet/>
      <dgm:spPr/>
      <dgm:t>
        <a:bodyPr/>
        <a:lstStyle/>
        <a:p>
          <a:endParaRPr lang="ru-RU"/>
        </a:p>
      </dgm:t>
    </dgm:pt>
    <dgm:pt modelId="{FB7000D4-DB90-4FB6-BE3A-AE9FECEE69DA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Потреба 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стратегія)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63B0DC03-3D45-41A9-8529-16D244AB265C}" type="parTrans" cxnId="{124BA275-2781-46C9-8401-BA26BEFB9C0C}">
      <dgm:prSet/>
      <dgm:spPr/>
      <dgm:t>
        <a:bodyPr/>
        <a:lstStyle/>
        <a:p>
          <a:endParaRPr lang="ru-RU"/>
        </a:p>
      </dgm:t>
    </dgm:pt>
    <dgm:pt modelId="{B1EEC100-4FC2-456C-A0B0-8503BAB7E9B9}" type="sibTrans" cxnId="{124BA275-2781-46C9-8401-BA26BEFB9C0C}">
      <dgm:prSet/>
      <dgm:spPr/>
      <dgm:t>
        <a:bodyPr/>
        <a:lstStyle/>
        <a:p>
          <a:endParaRPr lang="ru-RU"/>
        </a:p>
      </dgm:t>
    </dgm:pt>
    <dgm:pt modelId="{7DA5CFDF-52CF-4DE0-BBCE-4E4B0A6ADD14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Запит </a:t>
          </a:r>
        </a:p>
        <a:p>
          <a:r>
            <a:rPr lang="uk-UA" sz="2500" dirty="0" smtClean="0">
              <a:latin typeface="Century Schoolbook" panose="02040604050505020304" pitchFamily="18" charset="0"/>
            </a:rPr>
            <a:t>(не вимога)</a:t>
          </a:r>
          <a:endParaRPr lang="ru-RU" sz="2500" dirty="0">
            <a:latin typeface="Century Schoolbook" panose="02040604050505020304" pitchFamily="18" charset="0"/>
          </a:endParaRPr>
        </a:p>
      </dgm:t>
    </dgm:pt>
    <dgm:pt modelId="{C8987207-2CF7-401A-A1B1-A0F909B03661}" type="parTrans" cxnId="{8B5E6434-5FA3-4B48-9B16-DE0FBC880663}">
      <dgm:prSet/>
      <dgm:spPr/>
      <dgm:t>
        <a:bodyPr/>
        <a:lstStyle/>
        <a:p>
          <a:endParaRPr lang="ru-RU"/>
        </a:p>
      </dgm:t>
    </dgm:pt>
    <dgm:pt modelId="{2FB1D87D-BC66-48F1-B74C-E537FE6B05E4}" type="sibTrans" cxnId="{8B5E6434-5FA3-4B48-9B16-DE0FBC880663}">
      <dgm:prSet/>
      <dgm:spPr/>
      <dgm:t>
        <a:bodyPr/>
        <a:lstStyle/>
        <a:p>
          <a:endParaRPr lang="ru-RU"/>
        </a:p>
      </dgm:t>
    </dgm:pt>
    <dgm:pt modelId="{6BE2BF7C-40EE-4E73-8491-2921198F4382}">
      <dgm:prSet phldrT="[Текст]" custT="1"/>
      <dgm:spPr/>
      <dgm:t>
        <a:bodyPr/>
        <a:lstStyle/>
        <a:p>
          <a:r>
            <a:rPr lang="uk-UA" sz="2800" dirty="0" smtClean="0">
              <a:latin typeface="Century Schoolbook" panose="02040604050505020304" pitchFamily="18" charset="0"/>
            </a:rPr>
            <a:t>Пояснення</a:t>
          </a:r>
        </a:p>
        <a:p>
          <a:r>
            <a:rPr lang="uk-UA" sz="2400" dirty="0" smtClean="0">
              <a:latin typeface="Century Schoolbook" panose="02040604050505020304" pitchFamily="18" charset="0"/>
            </a:rPr>
            <a:t>(якщо необхідно)</a:t>
          </a:r>
          <a:endParaRPr lang="ru-RU" sz="2400" dirty="0">
            <a:latin typeface="Century Schoolbook" panose="02040604050505020304" pitchFamily="18" charset="0"/>
          </a:endParaRPr>
        </a:p>
      </dgm:t>
    </dgm:pt>
    <dgm:pt modelId="{C8049DC8-EE5C-4251-9BDC-A548E879ED42}" type="parTrans" cxnId="{CBD565A3-7645-4597-92DA-B7950AFE9CA2}">
      <dgm:prSet/>
      <dgm:spPr/>
      <dgm:t>
        <a:bodyPr/>
        <a:lstStyle/>
        <a:p>
          <a:endParaRPr lang="ru-RU"/>
        </a:p>
      </dgm:t>
    </dgm:pt>
    <dgm:pt modelId="{DFA47303-E9A2-46EB-BEAF-E1775E591EF2}" type="sibTrans" cxnId="{CBD565A3-7645-4597-92DA-B7950AFE9CA2}">
      <dgm:prSet/>
      <dgm:spPr/>
      <dgm:t>
        <a:bodyPr/>
        <a:lstStyle/>
        <a:p>
          <a:endParaRPr lang="ru-RU"/>
        </a:p>
      </dgm:t>
    </dgm:pt>
    <dgm:pt modelId="{AD565D63-488B-438F-8238-3964BFE893E8}" type="pres">
      <dgm:prSet presAssocID="{ED94F308-3886-4075-B436-2DA65CEAB0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BBE6C7-ED7E-4583-BDCC-83D539840D83}" type="pres">
      <dgm:prSet presAssocID="{70386BC2-EAA2-42D5-B909-3B971EB51FD4}" presName="node" presStyleLbl="node1" presStyleIdx="0" presStyleCnt="5" custScaleX="108054" custLinFactX="-32887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91D6E-0E64-482B-8688-04D2332D87C3}" type="pres">
      <dgm:prSet presAssocID="{D800A7A5-995B-40E4-B8E1-964F56CA535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3410F9C-D456-4B30-B52D-05DEEFF00560}" type="pres">
      <dgm:prSet presAssocID="{D800A7A5-995B-40E4-B8E1-964F56CA535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D1AD5B5-9008-4574-B825-7506574E2BA4}" type="pres">
      <dgm:prSet presAssocID="{D9175B01-6903-4CE3-8B9F-B03F2D51393C}" presName="node" presStyleLbl="node1" presStyleIdx="1" presStyleCnt="5" custLinFactX="-28897" custLinFactNeighborX="-100000" custLinFactNeighborY="1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CE0CA-BF58-419E-B2B7-28E0A9EA6AAC}" type="pres">
      <dgm:prSet presAssocID="{994076D2-66E1-4DF6-9362-2A361CAC09D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7DC9240-EB99-423F-80B0-47CEE5CABF3E}" type="pres">
      <dgm:prSet presAssocID="{994076D2-66E1-4DF6-9362-2A361CAC09D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D9F3824-D9D4-4ED0-9FB5-E2460088BE2F}" type="pres">
      <dgm:prSet presAssocID="{FB7000D4-DB90-4FB6-BE3A-AE9FECEE69DA}" presName="node" presStyleLbl="node1" presStyleIdx="2" presStyleCnt="5" custLinFactY="-64280" custLinFactNeighborX="55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E9187-BCDD-4376-8909-D47972366BD4}" type="pres">
      <dgm:prSet presAssocID="{B1EEC100-4FC2-456C-A0B0-8503BAB7E9B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78DE390-4308-4270-978E-496EEAC93AF1}" type="pres">
      <dgm:prSet presAssocID="{B1EEC100-4FC2-456C-A0B0-8503BAB7E9B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156F36C-1B3C-4555-9E79-68C882E887BF}" type="pres">
      <dgm:prSet presAssocID="{7DA5CFDF-52CF-4DE0-BBCE-4E4B0A6ADD14}" presName="node" presStyleLbl="node1" presStyleIdx="3" presStyleCnt="5" custLinFactX="39434" custLinFactNeighborX="100000" custLinFactNeighborY="-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AA386-EC57-4608-8C23-DBF447AC053E}" type="pres">
      <dgm:prSet presAssocID="{2FB1D87D-BC66-48F1-B74C-E537FE6B05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5E0B7050-D1C4-43AF-9967-37BB3D6230BC}" type="pres">
      <dgm:prSet presAssocID="{2FB1D87D-BC66-48F1-B74C-E537FE6B05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B5BCAD7-999A-49F2-B30F-0E34D5AB58EA}" type="pres">
      <dgm:prSet presAssocID="{6BE2BF7C-40EE-4E73-8491-2921198F4382}" presName="node" presStyleLbl="node1" presStyleIdx="4" presStyleCnt="5" custLinFactX="56033" custLinFactNeighborX="100000" custLinFactNeighborY="-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483D3-D778-4DD8-86E9-7EC1148B5A96}" srcId="{ED94F308-3886-4075-B436-2DA65CEAB036}" destId="{D9175B01-6903-4CE3-8B9F-B03F2D51393C}" srcOrd="1" destOrd="0" parTransId="{400521EB-7F19-4AB9-B700-DB140DE236B4}" sibTransId="{994076D2-66E1-4DF6-9362-2A361CAC09D8}"/>
    <dgm:cxn modelId="{07CD3070-35A8-4811-BC58-F4DA72756EBB}" type="presOf" srcId="{994076D2-66E1-4DF6-9362-2A361CAC09D8}" destId="{77DC9240-EB99-423F-80B0-47CEE5CABF3E}" srcOrd="1" destOrd="0" presId="urn:microsoft.com/office/officeart/2005/8/layout/process5"/>
    <dgm:cxn modelId="{CBD565A3-7645-4597-92DA-B7950AFE9CA2}" srcId="{ED94F308-3886-4075-B436-2DA65CEAB036}" destId="{6BE2BF7C-40EE-4E73-8491-2921198F4382}" srcOrd="4" destOrd="0" parTransId="{C8049DC8-EE5C-4251-9BDC-A548E879ED42}" sibTransId="{DFA47303-E9A2-46EB-BEAF-E1775E591EF2}"/>
    <dgm:cxn modelId="{2C74021C-481C-4E87-A687-E1332DD3C3DF}" type="presOf" srcId="{7DA5CFDF-52CF-4DE0-BBCE-4E4B0A6ADD14}" destId="{4156F36C-1B3C-4555-9E79-68C882E887BF}" srcOrd="0" destOrd="0" presId="urn:microsoft.com/office/officeart/2005/8/layout/process5"/>
    <dgm:cxn modelId="{637872F7-E538-49DC-A870-E4E4A374D7D3}" type="presOf" srcId="{6BE2BF7C-40EE-4E73-8491-2921198F4382}" destId="{4B5BCAD7-999A-49F2-B30F-0E34D5AB58EA}" srcOrd="0" destOrd="0" presId="urn:microsoft.com/office/officeart/2005/8/layout/process5"/>
    <dgm:cxn modelId="{9B7C5E51-2DD4-42EC-B333-AD59FA971A83}" type="presOf" srcId="{FB7000D4-DB90-4FB6-BE3A-AE9FECEE69DA}" destId="{FD9F3824-D9D4-4ED0-9FB5-E2460088BE2F}" srcOrd="0" destOrd="0" presId="urn:microsoft.com/office/officeart/2005/8/layout/process5"/>
    <dgm:cxn modelId="{980B60AA-2BBC-40C2-868A-C3B6D4A395CD}" type="presOf" srcId="{D800A7A5-995B-40E4-B8E1-964F56CA535A}" destId="{FD591D6E-0E64-482B-8688-04D2332D87C3}" srcOrd="0" destOrd="0" presId="urn:microsoft.com/office/officeart/2005/8/layout/process5"/>
    <dgm:cxn modelId="{B95CD4D8-AB5F-4D32-9636-3E90A34985F0}" type="presOf" srcId="{2FB1D87D-BC66-48F1-B74C-E537FE6B05E4}" destId="{246AA386-EC57-4608-8C23-DBF447AC053E}" srcOrd="0" destOrd="0" presId="urn:microsoft.com/office/officeart/2005/8/layout/process5"/>
    <dgm:cxn modelId="{8B5E6434-5FA3-4B48-9B16-DE0FBC880663}" srcId="{ED94F308-3886-4075-B436-2DA65CEAB036}" destId="{7DA5CFDF-52CF-4DE0-BBCE-4E4B0A6ADD14}" srcOrd="3" destOrd="0" parTransId="{C8987207-2CF7-401A-A1B1-A0F909B03661}" sibTransId="{2FB1D87D-BC66-48F1-B74C-E537FE6B05E4}"/>
    <dgm:cxn modelId="{3AC8009C-BFA6-44D3-8B64-65CFD43F0CF6}" type="presOf" srcId="{994076D2-66E1-4DF6-9362-2A361CAC09D8}" destId="{E39CE0CA-BF58-419E-B2B7-28E0A9EA6AAC}" srcOrd="0" destOrd="0" presId="urn:microsoft.com/office/officeart/2005/8/layout/process5"/>
    <dgm:cxn modelId="{2D1079D7-7DD9-4F78-98AB-1F9DED8DC4C5}" type="presOf" srcId="{ED94F308-3886-4075-B436-2DA65CEAB036}" destId="{AD565D63-488B-438F-8238-3964BFE893E8}" srcOrd="0" destOrd="0" presId="urn:microsoft.com/office/officeart/2005/8/layout/process5"/>
    <dgm:cxn modelId="{31DE61EE-BB80-4BE3-B3C6-440CC5D9D723}" type="presOf" srcId="{D800A7A5-995B-40E4-B8E1-964F56CA535A}" destId="{73410F9C-D456-4B30-B52D-05DEEFF00560}" srcOrd="1" destOrd="0" presId="urn:microsoft.com/office/officeart/2005/8/layout/process5"/>
    <dgm:cxn modelId="{72A1B058-F77A-4E2F-BC6C-85221C8D4867}" type="presOf" srcId="{B1EEC100-4FC2-456C-A0B0-8503BAB7E9B9}" destId="{179E9187-BCDD-4376-8909-D47972366BD4}" srcOrd="0" destOrd="0" presId="urn:microsoft.com/office/officeart/2005/8/layout/process5"/>
    <dgm:cxn modelId="{0758633B-18D8-4997-91F6-2E7CB1E7EC32}" type="presOf" srcId="{D9175B01-6903-4CE3-8B9F-B03F2D51393C}" destId="{5D1AD5B5-9008-4574-B825-7506574E2BA4}" srcOrd="0" destOrd="0" presId="urn:microsoft.com/office/officeart/2005/8/layout/process5"/>
    <dgm:cxn modelId="{5384C7E0-F4AC-46FF-970B-26347962F1FA}" type="presOf" srcId="{2FB1D87D-BC66-48F1-B74C-E537FE6B05E4}" destId="{5E0B7050-D1C4-43AF-9967-37BB3D6230BC}" srcOrd="1" destOrd="0" presId="urn:microsoft.com/office/officeart/2005/8/layout/process5"/>
    <dgm:cxn modelId="{124BA275-2781-46C9-8401-BA26BEFB9C0C}" srcId="{ED94F308-3886-4075-B436-2DA65CEAB036}" destId="{FB7000D4-DB90-4FB6-BE3A-AE9FECEE69DA}" srcOrd="2" destOrd="0" parTransId="{63B0DC03-3D45-41A9-8529-16D244AB265C}" sibTransId="{B1EEC100-4FC2-456C-A0B0-8503BAB7E9B9}"/>
    <dgm:cxn modelId="{2D2FEB4C-F10E-47FC-BD7D-65F1A738972D}" srcId="{ED94F308-3886-4075-B436-2DA65CEAB036}" destId="{70386BC2-EAA2-42D5-B909-3B971EB51FD4}" srcOrd="0" destOrd="0" parTransId="{BC4DCC2E-99D1-422E-87D9-B8B893AAF70F}" sibTransId="{D800A7A5-995B-40E4-B8E1-964F56CA535A}"/>
    <dgm:cxn modelId="{3B6C37BA-12F1-4770-A0E4-ECB5D4584E21}" type="presOf" srcId="{B1EEC100-4FC2-456C-A0B0-8503BAB7E9B9}" destId="{678DE390-4308-4270-978E-496EEAC93AF1}" srcOrd="1" destOrd="0" presId="urn:microsoft.com/office/officeart/2005/8/layout/process5"/>
    <dgm:cxn modelId="{00A8EE37-2FBB-440B-97F6-F76479377030}" type="presOf" srcId="{70386BC2-EAA2-42D5-B909-3B971EB51FD4}" destId="{55BBE6C7-ED7E-4583-BDCC-83D539840D83}" srcOrd="0" destOrd="0" presId="urn:microsoft.com/office/officeart/2005/8/layout/process5"/>
    <dgm:cxn modelId="{2AEF04C1-E03F-4232-97D4-C7960A93F9CA}" type="presParOf" srcId="{AD565D63-488B-438F-8238-3964BFE893E8}" destId="{55BBE6C7-ED7E-4583-BDCC-83D539840D83}" srcOrd="0" destOrd="0" presId="urn:microsoft.com/office/officeart/2005/8/layout/process5"/>
    <dgm:cxn modelId="{D83EA0AB-4907-4C17-99A7-FA47FB549520}" type="presParOf" srcId="{AD565D63-488B-438F-8238-3964BFE893E8}" destId="{FD591D6E-0E64-482B-8688-04D2332D87C3}" srcOrd="1" destOrd="0" presId="urn:microsoft.com/office/officeart/2005/8/layout/process5"/>
    <dgm:cxn modelId="{C0D9B682-DAF5-461A-8B12-0ECDC81D6760}" type="presParOf" srcId="{FD591D6E-0E64-482B-8688-04D2332D87C3}" destId="{73410F9C-D456-4B30-B52D-05DEEFF00560}" srcOrd="0" destOrd="0" presId="urn:microsoft.com/office/officeart/2005/8/layout/process5"/>
    <dgm:cxn modelId="{85599F56-53F3-4EAF-9DBA-5903DB32199B}" type="presParOf" srcId="{AD565D63-488B-438F-8238-3964BFE893E8}" destId="{5D1AD5B5-9008-4574-B825-7506574E2BA4}" srcOrd="2" destOrd="0" presId="urn:microsoft.com/office/officeart/2005/8/layout/process5"/>
    <dgm:cxn modelId="{AD49F132-6A32-4CF6-98D5-103D0722F767}" type="presParOf" srcId="{AD565D63-488B-438F-8238-3964BFE893E8}" destId="{E39CE0CA-BF58-419E-B2B7-28E0A9EA6AAC}" srcOrd="3" destOrd="0" presId="urn:microsoft.com/office/officeart/2005/8/layout/process5"/>
    <dgm:cxn modelId="{B711384B-7E65-465F-9BCE-F80B14B35003}" type="presParOf" srcId="{E39CE0CA-BF58-419E-B2B7-28E0A9EA6AAC}" destId="{77DC9240-EB99-423F-80B0-47CEE5CABF3E}" srcOrd="0" destOrd="0" presId="urn:microsoft.com/office/officeart/2005/8/layout/process5"/>
    <dgm:cxn modelId="{243DD847-FDFD-4FEA-9E82-4BB3C3BE8358}" type="presParOf" srcId="{AD565D63-488B-438F-8238-3964BFE893E8}" destId="{FD9F3824-D9D4-4ED0-9FB5-E2460088BE2F}" srcOrd="4" destOrd="0" presId="urn:microsoft.com/office/officeart/2005/8/layout/process5"/>
    <dgm:cxn modelId="{9D3B5199-FDE4-417C-8DB3-4B24EA499B81}" type="presParOf" srcId="{AD565D63-488B-438F-8238-3964BFE893E8}" destId="{179E9187-BCDD-4376-8909-D47972366BD4}" srcOrd="5" destOrd="0" presId="urn:microsoft.com/office/officeart/2005/8/layout/process5"/>
    <dgm:cxn modelId="{2401825C-610B-43FB-8E60-485426269615}" type="presParOf" srcId="{179E9187-BCDD-4376-8909-D47972366BD4}" destId="{678DE390-4308-4270-978E-496EEAC93AF1}" srcOrd="0" destOrd="0" presId="urn:microsoft.com/office/officeart/2005/8/layout/process5"/>
    <dgm:cxn modelId="{F328685E-B88D-4B40-B65E-886B580F36BC}" type="presParOf" srcId="{AD565D63-488B-438F-8238-3964BFE893E8}" destId="{4156F36C-1B3C-4555-9E79-68C882E887BF}" srcOrd="6" destOrd="0" presId="urn:microsoft.com/office/officeart/2005/8/layout/process5"/>
    <dgm:cxn modelId="{A5B548DF-16B4-4D0F-9A30-A781333F69D1}" type="presParOf" srcId="{AD565D63-488B-438F-8238-3964BFE893E8}" destId="{246AA386-EC57-4608-8C23-DBF447AC053E}" srcOrd="7" destOrd="0" presId="urn:microsoft.com/office/officeart/2005/8/layout/process5"/>
    <dgm:cxn modelId="{454057BB-3F56-47AE-935C-4FA3211068E3}" type="presParOf" srcId="{246AA386-EC57-4608-8C23-DBF447AC053E}" destId="{5E0B7050-D1C4-43AF-9967-37BB3D6230BC}" srcOrd="0" destOrd="0" presId="urn:microsoft.com/office/officeart/2005/8/layout/process5"/>
    <dgm:cxn modelId="{E8647E90-7C06-4E0C-A172-880074AFD2BE}" type="presParOf" srcId="{AD565D63-488B-438F-8238-3964BFE893E8}" destId="{4B5BCAD7-999A-49F2-B30F-0E34D5AB58E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BE6C7-ED7E-4583-BDCC-83D539840D83}">
      <dsp:nvSpPr>
        <dsp:cNvPr id="0" name=""/>
        <dsp:cNvSpPr/>
      </dsp:nvSpPr>
      <dsp:spPr>
        <a:xfrm>
          <a:off x="0" y="719587"/>
          <a:ext cx="27208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Спостереження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(не судження) </a:t>
          </a:r>
          <a:endParaRPr lang="ru-RU" sz="2400" kern="1200" dirty="0">
            <a:latin typeface="Century Schoolbook" panose="02040604050505020304" pitchFamily="18" charset="0"/>
          </a:endParaRPr>
        </a:p>
      </dsp:txBody>
      <dsp:txXfrm>
        <a:off x="44250" y="763837"/>
        <a:ext cx="2632301" cy="1422300"/>
      </dsp:txXfrm>
    </dsp:sp>
    <dsp:sp modelId="{FD591D6E-0E64-482B-8688-04D2332D87C3}">
      <dsp:nvSpPr>
        <dsp:cNvPr id="0" name=""/>
        <dsp:cNvSpPr/>
      </dsp:nvSpPr>
      <dsp:spPr>
        <a:xfrm rot="18610">
          <a:off x="2961124" y="1172988"/>
          <a:ext cx="578979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2961125" y="1297411"/>
        <a:ext cx="405285" cy="374678"/>
      </dsp:txXfrm>
    </dsp:sp>
    <dsp:sp modelId="{5D1AD5B5-9008-4574-B825-7506574E2BA4}">
      <dsp:nvSpPr>
        <dsp:cNvPr id="0" name=""/>
        <dsp:cNvSpPr/>
      </dsp:nvSpPr>
      <dsp:spPr>
        <a:xfrm>
          <a:off x="3813200" y="73968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Почуття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думки)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3857450" y="783931"/>
        <a:ext cx="2429501" cy="1422300"/>
      </dsp:txXfrm>
    </dsp:sp>
    <dsp:sp modelId="{E39CE0CA-BF58-419E-B2B7-28E0A9EA6AAC}">
      <dsp:nvSpPr>
        <dsp:cNvPr id="0" name=""/>
        <dsp:cNvSpPr/>
      </dsp:nvSpPr>
      <dsp:spPr>
        <a:xfrm rot="16865">
          <a:off x="6493130" y="1190777"/>
          <a:ext cx="390111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93131" y="1315383"/>
        <a:ext cx="273078" cy="374678"/>
      </dsp:txXfrm>
    </dsp:sp>
    <dsp:sp modelId="{FD9F3824-D9D4-4ED0-9FB5-E2460088BE2F}">
      <dsp:nvSpPr>
        <dsp:cNvPr id="0" name=""/>
        <dsp:cNvSpPr/>
      </dsp:nvSpPr>
      <dsp:spPr>
        <a:xfrm>
          <a:off x="7067252" y="755645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Потреба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стратегія)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7111502" y="799895"/>
        <a:ext cx="2429501" cy="1422300"/>
      </dsp:txXfrm>
    </dsp:sp>
    <dsp:sp modelId="{179E9187-BCDD-4376-8909-D47972366BD4}">
      <dsp:nvSpPr>
        <dsp:cNvPr id="0" name=""/>
        <dsp:cNvSpPr/>
      </dsp:nvSpPr>
      <dsp:spPr>
        <a:xfrm rot="5433439">
          <a:off x="8097611" y="2352120"/>
          <a:ext cx="434845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8128329" y="2446933"/>
        <a:ext cx="374678" cy="304392"/>
      </dsp:txXfrm>
    </dsp:sp>
    <dsp:sp modelId="{4156F36C-1B3C-4555-9E79-68C882E887BF}">
      <dsp:nvSpPr>
        <dsp:cNvPr id="0" name=""/>
        <dsp:cNvSpPr/>
      </dsp:nvSpPr>
      <dsp:spPr>
        <a:xfrm>
          <a:off x="7044576" y="308687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Прохання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вимога)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7088826" y="3131121"/>
        <a:ext cx="2429501" cy="1422300"/>
      </dsp:txXfrm>
    </dsp:sp>
    <dsp:sp modelId="{246AA386-EC57-4608-8C23-DBF447AC053E}">
      <dsp:nvSpPr>
        <dsp:cNvPr id="0" name=""/>
        <dsp:cNvSpPr/>
      </dsp:nvSpPr>
      <dsp:spPr>
        <a:xfrm rot="10800000">
          <a:off x="6602648" y="3530039"/>
          <a:ext cx="312295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6696336" y="3654932"/>
        <a:ext cx="218607" cy="374678"/>
      </dsp:txXfrm>
    </dsp:sp>
    <dsp:sp modelId="{4B5BCAD7-999A-49F2-B30F-0E34D5AB58EA}">
      <dsp:nvSpPr>
        <dsp:cNvPr id="0" name=""/>
        <dsp:cNvSpPr/>
      </dsp:nvSpPr>
      <dsp:spPr>
        <a:xfrm>
          <a:off x="3937337" y="308687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Пояснення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(якщо необхідно)</a:t>
          </a:r>
          <a:endParaRPr lang="ru-RU" sz="2400" kern="1200" dirty="0">
            <a:latin typeface="Century Schoolbook" panose="02040604050505020304" pitchFamily="18" charset="0"/>
          </a:endParaRPr>
        </a:p>
      </dsp:txBody>
      <dsp:txXfrm>
        <a:off x="3981587" y="3131121"/>
        <a:ext cx="2429501" cy="1422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BE6C7-ED7E-4583-BDCC-83D539840D83}">
      <dsp:nvSpPr>
        <dsp:cNvPr id="0" name=""/>
        <dsp:cNvSpPr/>
      </dsp:nvSpPr>
      <dsp:spPr>
        <a:xfrm>
          <a:off x="0" y="719587"/>
          <a:ext cx="27208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Спостереження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(не судження) </a:t>
          </a:r>
          <a:endParaRPr lang="ru-RU" sz="2400" kern="1200" dirty="0">
            <a:latin typeface="Century Schoolbook" panose="02040604050505020304" pitchFamily="18" charset="0"/>
          </a:endParaRPr>
        </a:p>
      </dsp:txBody>
      <dsp:txXfrm>
        <a:off x="44250" y="763837"/>
        <a:ext cx="2632301" cy="1422300"/>
      </dsp:txXfrm>
    </dsp:sp>
    <dsp:sp modelId="{FD591D6E-0E64-482B-8688-04D2332D87C3}">
      <dsp:nvSpPr>
        <dsp:cNvPr id="0" name=""/>
        <dsp:cNvSpPr/>
      </dsp:nvSpPr>
      <dsp:spPr>
        <a:xfrm rot="18610">
          <a:off x="2961124" y="1172988"/>
          <a:ext cx="578979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2961125" y="1297411"/>
        <a:ext cx="405285" cy="374678"/>
      </dsp:txXfrm>
    </dsp:sp>
    <dsp:sp modelId="{5D1AD5B5-9008-4574-B825-7506574E2BA4}">
      <dsp:nvSpPr>
        <dsp:cNvPr id="0" name=""/>
        <dsp:cNvSpPr/>
      </dsp:nvSpPr>
      <dsp:spPr>
        <a:xfrm>
          <a:off x="3813200" y="73968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Почуття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думки)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3857450" y="783931"/>
        <a:ext cx="2429501" cy="1422300"/>
      </dsp:txXfrm>
    </dsp:sp>
    <dsp:sp modelId="{E39CE0CA-BF58-419E-B2B7-28E0A9EA6AAC}">
      <dsp:nvSpPr>
        <dsp:cNvPr id="0" name=""/>
        <dsp:cNvSpPr/>
      </dsp:nvSpPr>
      <dsp:spPr>
        <a:xfrm rot="16865">
          <a:off x="6493130" y="1190777"/>
          <a:ext cx="390111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93131" y="1315383"/>
        <a:ext cx="273078" cy="374678"/>
      </dsp:txXfrm>
    </dsp:sp>
    <dsp:sp modelId="{FD9F3824-D9D4-4ED0-9FB5-E2460088BE2F}">
      <dsp:nvSpPr>
        <dsp:cNvPr id="0" name=""/>
        <dsp:cNvSpPr/>
      </dsp:nvSpPr>
      <dsp:spPr>
        <a:xfrm>
          <a:off x="7067252" y="755645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Потреба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стратегія)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7111502" y="799895"/>
        <a:ext cx="2429501" cy="1422300"/>
      </dsp:txXfrm>
    </dsp:sp>
    <dsp:sp modelId="{179E9187-BCDD-4376-8909-D47972366BD4}">
      <dsp:nvSpPr>
        <dsp:cNvPr id="0" name=""/>
        <dsp:cNvSpPr/>
      </dsp:nvSpPr>
      <dsp:spPr>
        <a:xfrm rot="5433439">
          <a:off x="8097611" y="2352120"/>
          <a:ext cx="434845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-5400000">
        <a:off x="8128329" y="2446933"/>
        <a:ext cx="374678" cy="304392"/>
      </dsp:txXfrm>
    </dsp:sp>
    <dsp:sp modelId="{4156F36C-1B3C-4555-9E79-68C882E887BF}">
      <dsp:nvSpPr>
        <dsp:cNvPr id="0" name=""/>
        <dsp:cNvSpPr/>
      </dsp:nvSpPr>
      <dsp:spPr>
        <a:xfrm>
          <a:off x="7044576" y="308687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Запит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latin typeface="Century Schoolbook" panose="02040604050505020304" pitchFamily="18" charset="0"/>
            </a:rPr>
            <a:t>(не вимога)</a:t>
          </a:r>
          <a:endParaRPr lang="ru-RU" sz="2500" kern="1200" dirty="0">
            <a:latin typeface="Century Schoolbook" panose="02040604050505020304" pitchFamily="18" charset="0"/>
          </a:endParaRPr>
        </a:p>
      </dsp:txBody>
      <dsp:txXfrm>
        <a:off x="7088826" y="3131121"/>
        <a:ext cx="2429501" cy="1422300"/>
      </dsp:txXfrm>
    </dsp:sp>
    <dsp:sp modelId="{246AA386-EC57-4608-8C23-DBF447AC053E}">
      <dsp:nvSpPr>
        <dsp:cNvPr id="0" name=""/>
        <dsp:cNvSpPr/>
      </dsp:nvSpPr>
      <dsp:spPr>
        <a:xfrm rot="10800000">
          <a:off x="6602648" y="3530039"/>
          <a:ext cx="312295" cy="624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6696336" y="3654932"/>
        <a:ext cx="218607" cy="374678"/>
      </dsp:txXfrm>
    </dsp:sp>
    <dsp:sp modelId="{4B5BCAD7-999A-49F2-B30F-0E34D5AB58EA}">
      <dsp:nvSpPr>
        <dsp:cNvPr id="0" name=""/>
        <dsp:cNvSpPr/>
      </dsp:nvSpPr>
      <dsp:spPr>
        <a:xfrm>
          <a:off x="3937337" y="3086871"/>
          <a:ext cx="2518001" cy="151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Schoolbook" panose="02040604050505020304" pitchFamily="18" charset="0"/>
            </a:rPr>
            <a:t>Пояснення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Schoolbook" panose="02040604050505020304" pitchFamily="18" charset="0"/>
            </a:rPr>
            <a:t>(якщо необхідно)</a:t>
          </a:r>
          <a:endParaRPr lang="ru-RU" sz="2400" kern="1200" dirty="0">
            <a:latin typeface="Century Schoolbook" panose="02040604050505020304" pitchFamily="18" charset="0"/>
          </a:endParaRPr>
        </a:p>
      </dsp:txBody>
      <dsp:txXfrm>
        <a:off x="3981587" y="3131121"/>
        <a:ext cx="2429501" cy="1422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1D2BB-02BD-4102-AE47-74962476DEA8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8DC24-006A-4F00-9A29-5DE217632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9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Зараз пропоную таке випробування навпаки: ви дивитися на малюнок,</a:t>
            </a:r>
            <a:r>
              <a:rPr lang="uk-UA" baseline="0" dirty="0" smtClean="0"/>
              <a:t> намагаєтеся відчути які зміни відбуваються в тілі, та ідентифікувати емоцію, яка виникла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59EC-F6AF-4CA5-A1B6-46FE38CBBD19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863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Зараз пропоную таке випробування навпаки: ви дивитися на малюнок,</a:t>
            </a:r>
            <a:r>
              <a:rPr lang="uk-UA" baseline="0" dirty="0" smtClean="0"/>
              <a:t> намагаєтеся відчути які зміни відбуваються в тілі, та ідентифікувати емоцію, яка виникла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59EC-F6AF-4CA5-A1B6-46FE38CBBD19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44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Зараз пропоную таке випробування навпаки: ви дивитися на малюнок,</a:t>
            </a:r>
            <a:r>
              <a:rPr lang="uk-UA" baseline="0" dirty="0" smtClean="0"/>
              <a:t> намагаєтеся відчути які зміни відбуваються в тілі, та ідентифікувати емоцію, яка виникла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D59EC-F6AF-4CA5-A1B6-46FE38CBBD19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666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060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123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837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312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784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385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067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753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542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1065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986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179">
              <a:srgbClr val="BED8CE"/>
            </a:gs>
            <a:gs pos="100000">
              <a:srgbClr val="FCEA51"/>
            </a:gs>
            <a:gs pos="4545">
              <a:srgbClr val="FFFF00">
                <a:alpha val="84000"/>
              </a:srgbClr>
            </a:gs>
            <a:gs pos="35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787B-BDCD-4BAA-B3C4-58D25FEAF628}" type="datetimeFigureOut">
              <a:rPr lang="ru-UA" smtClean="0"/>
              <a:t>15.12.2021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BDC7-ADEA-4016-840B-5A768D87C78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80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5988" y="2445585"/>
            <a:ext cx="9997440" cy="23876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Ненасильницька комунікація – технологія попередження та розв’язання конфліктів</a:t>
            </a:r>
            <a:endParaRPr lang="ru-RU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" y="5473347"/>
            <a:ext cx="1105643" cy="110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7418785" cy="803176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ЕМОЦІЇ</a:t>
            </a:r>
            <a:endParaRPr lang="uk-UA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598" y="4221088"/>
            <a:ext cx="7850834" cy="2088232"/>
          </a:xfrm>
        </p:spPr>
        <p:txBody>
          <a:bodyPr numCol="3"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скутість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побоювання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тривога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занепокоєння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стурбованість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розпач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/>
              <a:t>р</a:t>
            </a:r>
            <a:r>
              <a:rPr lang="ru-RU" dirty="0" err="1" smtClean="0"/>
              <a:t>озгубленість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розчарування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smtClean="0"/>
              <a:t>страх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/>
              <a:t>б</a:t>
            </a:r>
            <a:r>
              <a:rPr lang="ru-RU" dirty="0" err="1" smtClean="0"/>
              <a:t>езпомічність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/>
              <a:t>с</a:t>
            </a:r>
            <a:r>
              <a:rPr lang="ru-RU" dirty="0" err="1" smtClean="0"/>
              <a:t>умнів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безвихідь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самотність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біль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сум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/>
              <a:t>п</a:t>
            </a:r>
            <a:r>
              <a:rPr lang="ru-RU" dirty="0" smtClean="0"/>
              <a:t>ечаль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/>
              <a:t>н</a:t>
            </a:r>
            <a:r>
              <a:rPr lang="ru-RU" dirty="0" err="1" smtClean="0"/>
              <a:t>апруження</a:t>
            </a:r>
            <a:r>
              <a:rPr lang="ru-RU" dirty="0" smtClean="0"/>
              <a:t> 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неспокій</a:t>
            </a: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/>
              <a:t>з</a:t>
            </a:r>
            <a:r>
              <a:rPr lang="ru-RU" dirty="0" err="1" smtClean="0"/>
              <a:t>лість</a:t>
            </a:r>
            <a:r>
              <a:rPr lang="ru-RU" dirty="0" smtClean="0"/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dirty="0" err="1" smtClean="0"/>
              <a:t>гнів</a:t>
            </a:r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uk-UA" dirty="0" smtClean="0"/>
              <a:t>роздратування</a:t>
            </a:r>
            <a:endParaRPr lang="uk-UA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uk-UA" dirty="0" smtClean="0"/>
              <a:t>відчай </a:t>
            </a: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33598" y="1777719"/>
            <a:ext cx="7850834" cy="1837564"/>
          </a:xfrm>
          <a:prstGeom prst="rect">
            <a:avLst/>
          </a:prstGeom>
        </p:spPr>
        <p:txBody>
          <a:bodyPr vert="horz" lIns="91440" tIns="45720" rIns="91440" bIns="45720" numCol="3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наповненість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здивування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бадьорість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цікавість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захват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ентузіазм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схвильованість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вдячність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щастя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сподівання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зацікавленість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радість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полегшення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розслабленість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задоволення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натхнення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подив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милування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зворушеність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спокій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33599" y="1220308"/>
            <a:ext cx="7418785" cy="552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solidFill>
                  <a:srgbClr val="00B0F0"/>
                </a:solidFill>
              </a:rPr>
              <a:t>Коли потреби </a:t>
            </a:r>
            <a:r>
              <a:rPr lang="ru-RU" sz="2800" dirty="0" err="1">
                <a:solidFill>
                  <a:srgbClr val="00B0F0"/>
                </a:solidFill>
              </a:rPr>
              <a:t>задоволені</a:t>
            </a:r>
            <a:endParaRPr lang="uk-UA" sz="2800" dirty="0">
              <a:solidFill>
                <a:srgbClr val="00B0F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764" y="3641931"/>
            <a:ext cx="7418785" cy="552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solidFill>
                  <a:srgbClr val="00B0F0"/>
                </a:solidFill>
              </a:rPr>
              <a:t>Коли потреби не </a:t>
            </a:r>
            <a:r>
              <a:rPr lang="ru-RU" sz="2800" dirty="0" err="1">
                <a:solidFill>
                  <a:srgbClr val="00B0F0"/>
                </a:solidFill>
              </a:rPr>
              <a:t>задоволені</a:t>
            </a:r>
            <a:endParaRPr lang="uk-UA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8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653210" y="349741"/>
            <a:ext cx="95654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Як говорити так, щоб почули?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66213177"/>
              </p:ext>
            </p:extLst>
          </p:nvPr>
        </p:nvGraphicFramePr>
        <p:xfrm>
          <a:off x="834887" y="773722"/>
          <a:ext cx="9585254" cy="546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32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653210" y="349741"/>
            <a:ext cx="95654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Як слухати так, щоб говорили?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95137804"/>
              </p:ext>
            </p:extLst>
          </p:nvPr>
        </p:nvGraphicFramePr>
        <p:xfrm>
          <a:off x="834887" y="773722"/>
          <a:ext cx="9585254" cy="546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575187" y="696212"/>
            <a:ext cx="10043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Ознаки насильницької комунікації</a:t>
            </a:r>
            <a:endParaRPr lang="ru-UA" sz="4000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840657" y="1519083"/>
            <a:ext cx="963069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Вимога, наказ, команда, інструкція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Вказівка на те що «ти мусиш»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Оцінка-тавро (в </a:t>
            </a:r>
            <a:r>
              <a:rPr lang="uk-UA" sz="2200" dirty="0" err="1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т.ч</a:t>
            </a: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. похвала), оцінка-порівняння, діагноз, критика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Дорікання, звинувачення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Попередження, пересторога, погроза, шантаж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Моралізування, повчання, нотація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Готові рішення, підказки, поради (без прохання)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Обзивання, висміювання, сарказм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Інтерпретація, випитування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Узагальнення («всі», «ніхто», «завжди», «ніколи»…)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Ухиляння від розмови, мовчанка, відмова від відповідальності</a:t>
            </a:r>
          </a:p>
          <a:p>
            <a:endParaRPr lang="uk-UA" sz="2800" dirty="0" smtClean="0">
              <a:solidFill>
                <a:srgbClr val="0000CC"/>
              </a:solidFill>
              <a:latin typeface="Century Schoolbook" panose="02040604050505020304" pitchFamily="18" charset="0"/>
            </a:endParaRPr>
          </a:p>
          <a:p>
            <a:endParaRPr lang="uk-UA" sz="2800" dirty="0" smtClean="0">
              <a:solidFill>
                <a:srgbClr val="0000CC"/>
              </a:solidFill>
              <a:latin typeface="Century Schoolbook" panose="02040604050505020304" pitchFamily="18" charset="0"/>
            </a:endParaRPr>
          </a:p>
          <a:p>
            <a:endParaRPr lang="uk-UA" sz="2800" dirty="0" smtClean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2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723481" y="573956"/>
            <a:ext cx="93186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Ненасильницька комунікація</a:t>
            </a:r>
            <a:endParaRPr lang="ru-UA" sz="4400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343331-2979-40B8-99BE-93A5535DC8A5}"/>
              </a:ext>
            </a:extLst>
          </p:cNvPr>
          <p:cNvSpPr/>
          <p:nvPr/>
        </p:nvSpPr>
        <p:spPr>
          <a:xfrm>
            <a:off x="362196" y="1450737"/>
            <a:ext cx="5293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00FF"/>
                </a:solidFill>
                <a:latin typeface="Century Schoolbook" panose="02040604050505020304" pitchFamily="18" charset="0"/>
              </a:rPr>
              <a:t>Мета ненасильницької комунікації – створювати та підтримувати таку якість стосунків при якій враховуються потреби кожного </a:t>
            </a:r>
            <a:endParaRPr lang="uk-UA" sz="2400" dirty="0">
              <a:solidFill>
                <a:srgbClr val="0000FF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989" y="1543678"/>
            <a:ext cx="4245136" cy="23852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AutoShape 2" descr="Язык жизни и любви. На днях дочитал книгу Маршалла… | by Egia Chaparyan |  Почему бы и ДА! | Medium"/>
          <p:cNvSpPr>
            <a:spLocks noChangeAspect="1" noChangeArrowheads="1"/>
          </p:cNvSpPr>
          <p:nvPr/>
        </p:nvSpPr>
        <p:spPr bwMode="auto">
          <a:xfrm>
            <a:off x="5796990" y="4220312"/>
            <a:ext cx="4245135" cy="8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dirty="0" smtClean="0"/>
              <a:t>Маршалл </a:t>
            </a:r>
            <a:r>
              <a:rPr lang="uk-UA" dirty="0" err="1" smtClean="0"/>
              <a:t>Розенбер</a:t>
            </a:r>
            <a:r>
              <a:rPr lang="uk-UA" u="sng" dirty="0" err="1"/>
              <a:t>ґ</a:t>
            </a:r>
            <a:r>
              <a:rPr lang="uk-UA" dirty="0" smtClean="0"/>
              <a:t>, засновник методу ненасильницької комунікації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61604">
            <a:off x="2662219" y="3430425"/>
            <a:ext cx="2152658" cy="3108116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386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1360202" y="2457590"/>
            <a:ext cx="3717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Щире самовираження</a:t>
            </a:r>
            <a:endParaRPr lang="ru-UA" sz="3600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1046703" y="696211"/>
            <a:ext cx="91640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Складові ненасильницької комунікації</a:t>
            </a:r>
            <a:endParaRPr lang="ru-UA" sz="4400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5628751" y="2463045"/>
            <a:ext cx="4411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err="1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Емпатійне</a:t>
            </a:r>
            <a:r>
              <a:rPr lang="uk-UA" sz="36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 </a:t>
            </a:r>
            <a:r>
              <a:rPr lang="uk-UA" sz="36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прийняття</a:t>
            </a:r>
            <a:endParaRPr lang="ru-UA" sz="3600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713215">
            <a:off x="3672214" y="1971403"/>
            <a:ext cx="683287" cy="769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82674">
            <a:off x="6271032" y="1903182"/>
            <a:ext cx="688908" cy="688908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1192069" y="3983658"/>
            <a:ext cx="88479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Спостереження</a:t>
            </a:r>
            <a:r>
              <a:rPr lang="uk-UA" sz="36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 ≠ судження</a:t>
            </a:r>
          </a:p>
          <a:p>
            <a:pPr algn="ctr"/>
            <a:r>
              <a:rPr lang="uk-UA" sz="36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Почуття</a:t>
            </a:r>
            <a:r>
              <a:rPr lang="uk-UA" sz="3600" dirty="0">
                <a:solidFill>
                  <a:srgbClr val="0000CC"/>
                </a:solidFill>
                <a:latin typeface="Century Schoolbook" panose="02040604050505020304" pitchFamily="18" charset="0"/>
              </a:rPr>
              <a:t> ≠ думки</a:t>
            </a:r>
            <a:endParaRPr lang="uk-UA" sz="3600" dirty="0" smtClean="0">
              <a:solidFill>
                <a:srgbClr val="0000CC"/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uk-UA" sz="36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Потреби</a:t>
            </a:r>
            <a:r>
              <a:rPr lang="uk-UA" sz="3600" dirty="0">
                <a:solidFill>
                  <a:srgbClr val="0000CC"/>
                </a:solidFill>
                <a:latin typeface="Century Schoolbook" panose="02040604050505020304" pitchFamily="18" charset="0"/>
              </a:rPr>
              <a:t> ≠ стратегія </a:t>
            </a:r>
            <a:r>
              <a:rPr lang="uk-UA" sz="36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задоволення </a:t>
            </a:r>
          </a:p>
          <a:p>
            <a:pPr algn="ctr"/>
            <a:r>
              <a:rPr lang="uk-UA" sz="36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Прохання/запит</a:t>
            </a:r>
            <a:r>
              <a:rPr lang="uk-UA" sz="3600" dirty="0">
                <a:solidFill>
                  <a:srgbClr val="0000CC"/>
                </a:solidFill>
                <a:latin typeface="Century Schoolbook" panose="02040604050505020304" pitchFamily="18" charset="0"/>
              </a:rPr>
              <a:t> ≠ вимога </a:t>
            </a:r>
            <a:endParaRPr lang="ru-UA" sz="3600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7418785" cy="803176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ЕМОЦІЇ</a:t>
            </a:r>
            <a:endParaRPr lang="uk-UA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518" y="3626796"/>
            <a:ext cx="8122922" cy="2774072"/>
          </a:xfrm>
        </p:spPr>
        <p:txBody>
          <a:bodyPr numCol="3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скутість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побоювання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тривога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занепокоєння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стурбованість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розпач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р</a:t>
            </a: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озгубленість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розчарування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страх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б</a:t>
            </a: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езпомічність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с</a:t>
            </a: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умнів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безвихідь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самотність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біль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сум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>
                <a:solidFill>
                  <a:schemeClr val="tx2"/>
                </a:solidFill>
                <a:latin typeface="Century Schoolbook" panose="02040604050505020304" pitchFamily="18" charset="0"/>
              </a:rPr>
              <a:t>п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ечаль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н</a:t>
            </a: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апруження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  <a:endParaRPr lang="ru-RU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неспокій</a:t>
            </a:r>
            <a:endParaRPr lang="ru-RU" sz="2200" dirty="0" smtClean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з</a:t>
            </a: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лість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ru-RU" sz="2200" dirty="0" err="1" smtClean="0">
                <a:solidFill>
                  <a:schemeClr val="tx2"/>
                </a:solidFill>
                <a:latin typeface="Century Schoolbook" panose="02040604050505020304" pitchFamily="18" charset="0"/>
              </a:rPr>
              <a:t>гнів</a:t>
            </a:r>
            <a:r>
              <a:rPr lang="ru-RU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uk-UA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роздратування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uk-UA" sz="2200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відчай </a:t>
            </a:r>
            <a:endParaRPr lang="uk-UA" sz="22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05838" y="1199416"/>
            <a:ext cx="7850834" cy="1837564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наповненість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здивування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бадьорість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цікавість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захват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ентузіазм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схвильованість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вдячність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щастя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сподівання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зацікавленість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радість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полегшення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розслабленість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задоволення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натхнення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подив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милування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зворушеність</a:t>
            </a:r>
            <a:endParaRPr lang="ru-RU" sz="22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 err="1">
                <a:latin typeface="Century Schoolbook" panose="02040604050505020304" pitchFamily="18" charset="0"/>
              </a:rPr>
              <a:t>спокій</a:t>
            </a:r>
            <a:endParaRPr lang="uk-UA" sz="22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86646" cy="2073275"/>
          </a:xfrm>
        </p:spPr>
        <p:txBody>
          <a:bodyPr/>
          <a:lstStyle/>
          <a:p>
            <a:r>
              <a:rPr lang="uk-UA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Чому виникають емоції</a:t>
            </a:r>
            <a:endParaRPr lang="ru-RU" dirty="0">
              <a:solidFill>
                <a:srgbClr val="0000FF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097" y="365125"/>
            <a:ext cx="8059574" cy="6058205"/>
          </a:xfrm>
        </p:spPr>
      </p:pic>
    </p:spTree>
    <p:extLst>
      <p:ext uri="{BB962C8B-B14F-4D97-AF65-F5344CB8AC3E}">
        <p14:creationId xmlns:p14="http://schemas.microsoft.com/office/powerpoint/2010/main" val="20786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636104" y="534836"/>
            <a:ext cx="94859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Що може ховатися за словами або поведінкою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2" r="669"/>
          <a:stretch/>
        </p:blipFill>
        <p:spPr>
          <a:xfrm>
            <a:off x="2252178" y="2572046"/>
            <a:ext cx="5913245" cy="3188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7079" y="2746797"/>
            <a:ext cx="155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Слова/дії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840427" y="2660912"/>
            <a:ext cx="155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Слова/дії</a:t>
            </a:r>
            <a:endParaRPr lang="ru-RU" dirty="0"/>
          </a:p>
        </p:txBody>
      </p:sp>
      <p:pic>
        <p:nvPicPr>
          <p:cNvPr id="4" name="Рисунок 3" descr="Родственник хочет приехать в отпуск из России, пустят в ..."/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753" y="1857313"/>
            <a:ext cx="636735" cy="8547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010681" y="1857124"/>
            <a:ext cx="600261" cy="808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22693" y="3521600"/>
            <a:ext cx="21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Емоції/почуття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8093" y="3542945"/>
            <a:ext cx="2170364" cy="4999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32568" y="4883625"/>
            <a:ext cx="21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Потреби</a:t>
            </a:r>
            <a:endParaRPr lang="ru-RU" dirty="0"/>
          </a:p>
        </p:txBody>
      </p:sp>
      <p:pic>
        <p:nvPicPr>
          <p:cNvPr id="12" name="Рисунок 11" descr="75+ Free Stock Images 3D Human Character Best Collection ..."/>
          <p:cNvPicPr>
            <a:picLocks noChangeAspect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729" y="4166468"/>
            <a:ext cx="753678" cy="100490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688640" y="4159383"/>
            <a:ext cx="765850" cy="10190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201248" y="4400886"/>
            <a:ext cx="155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Інтереси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90175" y="4400886"/>
            <a:ext cx="155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Інтереси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3530" y="404665"/>
            <a:ext cx="10448276" cy="64633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ПОТРЕБИ </a:t>
            </a:r>
            <a:r>
              <a:rPr lang="ru-RU" sz="36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-</a:t>
            </a:r>
            <a:r>
              <a:rPr lang="ru-RU" sz="28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Century Schoolbook" panose="02040604050505020304" pitchFamily="18" charset="0"/>
              </a:rPr>
              <a:t>справжнє</a:t>
            </a:r>
            <a:r>
              <a:rPr lang="ru-RU" sz="28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Century Schoolbook" panose="02040604050505020304" pitchFamily="18" charset="0"/>
              </a:rPr>
              <a:t>джерело</a:t>
            </a:r>
            <a:r>
              <a:rPr lang="ru-RU" sz="28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dirty="0" err="1">
                <a:solidFill>
                  <a:srgbClr val="0000CC"/>
                </a:solidFill>
                <a:latin typeface="Century Schoolbook" panose="02040604050505020304" pitchFamily="18" charset="0"/>
              </a:rPr>
              <a:t>почу</a:t>
            </a:r>
            <a:r>
              <a:rPr lang="uk-UA" sz="2800" b="1" dirty="0" err="1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ттів</a:t>
            </a:r>
            <a:r>
              <a:rPr lang="uk-UA" sz="28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 та емоцій </a:t>
            </a:r>
            <a:endParaRPr lang="en-US" sz="2800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530" y="866330"/>
            <a:ext cx="8697345" cy="5909310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uk-UA" b="1" dirty="0">
                <a:latin typeface="Century Schoolbook" panose="02040604050505020304" pitchFamily="18" charset="0"/>
              </a:rPr>
              <a:t>зв’язок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приналежність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турбота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співпраця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натхнення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зворотний зв’язок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(святкування або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шкодування)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дружба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інтимність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відновлення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підтримка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ніжність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бути почутим/бути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побаченим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розуміння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розвиток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пригода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навчання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виклик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творчість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сенс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визначеність/ясність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служіння життю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внесення вкладу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цілісність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любов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прийняття себе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самоактуалізація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життєзабезпечення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повітря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здоров’я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рідина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рух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фізична безпека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відпочинок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чуттєвість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сексуальне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вираження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uk-UA" dirty="0">
              <a:latin typeface="Century Schoolbook" panose="02040604050505020304" pitchFamily="18" charset="0"/>
            </a:endParaRPr>
          </a:p>
          <a:p>
            <a:r>
              <a:rPr lang="uk-UA" b="1" dirty="0">
                <a:latin typeface="Century Schoolbook" panose="02040604050505020304" pitchFamily="18" charset="0"/>
              </a:rPr>
              <a:t>насолода життям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краса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комфорт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легкість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емоційна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безпека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забава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натхнення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гармонія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мир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гра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простота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стабільність</a:t>
            </a:r>
          </a:p>
          <a:p>
            <a:r>
              <a:rPr lang="uk-UA" b="1" dirty="0">
                <a:latin typeface="Century Schoolbook" panose="02040604050505020304" pitchFamily="18" charset="0"/>
              </a:rPr>
              <a:t>автономія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рівні можливості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свобода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вибір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взаємна повага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спонтанність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• простір</a:t>
            </a:r>
          </a:p>
        </p:txBody>
      </p:sp>
    </p:spTree>
    <p:extLst>
      <p:ext uri="{BB962C8B-B14F-4D97-AF65-F5344CB8AC3E}">
        <p14:creationId xmlns:p14="http://schemas.microsoft.com/office/powerpoint/2010/main" val="36335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id="{DB7F24FB-72EC-4AE9-9B42-A33E969D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60" y="6185202"/>
            <a:ext cx="22812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ru-RU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Запор</a:t>
            </a:r>
            <a:r>
              <a:rPr kumimoji="0" lang="uk-UA" altLang="ru-UA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ізька</a:t>
            </a: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обласна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громадська організація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«</a:t>
            </a:r>
            <a:r>
              <a:rPr kumimoji="0" lang="ru-RU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Флоренс</a:t>
            </a:r>
            <a:r>
              <a:rPr kumimoji="0" lang="en-US" altLang="ru-UA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»</a:t>
            </a:r>
            <a:endParaRPr kumimoji="0" lang="ru-UA" altLang="ru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BA51EB-3CF2-49A7-B3E0-A5F505B30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38" y="6056003"/>
            <a:ext cx="737119" cy="737119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C0A7708-7EF8-4740-BCDB-8A2DB469526C}"/>
              </a:ext>
            </a:extLst>
          </p:cNvPr>
          <p:cNvSpPr/>
          <p:nvPr/>
        </p:nvSpPr>
        <p:spPr>
          <a:xfrm>
            <a:off x="612949" y="352114"/>
            <a:ext cx="10168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rgbClr val="0000CC"/>
                </a:solidFill>
                <a:latin typeface="Century Schoolbook" panose="02040604050505020304" pitchFamily="18" charset="0"/>
              </a:rPr>
              <a:t>Як </a:t>
            </a:r>
            <a:r>
              <a:rPr lang="uk-UA" sz="4400" b="1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говорити так, щоб Вас почули?</a:t>
            </a:r>
            <a:endParaRPr lang="ru-UA" sz="4400" b="1" dirty="0"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19682E7-6D09-4D57-A6F9-FB7E35762447}"/>
              </a:ext>
            </a:extLst>
          </p:cNvPr>
          <p:cNvSpPr/>
          <p:nvPr/>
        </p:nvSpPr>
        <p:spPr>
          <a:xfrm>
            <a:off x="961453" y="2039676"/>
            <a:ext cx="555152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200" dirty="0" smtClean="0">
                <a:latin typeface="Century Schoolbook" panose="02040604050505020304" pitchFamily="18" charset="0"/>
              </a:rPr>
              <a:t>Опишіть ситуацію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200" dirty="0" smtClean="0">
                <a:latin typeface="Century Schoolbook" panose="02040604050505020304" pitchFamily="18" charset="0"/>
              </a:rPr>
              <a:t>Назвіть свої почуття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200" dirty="0" smtClean="0">
                <a:latin typeface="Century Schoolbook" panose="02040604050505020304" pitchFamily="18" charset="0"/>
              </a:rPr>
              <a:t>Проясніть свої потреби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200" dirty="0" smtClean="0">
                <a:latin typeface="Century Schoolbook" panose="02040604050505020304" pitchFamily="18" charset="0"/>
              </a:rPr>
              <a:t>Сформулюйте прохання</a:t>
            </a:r>
            <a:endParaRPr lang="ru-UA" sz="3200" dirty="0">
              <a:latin typeface="Century Schoolbook" panose="020406040505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19682E7-6D09-4D57-A6F9-FB7E35762447}"/>
              </a:ext>
            </a:extLst>
          </p:cNvPr>
          <p:cNvSpPr/>
          <p:nvPr/>
        </p:nvSpPr>
        <p:spPr>
          <a:xfrm>
            <a:off x="6593360" y="2039676"/>
            <a:ext cx="5456943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без оцінки, не засуджуючи</a:t>
            </a:r>
          </a:p>
          <a:p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н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е розмірковування</a:t>
            </a:r>
          </a:p>
          <a:p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н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е стратегії </a:t>
            </a: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не є вимогою </a:t>
            </a:r>
            <a:endParaRPr lang="ru-UA" sz="3200" dirty="0">
              <a:solidFill>
                <a:schemeClr val="accent1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640</Words>
  <Application>Microsoft Office PowerPoint</Application>
  <PresentationFormat>Широкоэкранный</PresentationFormat>
  <Paragraphs>241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Century Schoolbook</vt:lpstr>
      <vt:lpstr>Georgia</vt:lpstr>
      <vt:lpstr>Wingdings</vt:lpstr>
      <vt:lpstr>Тема Office</vt:lpstr>
      <vt:lpstr>Ненасильницька комунікація – технологія попередження та розв’язання конфліктів</vt:lpstr>
      <vt:lpstr>Презентация PowerPoint</vt:lpstr>
      <vt:lpstr>Презентация PowerPoint</vt:lpstr>
      <vt:lpstr>Презентация PowerPoint</vt:lpstr>
      <vt:lpstr>ЕМОЦІЇ</vt:lpstr>
      <vt:lpstr>Чому виникають емоції</vt:lpstr>
      <vt:lpstr>Презентация PowerPoint</vt:lpstr>
      <vt:lpstr>Презентация PowerPoint</vt:lpstr>
      <vt:lpstr>Презентация PowerPoint</vt:lpstr>
      <vt:lpstr>ЕМОЦІЇ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Florence</dc:creator>
  <cp:lastModifiedBy>FLORENCE</cp:lastModifiedBy>
  <cp:revision>80</cp:revision>
  <dcterms:created xsi:type="dcterms:W3CDTF">2020-06-02T09:22:51Z</dcterms:created>
  <dcterms:modified xsi:type="dcterms:W3CDTF">2021-12-15T11:21:53Z</dcterms:modified>
</cp:coreProperties>
</file>