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801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34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19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453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717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320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031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451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870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47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762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864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31818" y="1676543"/>
            <a:ext cx="9448799" cy="2632220"/>
          </a:xfrm>
        </p:spPr>
        <p:txBody>
          <a:bodyPr>
            <a:normAutofit/>
          </a:bodyPr>
          <a:lstStyle/>
          <a:p>
            <a: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 МЕНЕДЖМЕНТ У БАНКУ</a:t>
            </a:r>
            <a:b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Викладач: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к.е.н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доцент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Щебликіна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Інна Олександрівна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071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06582"/>
            <a:ext cx="10515600" cy="5470381"/>
          </a:xfrm>
        </p:spPr>
        <p:txBody>
          <a:bodyPr/>
          <a:lstStyle/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батьки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r">
              <a:buNone/>
            </a:pP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Вінстон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Черчилль</a:t>
            </a:r>
          </a:p>
          <a:p>
            <a:pPr marL="0" indent="0" algn="r">
              <a:buNone/>
            </a:pPr>
            <a:endParaRPr lang="uk-U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у вас 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r">
              <a:buNone/>
            </a:pP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Джонн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ллер</a:t>
            </a:r>
            <a:endParaRPr lang="uk-UA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uk-U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треба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боятися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Треба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боятися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маленьких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r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Джон 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Девісон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Рокфеллер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194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2054" y="775855"/>
            <a:ext cx="10515600" cy="50685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викладання навчальної дисципліни «Фінансовий менеджмент у банку» є формування системи знань щодо методики та організації фінансового менеджменту у банку, набуття теоретичних та практичних навичок в сфері управління банківською діяльністю, а також формування уміння використовувати й адаптувати отримані знання до конкретних виробничих ситуацій.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744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6745" y="554182"/>
            <a:ext cx="10785764" cy="590203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 завданнями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вивчення дисципліни «Фінансовий менеджмент у банку» є: засвоїти сутність, цілі і провідні засади організації фінансового менеджменту в банку; ознайомитись із варіантами організаційної побудови системи фінансового управління банком; визначити роль планування у системі управління та ознайомитись із методологією процесу стратегічного та оперативного планування у банку; опанувати системний підхід до управління ризиками та прибутковістю, активами,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зобовʼязаннями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капіталом та позабалансовою діяльністю банку; навчитися правильно застосовувати методичний  інструментарій управління фінансами у банку; виховати здатність до творчого пошуку в напрямі удосконалення систем та процесів управління організаційними та фінансовими аспектами банківської діяльності.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658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3289" y="734292"/>
            <a:ext cx="11090565" cy="53755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 навчальної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</a:p>
          <a:p>
            <a:pPr marL="0" indent="0" algn="ctr">
              <a:buNone/>
            </a:pPr>
            <a:endParaRPr lang="en-US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9364958"/>
              </p:ext>
            </p:extLst>
          </p:nvPr>
        </p:nvGraphicFramePr>
        <p:xfrm>
          <a:off x="671946" y="1219201"/>
          <a:ext cx="10203872" cy="52516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50479">
                  <a:extLst>
                    <a:ext uri="{9D8B030D-6E8A-4147-A177-3AD203B41FA5}">
                      <a16:colId xmlns:a16="http://schemas.microsoft.com/office/drawing/2014/main" val="2827688613"/>
                    </a:ext>
                  </a:extLst>
                </a:gridCol>
                <a:gridCol w="3449972">
                  <a:extLst>
                    <a:ext uri="{9D8B030D-6E8A-4147-A177-3AD203B41FA5}">
                      <a16:colId xmlns:a16="http://schemas.microsoft.com/office/drawing/2014/main" val="1436349867"/>
                    </a:ext>
                  </a:extLst>
                </a:gridCol>
                <a:gridCol w="3603421">
                  <a:extLst>
                    <a:ext uri="{9D8B030D-6E8A-4147-A177-3AD203B41FA5}">
                      <a16:colId xmlns:a16="http://schemas.microsoft.com/office/drawing/2014/main" val="1939043681"/>
                    </a:ext>
                  </a:extLst>
                </a:gridCol>
              </a:tblGrid>
              <a:tr h="7013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Нормативні показники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денна форма здобуття освіти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заочна форма здобуття освіти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86236861"/>
                  </a:ext>
                </a:extLst>
              </a:tr>
              <a:tr h="163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02763536"/>
                  </a:ext>
                </a:extLst>
              </a:tr>
              <a:tr h="2899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дисципліни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Вибіркова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9604625"/>
                  </a:ext>
                </a:extLst>
              </a:tr>
              <a:tr h="263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Семестр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-й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3 -й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95141227"/>
                  </a:ext>
                </a:extLst>
              </a:tr>
              <a:tr h="4058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ECTS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521195"/>
                  </a:ext>
                </a:extLst>
              </a:tr>
              <a:tr h="2891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годин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2349760"/>
                  </a:ext>
                </a:extLst>
              </a:tr>
              <a:tr h="263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 заняття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год.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85923829"/>
                  </a:ext>
                </a:extLst>
              </a:tr>
              <a:tr h="5393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год.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23928515"/>
                  </a:ext>
                </a:extLst>
              </a:tr>
              <a:tr h="263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 год.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5582231"/>
                  </a:ext>
                </a:extLst>
              </a:tr>
              <a:tr h="4813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Консультації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Очно Середа 9:35-10:55. Проспект Соборний,74 (V корп., к. 114) або дистанційно </a:t>
                      </a:r>
                      <a:r>
                        <a:rPr lang="en-US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ZOOM</a:t>
                      </a: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конференція (ідентифікатор 3238585040. Код 7</a:t>
                      </a:r>
                      <a:r>
                        <a:rPr lang="en-US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FtFY</a:t>
                      </a:r>
                      <a:r>
                        <a:rPr lang="ru-RU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867823"/>
                  </a:ext>
                </a:extLst>
              </a:tr>
              <a:tr h="5261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підсумкового семестрового контролю: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94648"/>
                  </a:ext>
                </a:extLst>
              </a:tr>
              <a:tr h="7053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Посилання на електронний курс у СЕЗН ЗНУ (платформа </a:t>
                      </a:r>
                      <a:r>
                        <a:rPr lang="uk-UA" sz="160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Moodle</a:t>
                      </a: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https://moodle.znu.edu.ua/course/view.php?id=7618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2664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7075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8764" y="637309"/>
            <a:ext cx="11028218" cy="553965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sz="3000" b="1" dirty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Заплановані освітньою програмою компетентності і результати </a:t>
            </a:r>
            <a:r>
              <a:rPr lang="uk-UA" sz="3000" b="1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навчання </a:t>
            </a:r>
          </a:p>
          <a:p>
            <a:pPr marL="0" indent="0" algn="ctr">
              <a:buNone/>
            </a:pPr>
            <a:endParaRPr lang="uk-UA" sz="2400" b="1" dirty="0" smtClean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ЗК1. Здатність до абстрактного мислення, аналізу та синтезу.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ЗК3. Здатність проведення досліджень на відповідному рівні.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ЗК4. Вміння виявляти, ставити та вирішувати проблеми.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ЗК5. Здатність приймати обґрунтовані рішення.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СК1. Здатність використовувати фундаментальні закономірності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банківської справи та страхування у поєднанні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дослідницькими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управлінськими інструментами для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наукової діяльності.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СК3. Здатність застосовувати управлінські навички у сфері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фінансів,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 та страхування.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СК5. Здатність оцінювати межі власної фахової компетентності та підвищувати професійну кваліфікацію.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b="1" dirty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535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3345" y="665018"/>
            <a:ext cx="11319164" cy="551194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СК6. Здатність застосовувати міждисциплінарні підходи при розв’язанні складних задач і проблем у сфері фінансів, банківської справи та страхування.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СК7. Здатність до пошуку, використання та інтерпретації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інформації,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необхідної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вирішення професійних і наукових завдань 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банківської справи та страхування.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ПР01. Використовувати фундаментальні закономірності розвитку фінансів, банківської справи та страхування у поєднанні з дослідницькими і управлінськими інструментами для здійснення професійної та наукової діяльності.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ПР04. Відшуковувати, обробляти, систематизувати та аналізувати інформацію, необхідну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 та наукових завдань в сфері фінансів, банківської справи та страхування.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ПР06. Доступно і аргументовано представляти результати досліджень усно і письмово, брати участь у фахових дискусіях.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698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29491"/>
            <a:ext cx="10515600" cy="5747472"/>
          </a:xfrm>
        </p:spPr>
        <p:txBody>
          <a:bodyPr/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ПР09. Застосовувати управлінські навички у сфері фінансів, банківської справи та страхування.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ПР11.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поглиблені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страхового менеджменту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ПР12. Обґрунтувати вибір варіантів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законодавчих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етичних аспектів.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169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8819" y="689553"/>
            <a:ext cx="10515600" cy="5475720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навчання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Лекції, практичні заняття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репродуктивний метод (лекція, пояснення, доповідь); наочні методи (презентації, діаграми, ілюстрації, схеми); метод проблемного викладу (постановка проблем і розкриття шляху їхнього вирішення); дискусійні методи (дискусії, презентації, робота в групах, мозковий штурм, дебати); економіко-статистичні методи.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репродуктивний метод, дослідницький метод, метод навчання з використанням Інтернет-технологій (електронне навчання), аналіз, синтез, індукція, дедукція, узагальнення.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223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17418"/>
            <a:ext cx="10515600" cy="53595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/>
              <a:t>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 навчальної дисципліни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Теоретичні засади фінансового менеджменту в банку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Планування банківської діяльності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Менеджмент капіталу банку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Управління зобов’язаннями банку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Менеджмент кредитного портфеля банку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Менеджмент портфеля цінних паперів банку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Управління активами і пасивами банку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Хеджування ризиків у банку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Управління ліквідністю банку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6870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696</Words>
  <Application>Microsoft Office PowerPoint</Application>
  <PresentationFormat>Широкоэкранный</PresentationFormat>
  <Paragraphs>72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Droid Sans Fallback</vt:lpstr>
      <vt:lpstr>MS Mincho</vt:lpstr>
      <vt:lpstr>Times New Roman</vt:lpstr>
      <vt:lpstr>Тема Office</vt:lpstr>
      <vt:lpstr>ФІНАНСОВИЙ МЕНЕДЖМЕНТ У БАНКУ  Викладач: к.е.н., доцент Щебликіна Інна Олександрівна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ІННОВАЦІЙНИЙ РОЗВИТОК ПІДПРИЄМСТВ</dc:title>
  <dc:creator>Инна</dc:creator>
  <cp:lastModifiedBy>Инна</cp:lastModifiedBy>
  <cp:revision>9</cp:revision>
  <dcterms:created xsi:type="dcterms:W3CDTF">2025-03-29T16:57:10Z</dcterms:created>
  <dcterms:modified xsi:type="dcterms:W3CDTF">2025-04-13T15:54:35Z</dcterms:modified>
</cp:coreProperties>
</file>