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7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6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5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C8562-0B22-4851-B20F-8275FFC131E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3D44-2210-4924-B012-581552E32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8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Проектирование конвертерных цехов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9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9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75" y="0"/>
            <a:ext cx="929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0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61" y="0"/>
            <a:ext cx="962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7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1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5" y="0"/>
            <a:ext cx="91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47" y="0"/>
            <a:ext cx="917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99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3"/>
          <a:stretch/>
        </p:blipFill>
        <p:spPr>
          <a:xfrm>
            <a:off x="463383" y="0"/>
            <a:ext cx="1123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7"/>
          <a:stretch/>
        </p:blipFill>
        <p:spPr>
          <a:xfrm>
            <a:off x="563967" y="0"/>
            <a:ext cx="10679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2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5" y="0"/>
            <a:ext cx="91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03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5" y="0"/>
            <a:ext cx="91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5" y="0"/>
            <a:ext cx="91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2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6"/>
          <a:stretch/>
        </p:blipFill>
        <p:spPr>
          <a:xfrm>
            <a:off x="627975" y="0"/>
            <a:ext cx="10985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9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/>
        </p:blipFill>
        <p:spPr>
          <a:xfrm>
            <a:off x="454239" y="0"/>
            <a:ext cx="11460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9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3"/>
          <a:stretch/>
        </p:blipFill>
        <p:spPr>
          <a:xfrm>
            <a:off x="307935" y="429768"/>
            <a:ext cx="11493843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71" y="0"/>
            <a:ext cx="91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5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838287" y="137160"/>
            <a:ext cx="10685197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7" y="0"/>
            <a:ext cx="9075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1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42"/>
          <a:stretch/>
        </p:blipFill>
        <p:spPr>
          <a:xfrm>
            <a:off x="484999" y="0"/>
            <a:ext cx="1131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94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27733"/>
          <a:stretch/>
        </p:blipFill>
        <p:spPr>
          <a:xfrm>
            <a:off x="174102" y="128016"/>
            <a:ext cx="11652875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1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>
          <a:xfrm>
            <a:off x="603871" y="73152"/>
            <a:ext cx="11115140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90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0"/>
          <a:stretch/>
        </p:blipFill>
        <p:spPr>
          <a:xfrm>
            <a:off x="393559" y="246888"/>
            <a:ext cx="11307512" cy="62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66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7"/>
          <a:stretch/>
        </p:blipFill>
        <p:spPr>
          <a:xfrm>
            <a:off x="146671" y="0"/>
            <a:ext cx="1182616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1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6"/>
          <a:stretch/>
        </p:blipFill>
        <p:spPr>
          <a:xfrm>
            <a:off x="219823" y="310896"/>
            <a:ext cx="11524560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0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>
          <a:xfrm>
            <a:off x="695310" y="146304"/>
            <a:ext cx="10351753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6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1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87" y="0"/>
            <a:ext cx="91412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87" y="0"/>
            <a:ext cx="914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8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8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6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0"/>
          <a:stretch/>
        </p:blipFill>
        <p:spPr>
          <a:xfrm>
            <a:off x="925687" y="0"/>
            <a:ext cx="10590346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65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6"/>
          <a:stretch/>
        </p:blipFill>
        <p:spPr>
          <a:xfrm>
            <a:off x="567295" y="265176"/>
            <a:ext cx="11231482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2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4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4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2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7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07" y="0"/>
            <a:ext cx="926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64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11" y="0"/>
            <a:ext cx="9200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1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2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5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5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24" y="0"/>
            <a:ext cx="93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43" y="0"/>
            <a:ext cx="923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0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43" y="0"/>
            <a:ext cx="923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6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305"/>
          <a:stretch/>
        </p:blipFill>
        <p:spPr>
          <a:xfrm>
            <a:off x="608642" y="0"/>
            <a:ext cx="10650511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3"/>
          <a:stretch/>
        </p:blipFill>
        <p:spPr>
          <a:xfrm>
            <a:off x="713474" y="82296"/>
            <a:ext cx="11013523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5" y="0"/>
            <a:ext cx="939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5" y="0"/>
            <a:ext cx="939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5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</Words>
  <Application>Microsoft Office PowerPoint</Application>
  <PresentationFormat>Широкоэкранный</PresentationFormat>
  <Paragraphs>1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Тема Office</vt:lpstr>
      <vt:lpstr>Проектирование конвертерных цехов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конвертерных цехов</dc:title>
  <dc:creator>nazarkirichenko08@gmail.com</dc:creator>
  <cp:lastModifiedBy>nazarkirichenko08@gmail.com</cp:lastModifiedBy>
  <cp:revision>3</cp:revision>
  <dcterms:created xsi:type="dcterms:W3CDTF">2020-04-04T20:26:39Z</dcterms:created>
  <dcterms:modified xsi:type="dcterms:W3CDTF">2020-04-04T20:39:06Z</dcterms:modified>
</cp:coreProperties>
</file>