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-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90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43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338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2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3966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284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257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16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19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6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40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26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38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58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95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4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C3125-4624-40F8-BE1A-5AC173881652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08FB96-1181-4DA4-A66D-5BCCDC8633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62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66DD50-7071-406A-AC1B-4889DFBEB1A2}"/>
              </a:ext>
            </a:extLst>
          </p:cNvPr>
          <p:cNvSpPr txBox="1"/>
          <p:nvPr/>
        </p:nvSpPr>
        <p:spPr>
          <a:xfrm>
            <a:off x="1188720" y="2423730"/>
            <a:ext cx="99466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</a:t>
            </a:r>
          </a:p>
          <a:p>
            <a:pPr algn="ctr"/>
            <a:r>
              <a:rPr lang="uk-UA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комунікаційних ролей в організації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24121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A8C244-44B4-4F37-AC32-D62AD50F68C2}"/>
              </a:ext>
            </a:extLst>
          </p:cNvPr>
          <p:cNvSpPr txBox="1"/>
          <p:nvPr/>
        </p:nvSpPr>
        <p:spPr>
          <a:xfrm>
            <a:off x="721360" y="162561"/>
            <a:ext cx="10505964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Соціальна роль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поведінка, очікувана групою від особи, яка займає певну позицію в 		організації</a:t>
            </a:r>
          </a:p>
          <a:p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ролі визначаються: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 цілями групи (тим, в яку систему діяльності вона включена);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нормами - сукупністю неписаних правил і стандартів поведінки, що регулюють взаємовідносини має її учасниками: норми, які задає керівник; норми, вироблені самою групою;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структурою групи і проблемами лідерства.</a:t>
            </a:r>
          </a:p>
          <a:p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ролей. Р. </a:t>
            </a:r>
            <a:r>
              <a:rPr lang="uk-UA" sz="2000" b="1" noProof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Шіндлер</a:t>
            </a:r>
          </a:p>
          <a:p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 лідер, який імпонує групі, спонукає її до дії, надає їй впевненість і рішучість;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експерт, який має спеціальні знання, які група високо оцінює;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пасивні члени групи, більшість яких ототожнює себе з лідером та легко пристосовуються до нових обставин;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 «крайній» член групи, який відстає від колективу (за певним критерієм);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5 - противник, який активно виступає проти лідера (зустрічається нечасто)</a:t>
            </a:r>
            <a:endParaRPr lang="ru-RU" sz="2000" dirty="0">
              <a:solidFill>
                <a:srgbClr val="000000"/>
              </a:solidFill>
            </a:endParaRPr>
          </a:p>
          <a:p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92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7E3FC2-43D7-450B-8387-AF9E43B9B30B}"/>
              </a:ext>
            </a:extLst>
          </p:cNvPr>
          <p:cNvSpPr txBox="1"/>
          <p:nvPr/>
        </p:nvSpPr>
        <p:spPr>
          <a:xfrm>
            <a:off x="725864" y="490194"/>
            <a:ext cx="10944520" cy="7078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Розподіл ролей. М.Белбін</a:t>
            </a:r>
          </a:p>
          <a:p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 голова, здійснює керівництво і координацію дій;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організатор - найбільш мобільний і впливовий член групи;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«генератор ідей» - інтелектуальний вплив;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 контролер-критик;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5 - дослідники резерву (найбільш популярні і товариські);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6 - трудоголіки;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7 - координатори команди; 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8 - завершувач (перевіряє деталі)</a:t>
            </a:r>
          </a:p>
          <a:p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Комунікаційні ролі індивідів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Члени організації контактують один з одним, виконуючи різні функції, і формують наступні групи: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«сторожа»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 вхідні потоки повідомлень;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«зв'язкові»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 ключові позиції, пов'язуючи групи;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«космополіти»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 «вікна у світ» організації, оскільки вони пов'язують систему із зовнішнім середовищем;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«лідери думки»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 неформально вирішальний вплив на поведінку інших.</a:t>
            </a: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37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799417-D211-402C-9C42-0D69E13B6E5D}"/>
              </a:ext>
            </a:extLst>
          </p:cNvPr>
          <p:cNvSpPr txBox="1"/>
          <p:nvPr/>
        </p:nvSpPr>
        <p:spPr>
          <a:xfrm>
            <a:off x="952107" y="933254"/>
            <a:ext cx="10972799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«Сторож»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займає таке місце в структурі, яке дозволяє йому регулювати потоки повідомлень, що йдуть по даному каналу.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«сторожа» аналогічна функції вентиля.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одним з видів «сторожів» є секретарі.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Важливою функцією «сторожа» є зменшення інформаційних перевантажень за рахунок фільтрації потоків повідомлень.</a:t>
            </a:r>
          </a:p>
          <a:p>
            <a:pPr marL="0" indent="0"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«Зв'язковий»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(«єднальна точка») - індивід, що поєднує на основі міжособистісної дві групи і в системі, не належачи до жодної з них.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«Зв'язкові» розміщуються на перетинах інформаційних потоків в організації.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«Зв'язкових» називають цементом, що скріплює структурні «цеглинки» організації (при видаленні «зв'язкових» система розвалюється на ізольовані групи).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1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0629F8-6758-4062-9868-2A7F3FBAC5C2}"/>
              </a:ext>
            </a:extLst>
          </p:cNvPr>
          <p:cNvSpPr txBox="1"/>
          <p:nvPr/>
        </p:nvSpPr>
        <p:spPr>
          <a:xfrm>
            <a:off x="1452879" y="294640"/>
            <a:ext cx="10668001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«Космополіт»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частіше, ніж всі інші, взаємодіє із зовнішнім середовищем системи. Так як будь-яка організація є відкритою системою, вона повинна мати кілька «космополітів».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більшості систем «космополіти» розташовуються у вершині і біля основи ієрархічної драбини.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«Космополітизм» деяких індивідів є ресурсом систем, оскільки вони дозволяють організації взаємодіяти з зовнішнім середовищем.</a:t>
            </a:r>
          </a:p>
          <a:p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«Лідер думки»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особа, яка здатна надавати досить помітний неформальний вплив на установки або поведінку інших індивідів в бажаному напрямку.</a:t>
            </a:r>
          </a:p>
          <a:p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Лідери думки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особи, які в очах мешканців спільноти володіють високим статусом, є найкраще поінформованими та мають високий рівень довіри.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був сформований за результатом досліджень П.Лазарсфельда.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Соціальні характеристики лідера думки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активна життєва позиція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широка мережа соціальних контактів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прагнення до розповсюдження інформації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залученіть по подій суспільного життя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відкриті до критики та комунікації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лідерів думок у соціальних мережах: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 особи, підприємці, експерти, спортсмени, політичні діячі, молоді батьки.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4559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635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Олександра</cp:lastModifiedBy>
  <cp:revision>4</cp:revision>
  <dcterms:created xsi:type="dcterms:W3CDTF">2022-11-24T21:12:38Z</dcterms:created>
  <dcterms:modified xsi:type="dcterms:W3CDTF">2023-10-04T11:54:15Z</dcterms:modified>
</cp:coreProperties>
</file>