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2AB9-90E9-4885-9DBB-22A89AE210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AF20-BF26-4A58-AB36-C768C96A7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128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2AB9-90E9-4885-9DBB-22A89AE210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AF20-BF26-4A58-AB36-C768C96A7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286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2AB9-90E9-4885-9DBB-22A89AE210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AF20-BF26-4A58-AB36-C768C96A7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516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2AB9-90E9-4885-9DBB-22A89AE210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AF20-BF26-4A58-AB36-C768C96A7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859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2AB9-90E9-4885-9DBB-22A89AE210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AF20-BF26-4A58-AB36-C768C96A7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422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2AB9-90E9-4885-9DBB-22A89AE210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AF20-BF26-4A58-AB36-C768C96A7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262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2AB9-90E9-4885-9DBB-22A89AE210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AF20-BF26-4A58-AB36-C768C96A7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055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2AB9-90E9-4885-9DBB-22A89AE210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AF20-BF26-4A58-AB36-C768C96A7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501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2AB9-90E9-4885-9DBB-22A89AE210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AF20-BF26-4A58-AB36-C768C96A7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481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2AB9-90E9-4885-9DBB-22A89AE210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AF20-BF26-4A58-AB36-C768C96A7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205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2AB9-90E9-4885-9DBB-22A89AE210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AF20-BF26-4A58-AB36-C768C96A7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397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92AB9-90E9-4885-9DBB-22A89AE210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9AF20-BF26-4A58-AB36-C768C96A76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69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Основи </a:t>
            </a:r>
            <a:r>
              <a:rPr lang="uk-UA" b="1" dirty="0" err="1" smtClean="0"/>
              <a:t>експодизайну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Дисципліна 4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курсу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бакалаврату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спеціальності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022 «Дизайн»</a:t>
            </a:r>
          </a:p>
          <a:p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Викладач: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Рашевська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Анна Анатоліївна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5870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8286" y="537029"/>
            <a:ext cx="10668000" cy="6052457"/>
          </a:xfrm>
        </p:spPr>
        <p:txBody>
          <a:bodyPr>
            <a:normAutofit/>
          </a:bodyPr>
          <a:lstStyle/>
          <a:p>
            <a:r>
              <a:rPr lang="uk-U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та завдання навчальної </a:t>
            </a:r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дисципліни</a:t>
            </a:r>
          </a:p>
          <a:p>
            <a:endParaRPr lang="ru-RU" sz="2800" dirty="0"/>
          </a:p>
          <a:p>
            <a:pPr algn="just"/>
            <a:r>
              <a:rPr lang="uk-U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Метою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навчальної дисципліни є формування у студентів здатності розкривати проектний потенціал техніки і технології оформлення виставок, музейних експозицій, оформлення шкіл та ін. проектування «концептуально-візуального» середовища виставкових просторів, більш поглиблене освоєння принципів комплексного підходу в проектуванні виставок і об'єктів експозиційної діяльності, покликаного забезпечити цілісність, структурну єдність і функціональну багатовекторність професійних підходів і професійного бачення, практично необхідних в подальшій діяльності.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8283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8286" y="537029"/>
            <a:ext cx="10668000" cy="6052457"/>
          </a:xfrm>
        </p:spPr>
        <p:txBody>
          <a:bodyPr>
            <a:normAutofit/>
          </a:bodyPr>
          <a:lstStyle/>
          <a:p>
            <a:r>
              <a:rPr lang="ru-RU" sz="2800" b="1" dirty="0" err="1"/>
              <a:t>Основними</a:t>
            </a:r>
            <a:r>
              <a:rPr lang="ru-RU" sz="2800" b="1" dirty="0"/>
              <a:t> </a:t>
            </a:r>
            <a:r>
              <a:rPr lang="ru-RU" sz="2800" b="1" dirty="0" err="1"/>
              <a:t>завданнями</a:t>
            </a:r>
            <a:r>
              <a:rPr lang="ru-RU" sz="2800" dirty="0"/>
              <a:t> </a:t>
            </a:r>
            <a:r>
              <a:rPr lang="uk-UA" sz="2800" dirty="0"/>
              <a:t>вивчення дисципліни «Основи </a:t>
            </a:r>
            <a:r>
              <a:rPr lang="uk-UA" sz="2800" dirty="0" err="1"/>
              <a:t>експодизайну</a:t>
            </a:r>
            <a:r>
              <a:rPr lang="uk-UA" sz="2800" dirty="0"/>
              <a:t>»</a:t>
            </a:r>
            <a:r>
              <a:rPr lang="ru-RU" sz="2800" dirty="0"/>
              <a:t> є</a:t>
            </a:r>
            <a:r>
              <a:rPr lang="uk-UA" sz="2800" dirty="0" smtClean="0"/>
              <a:t>:</a:t>
            </a:r>
          </a:p>
          <a:p>
            <a:endParaRPr lang="ru-RU" sz="2800" dirty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/>
              <a:t>Формування здатності пошуку художнього образу майбутньої </a:t>
            </a:r>
            <a:r>
              <a:rPr lang="uk-UA" sz="2800" dirty="0" smtClean="0"/>
              <a:t>експозиції;</a:t>
            </a:r>
            <a:endParaRPr lang="ru-RU" sz="2800" dirty="0" smtClean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 smtClean="0"/>
              <a:t>Сприяти </a:t>
            </a:r>
            <a:r>
              <a:rPr lang="uk-UA" sz="2800" dirty="0"/>
              <a:t>формуванню у студента здатності розкривати проектний потенціал, просторову організацію виставкового </a:t>
            </a:r>
            <a:r>
              <a:rPr lang="uk-UA" sz="2800" dirty="0" smtClean="0"/>
              <a:t>простору;</a:t>
            </a:r>
            <a:endParaRPr lang="ru-RU" sz="2800" dirty="0" smtClean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 smtClean="0"/>
              <a:t>Сприяти </a:t>
            </a:r>
            <a:r>
              <a:rPr lang="uk-UA" sz="2800" dirty="0"/>
              <a:t>формуванню умінь розробити самостійно проектувати експозиційне обладнання, здатне втілити науковий зміст майбутньої </a:t>
            </a:r>
            <a:r>
              <a:rPr lang="uk-UA" sz="2800" dirty="0" smtClean="0"/>
              <a:t>експозиції;</a:t>
            </a:r>
            <a:endParaRPr lang="ru-RU" sz="2800" dirty="0" smtClean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 smtClean="0"/>
              <a:t>Сприяти </a:t>
            </a:r>
            <a:r>
              <a:rPr lang="uk-UA" sz="2800" dirty="0"/>
              <a:t>формуванню у студентів умінь підбору технічних засобів і вибору технологій для влаштування постійних експозицій, мобільних виставок, оформлення шкільних заходів та </a:t>
            </a:r>
            <a:r>
              <a:rPr lang="uk-UA" sz="2800" dirty="0" smtClean="0"/>
              <a:t>ін.</a:t>
            </a:r>
            <a:endParaRPr lang="ru-RU" sz="28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08938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8286" y="537029"/>
            <a:ext cx="10668000" cy="6052457"/>
          </a:xfrm>
        </p:spPr>
        <p:txBody>
          <a:bodyPr>
            <a:normAutofit/>
          </a:bodyPr>
          <a:lstStyle/>
          <a:p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Згідно з вимогами освітньо-професійної програми студенти повинні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just"/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Знати: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мистецтва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організації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предметно-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просторового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середовища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виставок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експозицій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питання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організації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інтер'єрів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різні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функціональні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особливості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основних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експозицій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мобільних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виставок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їх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експлуатації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методологію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технологію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експозиційної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роботи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функціональні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естетичні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вимоги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висуваються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інтер'єрів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експозиційних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приміщень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ольорове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декоративне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оформлення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експозиційних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виставкових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студійних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приміщень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їх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обладнання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</a:t>
            </a:r>
            <a:r>
              <a:rPr lang="uk-UA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ийо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 штучного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освітлення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освітлювальні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прилади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оздоблювальні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матеріали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графічного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оформлення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90644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8286" y="537029"/>
            <a:ext cx="10668000" cy="6052457"/>
          </a:xfrm>
        </p:spPr>
        <p:txBody>
          <a:bodyPr/>
          <a:lstStyle/>
          <a:p>
            <a:r>
              <a:rPr lang="uk-UA" sz="2800" b="1" dirty="0"/>
              <a:t>Уміти</a:t>
            </a:r>
            <a:r>
              <a:rPr lang="uk-UA" sz="2800" b="1" dirty="0" smtClean="0"/>
              <a:t>:</a:t>
            </a:r>
          </a:p>
          <a:p>
            <a:endParaRPr lang="ru-RU" sz="2800" dirty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dirty="0" err="1"/>
              <a:t>клас</a:t>
            </a:r>
            <a:r>
              <a:rPr lang="uk-UA" sz="2800" dirty="0"/>
              <a:t>и</a:t>
            </a:r>
            <a:r>
              <a:rPr lang="ru-RU" sz="2800" dirty="0" err="1"/>
              <a:t>фі</a:t>
            </a:r>
            <a:r>
              <a:rPr lang="uk-UA" sz="2800" dirty="0"/>
              <a:t>кувати</a:t>
            </a:r>
            <a:r>
              <a:rPr lang="ru-RU" sz="2800" dirty="0"/>
              <a:t> </a:t>
            </a:r>
            <a:r>
              <a:rPr lang="ru-RU" sz="2800" dirty="0" err="1"/>
              <a:t>об'єкти</a:t>
            </a:r>
            <a:r>
              <a:rPr lang="ru-RU" sz="2800" dirty="0"/>
              <a:t> предметно-</a:t>
            </a:r>
            <a:r>
              <a:rPr lang="ru-RU" sz="2800" dirty="0" err="1"/>
              <a:t>просторового</a:t>
            </a:r>
            <a:r>
              <a:rPr lang="ru-RU" sz="2800" dirty="0"/>
              <a:t> </a:t>
            </a:r>
            <a:r>
              <a:rPr lang="ru-RU" sz="2800" dirty="0" err="1"/>
              <a:t>середовища</a:t>
            </a:r>
            <a:r>
              <a:rPr lang="ru-RU" sz="2800" dirty="0"/>
              <a:t> </a:t>
            </a:r>
            <a:r>
              <a:rPr lang="ru-RU" sz="2800" dirty="0" err="1"/>
              <a:t>виставкових</a:t>
            </a:r>
            <a:r>
              <a:rPr lang="ru-RU" sz="2800" dirty="0"/>
              <a:t> </a:t>
            </a:r>
            <a:r>
              <a:rPr lang="ru-RU" sz="2800" dirty="0" err="1" smtClean="0"/>
              <a:t>просторів</a:t>
            </a:r>
            <a:r>
              <a:rPr lang="ru-RU" sz="2800" dirty="0" smtClean="0"/>
              <a:t>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 smtClean="0"/>
              <a:t>працювати</a:t>
            </a:r>
            <a:r>
              <a:rPr lang="ru-RU" sz="2800" dirty="0" smtClean="0"/>
              <a:t> </a:t>
            </a:r>
            <a:r>
              <a:rPr lang="ru-RU" sz="2800" dirty="0"/>
              <a:t>з </a:t>
            </a:r>
            <a:r>
              <a:rPr lang="ru-RU" sz="2800" dirty="0" err="1"/>
              <a:t>виставковим</a:t>
            </a:r>
            <a:r>
              <a:rPr lang="ru-RU" sz="2800" dirty="0"/>
              <a:t> </a:t>
            </a:r>
            <a:r>
              <a:rPr lang="ru-RU" sz="2800" dirty="0" err="1" smtClean="0"/>
              <a:t>обладнанням</a:t>
            </a:r>
            <a:r>
              <a:rPr lang="ru-RU" sz="2800" dirty="0" smtClean="0"/>
              <a:t>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dirty="0" smtClean="0"/>
              <a:t>створ</a:t>
            </a:r>
            <a:r>
              <a:rPr lang="uk-UA" sz="2800" dirty="0" err="1"/>
              <a:t>ювати</a:t>
            </a:r>
            <a:r>
              <a:rPr lang="ru-RU" sz="2800" dirty="0"/>
              <a:t> </a:t>
            </a:r>
            <a:r>
              <a:rPr lang="ru-RU" sz="2800" dirty="0" err="1" smtClean="0"/>
              <a:t>інсталяцію</a:t>
            </a:r>
            <a:r>
              <a:rPr lang="ru-RU" sz="2800" dirty="0" smtClean="0"/>
              <a:t>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 smtClean="0"/>
              <a:t>п</a:t>
            </a:r>
            <a:r>
              <a:rPr lang="ru-RU" sz="2800" dirty="0" err="1" smtClean="0"/>
              <a:t>резентації</a:t>
            </a:r>
            <a:r>
              <a:rPr lang="ru-RU" sz="2800" dirty="0" smtClean="0"/>
              <a:t>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dirty="0" err="1" smtClean="0"/>
              <a:t>оформ</a:t>
            </a:r>
            <a:r>
              <a:rPr lang="uk-UA" sz="2800" dirty="0" err="1"/>
              <a:t>лювати</a:t>
            </a:r>
            <a:r>
              <a:rPr lang="ru-RU" sz="2800" dirty="0"/>
              <a:t> </a:t>
            </a:r>
            <a:r>
              <a:rPr lang="ru-RU" sz="2800" dirty="0" err="1"/>
              <a:t>виставкову</a:t>
            </a:r>
            <a:r>
              <a:rPr lang="ru-RU" sz="2800" dirty="0"/>
              <a:t> </a:t>
            </a:r>
            <a:r>
              <a:rPr lang="ru-RU" sz="2800" dirty="0" err="1"/>
              <a:t>вітрину</a:t>
            </a:r>
            <a:r>
              <a:rPr lang="ru-RU" sz="2800" dirty="0"/>
              <a:t>, планшет</a:t>
            </a:r>
            <a:r>
              <a:rPr lang="uk-UA" sz="2800" dirty="0"/>
              <a:t>,</a:t>
            </a:r>
            <a:r>
              <a:rPr lang="ru-RU" sz="2800" dirty="0"/>
              <a:t> </a:t>
            </a:r>
            <a:r>
              <a:rPr lang="ru-RU" sz="2800" dirty="0" smtClean="0"/>
              <a:t>стенд;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dirty="0" smtClean="0"/>
              <a:t>в</a:t>
            </a:r>
            <a:r>
              <a:rPr lang="uk-UA" sz="2800" dirty="0" err="1"/>
              <a:t>олодіти</a:t>
            </a:r>
            <a:r>
              <a:rPr lang="ru-RU" sz="2800" dirty="0"/>
              <a:t> основами </a:t>
            </a:r>
            <a:r>
              <a:rPr lang="ru-RU" sz="2800" dirty="0" err="1"/>
              <a:t>проектування</a:t>
            </a:r>
            <a:r>
              <a:rPr lang="ru-RU" sz="2800" dirty="0"/>
              <a:t> </a:t>
            </a:r>
            <a:r>
              <a:rPr lang="ru-RU" sz="2800" dirty="0" err="1"/>
              <a:t>графічного</a:t>
            </a:r>
            <a:r>
              <a:rPr lang="ru-RU" sz="2800" dirty="0"/>
              <a:t> дизайну (плакат, буклет, </a:t>
            </a:r>
            <a:r>
              <a:rPr lang="ru-RU" sz="2800" dirty="0" err="1"/>
              <a:t>логотипів</a:t>
            </a:r>
            <a:r>
              <a:rPr lang="ru-RU" sz="2800" dirty="0"/>
              <a:t>, </a:t>
            </a:r>
            <a:r>
              <a:rPr lang="ru-RU" sz="2800" dirty="0" err="1"/>
              <a:t>візиток</a:t>
            </a:r>
            <a:r>
              <a:rPr lang="ru-RU" sz="2800" dirty="0"/>
              <a:t> та </a:t>
            </a:r>
            <a:r>
              <a:rPr lang="ru-RU" sz="2800" dirty="0" err="1"/>
              <a:t>ін</a:t>
            </a:r>
            <a:r>
              <a:rPr lang="ru-RU" sz="2800" dirty="0" smtClean="0"/>
              <a:t>).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dirty="0" err="1" smtClean="0"/>
              <a:t>проектува</a:t>
            </a:r>
            <a:r>
              <a:rPr lang="uk-UA" sz="2800" dirty="0"/>
              <a:t>ти</a:t>
            </a:r>
            <a:r>
              <a:rPr lang="ru-RU" sz="2800" dirty="0"/>
              <a:t> </a:t>
            </a:r>
            <a:r>
              <a:rPr lang="ru-RU" sz="2800" dirty="0" err="1"/>
              <a:t>середовищ</a:t>
            </a:r>
            <a:r>
              <a:rPr lang="uk-UA" sz="2800" dirty="0"/>
              <a:t>е</a:t>
            </a:r>
            <a:r>
              <a:rPr lang="ru-RU" sz="2800" dirty="0"/>
              <a:t> і дизайн </a:t>
            </a:r>
            <a:r>
              <a:rPr lang="ru-RU" sz="2800" dirty="0" err="1"/>
              <a:t>нескладних</a:t>
            </a:r>
            <a:r>
              <a:rPr lang="ru-RU" sz="2800" dirty="0"/>
              <a:t> </a:t>
            </a:r>
            <a:r>
              <a:rPr lang="ru-RU" sz="2800" dirty="0" err="1"/>
              <a:t>об'єктів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8973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8286" y="537029"/>
            <a:ext cx="10668000" cy="6052457"/>
          </a:xfrm>
        </p:spPr>
        <p:txBody>
          <a:bodyPr/>
          <a:lstStyle/>
          <a:p>
            <a:r>
              <a:rPr lang="uk-U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Міждисциплінарні зв’язки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uk-U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Вивчення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дисципліни «Основи </a:t>
            </a:r>
            <a:r>
              <a:rPr lang="uk-UA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експодизайну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базується на попередніх знаннях дисциплін: </a:t>
            </a:r>
            <a:endParaRPr lang="uk-U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Основи композиції і </a:t>
            </a:r>
            <a:r>
              <a:rPr lang="uk-UA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кольорознавства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</a:t>
            </a:r>
            <a:endParaRPr lang="uk-U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Візуалізація фірмового стилю», </a:t>
            </a:r>
            <a:endParaRPr lang="uk-U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Шрифти і </a:t>
            </a:r>
            <a:r>
              <a:rPr lang="uk-UA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типографіка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</a:t>
            </a:r>
            <a:endParaRPr lang="uk-U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Інженерно-технологічні основи дизайну середовища», </a:t>
            </a:r>
            <a:endParaRPr lang="uk-U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Організація інтер’єру засобами графічного дизайну», </a:t>
            </a:r>
            <a:endParaRPr lang="uk-U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Комп’ютерні технології у дизайні», </a:t>
            </a:r>
            <a:endParaRPr lang="uk-U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Проектування у дизайні середовища».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9503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2457" y="1901373"/>
            <a:ext cx="10668000" cy="2873828"/>
          </a:xfrm>
        </p:spPr>
        <p:txBody>
          <a:bodyPr/>
          <a:lstStyle/>
          <a:p>
            <a:r>
              <a:rPr lang="uk-UA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Успіхів!</a:t>
            </a:r>
            <a:endParaRPr lang="ru-RU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8781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362</Words>
  <Application>Microsoft Office PowerPoint</Application>
  <PresentationFormat>Широкоэкранный</PresentationFormat>
  <Paragraphs>40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Основи експодизайну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експодизайну</dc:title>
  <dc:creator>Пользователь</dc:creator>
  <cp:lastModifiedBy>Пользователь</cp:lastModifiedBy>
  <cp:revision>2</cp:revision>
  <dcterms:created xsi:type="dcterms:W3CDTF">2020-09-09T17:46:29Z</dcterms:created>
  <dcterms:modified xsi:type="dcterms:W3CDTF">2020-09-09T17:58:22Z</dcterms:modified>
</cp:coreProperties>
</file>