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D24316-DE8A-45DD-AABA-BB2A349B3D72}" type="doc">
      <dgm:prSet loTypeId="urn:microsoft.com/office/officeart/2005/8/layout/h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47082A-BD35-43C8-82CA-3091B1F35E67}">
      <dgm:prSet phldrT="[Текст]"/>
      <dgm:spPr/>
      <dgm:t>
        <a:bodyPr/>
        <a:lstStyle/>
        <a:p>
          <a:r>
            <a:rPr lang="uk-UA" b="1" dirty="0" smtClean="0"/>
            <a:t>Структура переконування:</a:t>
          </a:r>
          <a:endParaRPr lang="ru-RU" dirty="0"/>
        </a:p>
      </dgm:t>
    </dgm:pt>
    <dgm:pt modelId="{3C42E62A-D6F0-4D55-82E6-8CB118EFA2B9}" type="parTrans" cxnId="{7BAAFECC-97CF-47EF-B852-C70C22CCC1D1}">
      <dgm:prSet/>
      <dgm:spPr/>
      <dgm:t>
        <a:bodyPr/>
        <a:lstStyle/>
        <a:p>
          <a:endParaRPr lang="ru-RU"/>
        </a:p>
      </dgm:t>
    </dgm:pt>
    <dgm:pt modelId="{2F0A31DF-BAB5-4F3A-8690-7CFCF95FEC46}" type="sibTrans" cxnId="{7BAAFECC-97CF-47EF-B852-C70C22CCC1D1}">
      <dgm:prSet/>
      <dgm:spPr/>
      <dgm:t>
        <a:bodyPr/>
        <a:lstStyle/>
        <a:p>
          <a:endParaRPr lang="ru-RU"/>
        </a:p>
      </dgm:t>
    </dgm:pt>
    <dgm:pt modelId="{46AE2F7F-5FC7-4719-B064-497847DB435D}">
      <dgm:prSet phldrT="[Текст]"/>
      <dgm:spPr/>
      <dgm:t>
        <a:bodyPr/>
        <a:lstStyle/>
        <a:p>
          <a:r>
            <a:rPr lang="uk-UA" i="1" dirty="0" smtClean="0"/>
            <a:t>Гіпотеза</a:t>
          </a:r>
          <a:r>
            <a:rPr lang="uk-UA" dirty="0" smtClean="0"/>
            <a:t> — наукове припущення, яке висувають для пояснення явищ дійсності</a:t>
          </a:r>
          <a:endParaRPr lang="ru-RU" dirty="0"/>
        </a:p>
      </dgm:t>
    </dgm:pt>
    <dgm:pt modelId="{CE46C905-76AD-459B-83FC-93A885486D3C}" type="parTrans" cxnId="{CBD698E0-31E5-4E0B-A3FC-E117ECD8DA8A}">
      <dgm:prSet/>
      <dgm:spPr/>
      <dgm:t>
        <a:bodyPr/>
        <a:lstStyle/>
        <a:p>
          <a:endParaRPr lang="ru-RU"/>
        </a:p>
      </dgm:t>
    </dgm:pt>
    <dgm:pt modelId="{91DA019C-E24E-4C6B-89A1-F386DFAC2483}" type="sibTrans" cxnId="{CBD698E0-31E5-4E0B-A3FC-E117ECD8DA8A}">
      <dgm:prSet/>
      <dgm:spPr/>
      <dgm:t>
        <a:bodyPr/>
        <a:lstStyle/>
        <a:p>
          <a:endParaRPr lang="ru-RU"/>
        </a:p>
      </dgm:t>
    </dgm:pt>
    <dgm:pt modelId="{B7274DD1-C9C0-435B-9011-4AB92B117651}">
      <dgm:prSet phldrT="[Текст]"/>
      <dgm:spPr/>
      <dgm:t>
        <a:bodyPr/>
        <a:lstStyle/>
        <a:p>
          <a:r>
            <a:rPr lang="uk-UA" i="1" dirty="0" smtClean="0"/>
            <a:t>Доказ (аргумент)</a:t>
          </a:r>
          <a:r>
            <a:rPr lang="uk-UA" dirty="0" smtClean="0"/>
            <a:t> — думка, істинність якої перевірена і доведена. Він має бути чітко сформульований, відповідати обговорюваній проблемі</a:t>
          </a:r>
          <a:endParaRPr lang="ru-RU" dirty="0"/>
        </a:p>
      </dgm:t>
    </dgm:pt>
    <dgm:pt modelId="{CCAB393B-7AE4-4A12-883E-8EC3B622155B}" type="parTrans" cxnId="{50BD4CD9-2FFA-4DF3-8439-448ED823B9D8}">
      <dgm:prSet/>
      <dgm:spPr/>
      <dgm:t>
        <a:bodyPr/>
        <a:lstStyle/>
        <a:p>
          <a:endParaRPr lang="ru-RU"/>
        </a:p>
      </dgm:t>
    </dgm:pt>
    <dgm:pt modelId="{D70AF161-86BD-4228-8AE5-3CEF431262FC}" type="sibTrans" cxnId="{50BD4CD9-2FFA-4DF3-8439-448ED823B9D8}">
      <dgm:prSet/>
      <dgm:spPr/>
      <dgm:t>
        <a:bodyPr/>
        <a:lstStyle/>
        <a:p>
          <a:endParaRPr lang="ru-RU"/>
        </a:p>
      </dgm:t>
    </dgm:pt>
    <dgm:pt modelId="{EDE4E175-7270-4945-AC9C-8C3819886060}">
      <dgm:prSet phldrT="[Текст]"/>
      <dgm:spPr/>
      <dgm:t>
        <a:bodyPr/>
        <a:lstStyle/>
        <a:p>
          <a:r>
            <a:rPr lang="uk-UA" i="1" dirty="0" smtClean="0"/>
            <a:t>Демонстрація </a:t>
          </a:r>
          <a:r>
            <a:rPr lang="uk-UA" dirty="0" smtClean="0"/>
            <a:t>— логічне розміркування, під час якого із доказів (аргументів) доводять істинність чи хибність гіпотези</a:t>
          </a:r>
          <a:endParaRPr lang="ru-RU" dirty="0"/>
        </a:p>
      </dgm:t>
    </dgm:pt>
    <dgm:pt modelId="{3476FF4D-5A34-4ADF-8E09-A5FA8704185E}" type="parTrans" cxnId="{B181C2D1-E0D5-4B0F-8EB6-DC5125F195C7}">
      <dgm:prSet/>
      <dgm:spPr/>
      <dgm:t>
        <a:bodyPr/>
        <a:lstStyle/>
        <a:p>
          <a:endParaRPr lang="ru-RU"/>
        </a:p>
      </dgm:t>
    </dgm:pt>
    <dgm:pt modelId="{D7D56AC4-6575-41E5-A6A4-3190E88E92E7}" type="sibTrans" cxnId="{B181C2D1-E0D5-4B0F-8EB6-DC5125F195C7}">
      <dgm:prSet/>
      <dgm:spPr/>
      <dgm:t>
        <a:bodyPr/>
        <a:lstStyle/>
        <a:p>
          <a:endParaRPr lang="ru-RU"/>
        </a:p>
      </dgm:t>
    </dgm:pt>
    <dgm:pt modelId="{70491354-C974-4DC9-8D6D-D2E6C1A97F48}" type="pres">
      <dgm:prSet presAssocID="{90D24316-DE8A-45DD-AABA-BB2A349B3D7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D7E1FD-7358-4022-86BA-8DE6A7C8E429}" type="pres">
      <dgm:prSet presAssocID="{2B47082A-BD35-43C8-82CA-3091B1F35E67}" presName="roof" presStyleLbl="dkBgShp" presStyleIdx="0" presStyleCnt="2"/>
      <dgm:spPr/>
      <dgm:t>
        <a:bodyPr/>
        <a:lstStyle/>
        <a:p>
          <a:endParaRPr lang="ru-RU"/>
        </a:p>
      </dgm:t>
    </dgm:pt>
    <dgm:pt modelId="{D1599714-B635-4727-90A0-251D6A640E20}" type="pres">
      <dgm:prSet presAssocID="{2B47082A-BD35-43C8-82CA-3091B1F35E67}" presName="pillars" presStyleCnt="0"/>
      <dgm:spPr/>
    </dgm:pt>
    <dgm:pt modelId="{C398663D-49C6-4E5A-844C-C9A886879473}" type="pres">
      <dgm:prSet presAssocID="{2B47082A-BD35-43C8-82CA-3091B1F35E6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7A93EC-0705-4C42-B0BF-2FE8E9EE9B81}" type="pres">
      <dgm:prSet presAssocID="{B7274DD1-C9C0-435B-9011-4AB92B11765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70B5C-D925-438D-9A1F-3D5804FD640E}" type="pres">
      <dgm:prSet presAssocID="{EDE4E175-7270-4945-AC9C-8C381988606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EDB55-1677-430C-872C-492A09C78F73}" type="pres">
      <dgm:prSet presAssocID="{2B47082A-BD35-43C8-82CA-3091B1F35E67}" presName="base" presStyleLbl="dkBgShp" presStyleIdx="1" presStyleCnt="2"/>
      <dgm:spPr/>
    </dgm:pt>
  </dgm:ptLst>
  <dgm:cxnLst>
    <dgm:cxn modelId="{CBD698E0-31E5-4E0B-A3FC-E117ECD8DA8A}" srcId="{2B47082A-BD35-43C8-82CA-3091B1F35E67}" destId="{46AE2F7F-5FC7-4719-B064-497847DB435D}" srcOrd="0" destOrd="0" parTransId="{CE46C905-76AD-459B-83FC-93A885486D3C}" sibTransId="{91DA019C-E24E-4C6B-89A1-F386DFAC2483}"/>
    <dgm:cxn modelId="{D21C4D0A-3B67-45A4-B638-CEDA7034A66B}" type="presOf" srcId="{2B47082A-BD35-43C8-82CA-3091B1F35E67}" destId="{ACD7E1FD-7358-4022-86BA-8DE6A7C8E429}" srcOrd="0" destOrd="0" presId="urn:microsoft.com/office/officeart/2005/8/layout/hList3"/>
    <dgm:cxn modelId="{B181C2D1-E0D5-4B0F-8EB6-DC5125F195C7}" srcId="{2B47082A-BD35-43C8-82CA-3091B1F35E67}" destId="{EDE4E175-7270-4945-AC9C-8C3819886060}" srcOrd="2" destOrd="0" parTransId="{3476FF4D-5A34-4ADF-8E09-A5FA8704185E}" sibTransId="{D7D56AC4-6575-41E5-A6A4-3190E88E92E7}"/>
    <dgm:cxn modelId="{2518281E-87E6-43CC-874F-127B10A4EFC9}" type="presOf" srcId="{EDE4E175-7270-4945-AC9C-8C3819886060}" destId="{10D70B5C-D925-438D-9A1F-3D5804FD640E}" srcOrd="0" destOrd="0" presId="urn:microsoft.com/office/officeart/2005/8/layout/hList3"/>
    <dgm:cxn modelId="{FE925108-7E7D-4710-97E9-E33DA8B9B48B}" type="presOf" srcId="{90D24316-DE8A-45DD-AABA-BB2A349B3D72}" destId="{70491354-C974-4DC9-8D6D-D2E6C1A97F48}" srcOrd="0" destOrd="0" presId="urn:microsoft.com/office/officeart/2005/8/layout/hList3"/>
    <dgm:cxn modelId="{D7ACE50C-CD86-4AEE-8843-76F82045E8BE}" type="presOf" srcId="{B7274DD1-C9C0-435B-9011-4AB92B117651}" destId="{217A93EC-0705-4C42-B0BF-2FE8E9EE9B81}" srcOrd="0" destOrd="0" presId="urn:microsoft.com/office/officeart/2005/8/layout/hList3"/>
    <dgm:cxn modelId="{50BD4CD9-2FFA-4DF3-8439-448ED823B9D8}" srcId="{2B47082A-BD35-43C8-82CA-3091B1F35E67}" destId="{B7274DD1-C9C0-435B-9011-4AB92B117651}" srcOrd="1" destOrd="0" parTransId="{CCAB393B-7AE4-4A12-883E-8EC3B622155B}" sibTransId="{D70AF161-86BD-4228-8AE5-3CEF431262FC}"/>
    <dgm:cxn modelId="{7BAAFECC-97CF-47EF-B852-C70C22CCC1D1}" srcId="{90D24316-DE8A-45DD-AABA-BB2A349B3D72}" destId="{2B47082A-BD35-43C8-82CA-3091B1F35E67}" srcOrd="0" destOrd="0" parTransId="{3C42E62A-D6F0-4D55-82E6-8CB118EFA2B9}" sibTransId="{2F0A31DF-BAB5-4F3A-8690-7CFCF95FEC46}"/>
    <dgm:cxn modelId="{56C5A009-E0AD-4610-91C4-063B700053C1}" type="presOf" srcId="{46AE2F7F-5FC7-4719-B064-497847DB435D}" destId="{C398663D-49C6-4E5A-844C-C9A886879473}" srcOrd="0" destOrd="0" presId="urn:microsoft.com/office/officeart/2005/8/layout/hList3"/>
    <dgm:cxn modelId="{DF89F825-17D8-494E-BC37-11A96938EB97}" type="presParOf" srcId="{70491354-C974-4DC9-8D6D-D2E6C1A97F48}" destId="{ACD7E1FD-7358-4022-86BA-8DE6A7C8E429}" srcOrd="0" destOrd="0" presId="urn:microsoft.com/office/officeart/2005/8/layout/hList3"/>
    <dgm:cxn modelId="{811FD20C-705F-4294-8C63-91CDEBBAE1FD}" type="presParOf" srcId="{70491354-C974-4DC9-8D6D-D2E6C1A97F48}" destId="{D1599714-B635-4727-90A0-251D6A640E20}" srcOrd="1" destOrd="0" presId="urn:microsoft.com/office/officeart/2005/8/layout/hList3"/>
    <dgm:cxn modelId="{500BD5C2-DECC-471A-A48D-AA5F7A879E5E}" type="presParOf" srcId="{D1599714-B635-4727-90A0-251D6A640E20}" destId="{C398663D-49C6-4E5A-844C-C9A886879473}" srcOrd="0" destOrd="0" presId="urn:microsoft.com/office/officeart/2005/8/layout/hList3"/>
    <dgm:cxn modelId="{F4D9D360-B0B6-4E40-9273-14E2E9021AF1}" type="presParOf" srcId="{D1599714-B635-4727-90A0-251D6A640E20}" destId="{217A93EC-0705-4C42-B0BF-2FE8E9EE9B81}" srcOrd="1" destOrd="0" presId="urn:microsoft.com/office/officeart/2005/8/layout/hList3"/>
    <dgm:cxn modelId="{734CFD41-233F-42B7-80C5-FFE4C475754A}" type="presParOf" srcId="{D1599714-B635-4727-90A0-251D6A640E20}" destId="{10D70B5C-D925-438D-9A1F-3D5804FD640E}" srcOrd="2" destOrd="0" presId="urn:microsoft.com/office/officeart/2005/8/layout/hList3"/>
    <dgm:cxn modelId="{175B5116-4CAB-41AE-99F2-9CB07A4EB728}" type="presParOf" srcId="{70491354-C974-4DC9-8D6D-D2E6C1A97F48}" destId="{3CAEDB55-1677-430C-872C-492A09C78F7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BF962E-49FC-4E4B-8611-BE41C9034CEB}" type="doc">
      <dgm:prSet loTypeId="urn:microsoft.com/office/officeart/2005/8/layout/matrix1" loCatId="matrix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71C9DF7-597B-4240-8FB7-B55D8935C824}">
      <dgm:prSet phldrT="[Текст]"/>
      <dgm:spPr/>
      <dgm:t>
        <a:bodyPr/>
        <a:lstStyle/>
        <a:p>
          <a:r>
            <a:rPr lang="uk-UA" i="1" dirty="0" smtClean="0"/>
            <a:t>Правила тези</a:t>
          </a:r>
          <a:endParaRPr lang="ru-RU" dirty="0"/>
        </a:p>
      </dgm:t>
    </dgm:pt>
    <dgm:pt modelId="{BCDA0F60-01D4-408A-BA60-43DEA04D3981}" type="parTrans" cxnId="{E2C305D4-8D2D-4F82-8DC3-AF7414F5E89B}">
      <dgm:prSet/>
      <dgm:spPr/>
      <dgm:t>
        <a:bodyPr/>
        <a:lstStyle/>
        <a:p>
          <a:endParaRPr lang="ru-RU"/>
        </a:p>
      </dgm:t>
    </dgm:pt>
    <dgm:pt modelId="{1C15CBE0-0E87-4E45-B446-E41937C6966E}" type="sibTrans" cxnId="{E2C305D4-8D2D-4F82-8DC3-AF7414F5E89B}">
      <dgm:prSet/>
      <dgm:spPr/>
      <dgm:t>
        <a:bodyPr/>
        <a:lstStyle/>
        <a:p>
          <a:endParaRPr lang="ru-RU"/>
        </a:p>
      </dgm:t>
    </dgm:pt>
    <dgm:pt modelId="{5B24D33B-2105-4A8C-B0A9-75623C19A796}">
      <dgm:prSet phldrT="[Текст]" custT="1"/>
      <dgm:spPr/>
      <dgm:t>
        <a:bodyPr/>
        <a:lstStyle/>
        <a:p>
          <a:r>
            <a:rPr lang="uk-UA" sz="2000" dirty="0" smtClean="0"/>
            <a:t>Теза – центральний пункт доказу. Тому вимоги пред'являються перш за все до нього.</a:t>
          </a:r>
          <a:endParaRPr lang="ru-RU" sz="2000" dirty="0"/>
        </a:p>
      </dgm:t>
    </dgm:pt>
    <dgm:pt modelId="{951CC1D9-537A-4910-B199-DF965738EE91}" type="parTrans" cxnId="{5CD605C8-DE85-4006-A513-2D854DFC1451}">
      <dgm:prSet/>
      <dgm:spPr/>
      <dgm:t>
        <a:bodyPr/>
        <a:lstStyle/>
        <a:p>
          <a:endParaRPr lang="ru-RU"/>
        </a:p>
      </dgm:t>
    </dgm:pt>
    <dgm:pt modelId="{1D04D0E7-0A07-454E-9E93-58B258F11A18}" type="sibTrans" cxnId="{5CD605C8-DE85-4006-A513-2D854DFC1451}">
      <dgm:prSet/>
      <dgm:spPr/>
      <dgm:t>
        <a:bodyPr/>
        <a:lstStyle/>
        <a:p>
          <a:endParaRPr lang="ru-RU"/>
        </a:p>
      </dgm:t>
    </dgm:pt>
    <dgm:pt modelId="{81C2A019-ED6E-4AF0-BA01-6B747F201480}">
      <dgm:prSet phldrT="[Текст]" custT="1"/>
      <dgm:spPr/>
      <dgm:t>
        <a:bodyPr/>
        <a:lstStyle/>
        <a:p>
          <a:r>
            <a:rPr lang="uk-UA" sz="2000" dirty="0" smtClean="0"/>
            <a:t>Теза може бути доведена лише тоді, коли вона істинна. В доведенні істинність тези не народжується, а лише встановлюється, виявляється. Іншими словами, невірно буде брати хибну тезу, хибність якої відома і намагатися її довести (це називається софістика).</a:t>
          </a:r>
          <a:endParaRPr lang="ru-RU" sz="2000" dirty="0"/>
        </a:p>
      </dgm:t>
    </dgm:pt>
    <dgm:pt modelId="{674B9925-4771-45AE-AC57-FB97B1636288}" type="parTrans" cxnId="{9FB7B2CA-B44F-4CA3-B240-575EF70AA239}">
      <dgm:prSet/>
      <dgm:spPr/>
      <dgm:t>
        <a:bodyPr/>
        <a:lstStyle/>
        <a:p>
          <a:endParaRPr lang="ru-RU"/>
        </a:p>
      </dgm:t>
    </dgm:pt>
    <dgm:pt modelId="{95EF0841-8CEE-4A94-B7D3-B5C2FF1691B8}" type="sibTrans" cxnId="{9FB7B2CA-B44F-4CA3-B240-575EF70AA239}">
      <dgm:prSet/>
      <dgm:spPr/>
      <dgm:t>
        <a:bodyPr/>
        <a:lstStyle/>
        <a:p>
          <a:endParaRPr lang="ru-RU"/>
        </a:p>
      </dgm:t>
    </dgm:pt>
    <dgm:pt modelId="{BA62F8B1-4CC9-41FF-A4D9-919CBC85956C}">
      <dgm:prSet phldrT="[Текст]" custT="1"/>
      <dgm:spPr/>
      <dgm:t>
        <a:bodyPr/>
        <a:lstStyle/>
        <a:p>
          <a:r>
            <a:rPr lang="uk-UA" sz="2000" dirty="0" smtClean="0"/>
            <a:t>Теза має бути чітко визначена – суб'єкти, предикати, модальність, квантори тези як судження мають бути чіткими і недвозначними.</a:t>
          </a:r>
          <a:endParaRPr lang="ru-RU" sz="2000" dirty="0"/>
        </a:p>
      </dgm:t>
    </dgm:pt>
    <dgm:pt modelId="{E78D6E69-74AF-4E3D-9517-B7D868B1ADF8}" type="parTrans" cxnId="{CBFDB8DB-179C-4B16-9AC2-B768244A75D8}">
      <dgm:prSet/>
      <dgm:spPr/>
      <dgm:t>
        <a:bodyPr/>
        <a:lstStyle/>
        <a:p>
          <a:endParaRPr lang="ru-RU"/>
        </a:p>
      </dgm:t>
    </dgm:pt>
    <dgm:pt modelId="{6193A266-4702-4B2F-B896-A67F993D4E41}" type="sibTrans" cxnId="{CBFDB8DB-179C-4B16-9AC2-B768244A75D8}">
      <dgm:prSet/>
      <dgm:spPr/>
      <dgm:t>
        <a:bodyPr/>
        <a:lstStyle/>
        <a:p>
          <a:endParaRPr lang="ru-RU"/>
        </a:p>
      </dgm:t>
    </dgm:pt>
    <dgm:pt modelId="{C3EFA086-FCB6-44F4-9BFE-DCAADA642A03}">
      <dgm:prSet phldrT="[Текст]" custT="1"/>
      <dgm:spPr/>
      <dgm:t>
        <a:bodyPr/>
        <a:lstStyle/>
        <a:p>
          <a:r>
            <a:rPr lang="uk-UA" sz="2000" dirty="0" smtClean="0"/>
            <a:t>Теза має залишатися однією протягом всього доведення</a:t>
          </a:r>
          <a:endParaRPr lang="ru-RU" sz="2000" dirty="0"/>
        </a:p>
      </dgm:t>
    </dgm:pt>
    <dgm:pt modelId="{97B77637-002C-462A-8E8C-CA1F2D7C3390}" type="parTrans" cxnId="{EEE81AA7-966C-4F1E-A130-4260939A8E63}">
      <dgm:prSet/>
      <dgm:spPr/>
      <dgm:t>
        <a:bodyPr/>
        <a:lstStyle/>
        <a:p>
          <a:endParaRPr lang="ru-RU"/>
        </a:p>
      </dgm:t>
    </dgm:pt>
    <dgm:pt modelId="{0ED853C2-781B-4199-A8A5-491DAFDDD7CD}" type="sibTrans" cxnId="{EEE81AA7-966C-4F1E-A130-4260939A8E63}">
      <dgm:prSet/>
      <dgm:spPr/>
      <dgm:t>
        <a:bodyPr/>
        <a:lstStyle/>
        <a:p>
          <a:endParaRPr lang="ru-RU"/>
        </a:p>
      </dgm:t>
    </dgm:pt>
    <dgm:pt modelId="{177B0D90-7341-4117-B1C6-1AC71736586E}" type="pres">
      <dgm:prSet presAssocID="{93BF962E-49FC-4E4B-8611-BE41C9034CE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6E6E6D-87A0-48C2-876D-914AA1F563EC}" type="pres">
      <dgm:prSet presAssocID="{93BF962E-49FC-4E4B-8611-BE41C9034CEB}" presName="matrix" presStyleCnt="0"/>
      <dgm:spPr/>
    </dgm:pt>
    <dgm:pt modelId="{D8561FE4-DC32-4111-BAA2-C8B7CC2F51FC}" type="pres">
      <dgm:prSet presAssocID="{93BF962E-49FC-4E4B-8611-BE41C9034CEB}" presName="tile1" presStyleLbl="node1" presStyleIdx="0" presStyleCnt="4"/>
      <dgm:spPr/>
      <dgm:t>
        <a:bodyPr/>
        <a:lstStyle/>
        <a:p>
          <a:endParaRPr lang="ru-RU"/>
        </a:p>
      </dgm:t>
    </dgm:pt>
    <dgm:pt modelId="{B5E37E6D-6F2E-49AE-969C-8EB751F35E96}" type="pres">
      <dgm:prSet presAssocID="{93BF962E-49FC-4E4B-8611-BE41C9034CE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C03BA-732C-49E5-83FE-41F249F93118}" type="pres">
      <dgm:prSet presAssocID="{93BF962E-49FC-4E4B-8611-BE41C9034CEB}" presName="tile2" presStyleLbl="node1" presStyleIdx="1" presStyleCnt="4"/>
      <dgm:spPr/>
      <dgm:t>
        <a:bodyPr/>
        <a:lstStyle/>
        <a:p>
          <a:endParaRPr lang="ru-RU"/>
        </a:p>
      </dgm:t>
    </dgm:pt>
    <dgm:pt modelId="{920E5C4F-5781-4D5B-85EC-00E403743679}" type="pres">
      <dgm:prSet presAssocID="{93BF962E-49FC-4E4B-8611-BE41C9034CE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2C44-595E-4812-81BA-488E52865DCE}" type="pres">
      <dgm:prSet presAssocID="{93BF962E-49FC-4E4B-8611-BE41C9034CEB}" presName="tile3" presStyleLbl="node1" presStyleIdx="2" presStyleCnt="4"/>
      <dgm:spPr/>
      <dgm:t>
        <a:bodyPr/>
        <a:lstStyle/>
        <a:p>
          <a:endParaRPr lang="ru-RU"/>
        </a:p>
      </dgm:t>
    </dgm:pt>
    <dgm:pt modelId="{6CA4D517-5394-4124-9530-8EF6A573FE68}" type="pres">
      <dgm:prSet presAssocID="{93BF962E-49FC-4E4B-8611-BE41C9034CE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15352-61D5-4408-BCFE-EC96C71850EC}" type="pres">
      <dgm:prSet presAssocID="{93BF962E-49FC-4E4B-8611-BE41C9034CEB}" presName="tile4" presStyleLbl="node1" presStyleIdx="3" presStyleCnt="4"/>
      <dgm:spPr/>
      <dgm:t>
        <a:bodyPr/>
        <a:lstStyle/>
        <a:p>
          <a:endParaRPr lang="ru-RU"/>
        </a:p>
      </dgm:t>
    </dgm:pt>
    <dgm:pt modelId="{154B41A8-220D-4760-A822-9447840486DA}" type="pres">
      <dgm:prSet presAssocID="{93BF962E-49FC-4E4B-8611-BE41C9034CE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8D309-6725-4514-B843-C5AD8A032284}" type="pres">
      <dgm:prSet presAssocID="{93BF962E-49FC-4E4B-8611-BE41C9034CE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B63B6-0B4F-49BD-B497-F64F06F9C611}" type="presOf" srcId="{5B24D33B-2105-4A8C-B0A9-75623C19A796}" destId="{D8561FE4-DC32-4111-BAA2-C8B7CC2F51FC}" srcOrd="0" destOrd="0" presId="urn:microsoft.com/office/officeart/2005/8/layout/matrix1"/>
    <dgm:cxn modelId="{5F633AB0-C308-486D-B632-D8AB9BA85911}" type="presOf" srcId="{5B24D33B-2105-4A8C-B0A9-75623C19A796}" destId="{B5E37E6D-6F2E-49AE-969C-8EB751F35E96}" srcOrd="1" destOrd="0" presId="urn:microsoft.com/office/officeart/2005/8/layout/matrix1"/>
    <dgm:cxn modelId="{CED24728-A4FD-4A73-B1B2-FF47CF4EBE71}" type="presOf" srcId="{C3EFA086-FCB6-44F4-9BFE-DCAADA642A03}" destId="{154B41A8-220D-4760-A822-9447840486DA}" srcOrd="1" destOrd="0" presId="urn:microsoft.com/office/officeart/2005/8/layout/matrix1"/>
    <dgm:cxn modelId="{9FB7B2CA-B44F-4CA3-B240-575EF70AA239}" srcId="{471C9DF7-597B-4240-8FB7-B55D8935C824}" destId="{81C2A019-ED6E-4AF0-BA01-6B747F201480}" srcOrd="1" destOrd="0" parTransId="{674B9925-4771-45AE-AC57-FB97B1636288}" sibTransId="{95EF0841-8CEE-4A94-B7D3-B5C2FF1691B8}"/>
    <dgm:cxn modelId="{CBFDB8DB-179C-4B16-9AC2-B768244A75D8}" srcId="{471C9DF7-597B-4240-8FB7-B55D8935C824}" destId="{BA62F8B1-4CC9-41FF-A4D9-919CBC85956C}" srcOrd="2" destOrd="0" parTransId="{E78D6E69-74AF-4E3D-9517-B7D868B1ADF8}" sibTransId="{6193A266-4702-4B2F-B896-A67F993D4E41}"/>
    <dgm:cxn modelId="{1C95D9C3-53E0-4674-B476-0A49F2FCC58E}" type="presOf" srcId="{471C9DF7-597B-4240-8FB7-B55D8935C824}" destId="{4798D309-6725-4514-B843-C5AD8A032284}" srcOrd="0" destOrd="0" presId="urn:microsoft.com/office/officeart/2005/8/layout/matrix1"/>
    <dgm:cxn modelId="{5CD605C8-DE85-4006-A513-2D854DFC1451}" srcId="{471C9DF7-597B-4240-8FB7-B55D8935C824}" destId="{5B24D33B-2105-4A8C-B0A9-75623C19A796}" srcOrd="0" destOrd="0" parTransId="{951CC1D9-537A-4910-B199-DF965738EE91}" sibTransId="{1D04D0E7-0A07-454E-9E93-58B258F11A18}"/>
    <dgm:cxn modelId="{8DC4E18D-70D6-4110-A78C-9F0EB576B229}" type="presOf" srcId="{93BF962E-49FC-4E4B-8611-BE41C9034CEB}" destId="{177B0D90-7341-4117-B1C6-1AC71736586E}" srcOrd="0" destOrd="0" presId="urn:microsoft.com/office/officeart/2005/8/layout/matrix1"/>
    <dgm:cxn modelId="{E2C305D4-8D2D-4F82-8DC3-AF7414F5E89B}" srcId="{93BF962E-49FC-4E4B-8611-BE41C9034CEB}" destId="{471C9DF7-597B-4240-8FB7-B55D8935C824}" srcOrd="0" destOrd="0" parTransId="{BCDA0F60-01D4-408A-BA60-43DEA04D3981}" sibTransId="{1C15CBE0-0E87-4E45-B446-E41937C6966E}"/>
    <dgm:cxn modelId="{D67E9140-3866-4D35-93D2-C3FAC11142DF}" type="presOf" srcId="{81C2A019-ED6E-4AF0-BA01-6B747F201480}" destId="{CDBC03BA-732C-49E5-83FE-41F249F93118}" srcOrd="0" destOrd="0" presId="urn:microsoft.com/office/officeart/2005/8/layout/matrix1"/>
    <dgm:cxn modelId="{EEE81AA7-966C-4F1E-A130-4260939A8E63}" srcId="{471C9DF7-597B-4240-8FB7-B55D8935C824}" destId="{C3EFA086-FCB6-44F4-9BFE-DCAADA642A03}" srcOrd="3" destOrd="0" parTransId="{97B77637-002C-462A-8E8C-CA1F2D7C3390}" sibTransId="{0ED853C2-781B-4199-A8A5-491DAFDDD7CD}"/>
    <dgm:cxn modelId="{35400983-B6E3-44F9-851A-F0BE20C533E4}" type="presOf" srcId="{BA62F8B1-4CC9-41FF-A4D9-919CBC85956C}" destId="{1C5D2C44-595E-4812-81BA-488E52865DCE}" srcOrd="0" destOrd="0" presId="urn:microsoft.com/office/officeart/2005/8/layout/matrix1"/>
    <dgm:cxn modelId="{53486B8D-59D3-4DCA-9BD6-14B192D303E3}" type="presOf" srcId="{81C2A019-ED6E-4AF0-BA01-6B747F201480}" destId="{920E5C4F-5781-4D5B-85EC-00E403743679}" srcOrd="1" destOrd="0" presId="urn:microsoft.com/office/officeart/2005/8/layout/matrix1"/>
    <dgm:cxn modelId="{3732DF98-00ED-42BC-8AC6-09976E419941}" type="presOf" srcId="{BA62F8B1-4CC9-41FF-A4D9-919CBC85956C}" destId="{6CA4D517-5394-4124-9530-8EF6A573FE68}" srcOrd="1" destOrd="0" presId="urn:microsoft.com/office/officeart/2005/8/layout/matrix1"/>
    <dgm:cxn modelId="{2A1C1D5F-3FC1-4D7A-8EEC-77E11B30BEAF}" type="presOf" srcId="{C3EFA086-FCB6-44F4-9BFE-DCAADA642A03}" destId="{7C515352-61D5-4408-BCFE-EC96C71850EC}" srcOrd="0" destOrd="0" presId="urn:microsoft.com/office/officeart/2005/8/layout/matrix1"/>
    <dgm:cxn modelId="{41E2A8E7-C740-4B3C-8CC6-2778945D1222}" type="presParOf" srcId="{177B0D90-7341-4117-B1C6-1AC71736586E}" destId="{D96E6E6D-87A0-48C2-876D-914AA1F563EC}" srcOrd="0" destOrd="0" presId="urn:microsoft.com/office/officeart/2005/8/layout/matrix1"/>
    <dgm:cxn modelId="{93FEF9E7-989D-4FBF-8B88-39D254E7DAAE}" type="presParOf" srcId="{D96E6E6D-87A0-48C2-876D-914AA1F563EC}" destId="{D8561FE4-DC32-4111-BAA2-C8B7CC2F51FC}" srcOrd="0" destOrd="0" presId="urn:microsoft.com/office/officeart/2005/8/layout/matrix1"/>
    <dgm:cxn modelId="{70FCC836-A9E0-44A4-82F3-61D092E5A607}" type="presParOf" srcId="{D96E6E6D-87A0-48C2-876D-914AA1F563EC}" destId="{B5E37E6D-6F2E-49AE-969C-8EB751F35E96}" srcOrd="1" destOrd="0" presId="urn:microsoft.com/office/officeart/2005/8/layout/matrix1"/>
    <dgm:cxn modelId="{68BB5B89-BC78-4995-A913-75BE7C2678E2}" type="presParOf" srcId="{D96E6E6D-87A0-48C2-876D-914AA1F563EC}" destId="{CDBC03BA-732C-49E5-83FE-41F249F93118}" srcOrd="2" destOrd="0" presId="urn:microsoft.com/office/officeart/2005/8/layout/matrix1"/>
    <dgm:cxn modelId="{27313E0C-A5BD-4E60-94A8-166AF05A9DEF}" type="presParOf" srcId="{D96E6E6D-87A0-48C2-876D-914AA1F563EC}" destId="{920E5C4F-5781-4D5B-85EC-00E403743679}" srcOrd="3" destOrd="0" presId="urn:microsoft.com/office/officeart/2005/8/layout/matrix1"/>
    <dgm:cxn modelId="{67E83097-F96C-4999-B635-6ADA8F289F88}" type="presParOf" srcId="{D96E6E6D-87A0-48C2-876D-914AA1F563EC}" destId="{1C5D2C44-595E-4812-81BA-488E52865DCE}" srcOrd="4" destOrd="0" presId="urn:microsoft.com/office/officeart/2005/8/layout/matrix1"/>
    <dgm:cxn modelId="{4B806757-3EAD-4786-939C-82155E9B51ED}" type="presParOf" srcId="{D96E6E6D-87A0-48C2-876D-914AA1F563EC}" destId="{6CA4D517-5394-4124-9530-8EF6A573FE68}" srcOrd="5" destOrd="0" presId="urn:microsoft.com/office/officeart/2005/8/layout/matrix1"/>
    <dgm:cxn modelId="{23939879-05C0-48E7-9853-856E60E380E0}" type="presParOf" srcId="{D96E6E6D-87A0-48C2-876D-914AA1F563EC}" destId="{7C515352-61D5-4408-BCFE-EC96C71850EC}" srcOrd="6" destOrd="0" presId="urn:microsoft.com/office/officeart/2005/8/layout/matrix1"/>
    <dgm:cxn modelId="{0C118BBD-7442-4EC6-8354-0361B5AB5B08}" type="presParOf" srcId="{D96E6E6D-87A0-48C2-876D-914AA1F563EC}" destId="{154B41A8-220D-4760-A822-9447840486DA}" srcOrd="7" destOrd="0" presId="urn:microsoft.com/office/officeart/2005/8/layout/matrix1"/>
    <dgm:cxn modelId="{C6660C83-3CCE-4E7B-B223-C3C67AC06658}" type="presParOf" srcId="{177B0D90-7341-4117-B1C6-1AC71736586E}" destId="{4798D309-6725-4514-B843-C5AD8A03228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C8FF9BB-59C0-482D-9C50-0216F89C1E97}" type="doc">
      <dgm:prSet loTypeId="urn:microsoft.com/office/officeart/2005/8/layout/matrix1" loCatId="matrix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F938A06D-9EF9-4B71-9C0C-46CB54C74F95}">
      <dgm:prSet phldrT="[Текст]"/>
      <dgm:spPr/>
      <dgm:t>
        <a:bodyPr/>
        <a:lstStyle/>
        <a:p>
          <a:r>
            <a:rPr lang="uk-UA" i="1" dirty="0" smtClean="0"/>
            <a:t>Правила аргументів</a:t>
          </a:r>
          <a:endParaRPr lang="ru-RU" dirty="0"/>
        </a:p>
      </dgm:t>
    </dgm:pt>
    <dgm:pt modelId="{D72E3368-4225-4E21-85AF-8B5878B6D796}" type="parTrans" cxnId="{11F534A4-C95D-453A-AE9E-5EA41E8CF871}">
      <dgm:prSet/>
      <dgm:spPr/>
      <dgm:t>
        <a:bodyPr/>
        <a:lstStyle/>
        <a:p>
          <a:endParaRPr lang="ru-RU"/>
        </a:p>
      </dgm:t>
    </dgm:pt>
    <dgm:pt modelId="{744D7DE1-A40A-494D-B9A5-1F2DE9037348}" type="sibTrans" cxnId="{11F534A4-C95D-453A-AE9E-5EA41E8CF871}">
      <dgm:prSet/>
      <dgm:spPr/>
      <dgm:t>
        <a:bodyPr/>
        <a:lstStyle/>
        <a:p>
          <a:endParaRPr lang="ru-RU"/>
        </a:p>
      </dgm:t>
    </dgm:pt>
    <dgm:pt modelId="{FD6C4129-71C9-4633-836B-0A59CA36C3F5}">
      <dgm:prSet phldrT="[Текст]"/>
      <dgm:spPr/>
      <dgm:t>
        <a:bodyPr/>
        <a:lstStyle/>
        <a:p>
          <a:r>
            <a:rPr lang="uk-UA" dirty="0" smtClean="0"/>
            <a:t>Правило № 1. Істинність посилок – необхідна, хоча і недостатня умова для отримання істинного умовиводу.</a:t>
          </a:r>
          <a:endParaRPr lang="ru-RU" dirty="0"/>
        </a:p>
      </dgm:t>
    </dgm:pt>
    <dgm:pt modelId="{82105F17-7BE3-4072-B94B-43AFF5C04A2B}" type="parTrans" cxnId="{E83F07DD-FB7F-4B6A-9FCE-8D43D46A4E04}">
      <dgm:prSet/>
      <dgm:spPr/>
      <dgm:t>
        <a:bodyPr/>
        <a:lstStyle/>
        <a:p>
          <a:endParaRPr lang="ru-RU"/>
        </a:p>
      </dgm:t>
    </dgm:pt>
    <dgm:pt modelId="{6E696BA3-B99F-4D3D-9069-B374EBDB1E8D}" type="sibTrans" cxnId="{E83F07DD-FB7F-4B6A-9FCE-8D43D46A4E04}">
      <dgm:prSet/>
      <dgm:spPr/>
      <dgm:t>
        <a:bodyPr/>
        <a:lstStyle/>
        <a:p>
          <a:endParaRPr lang="ru-RU"/>
        </a:p>
      </dgm:t>
    </dgm:pt>
    <dgm:pt modelId="{8A46A743-B3E4-4B7F-976A-D65E2451C2BB}">
      <dgm:prSet phldrT="[Текст]"/>
      <dgm:spPr/>
      <dgm:t>
        <a:bodyPr/>
        <a:lstStyle/>
        <a:p>
          <a:r>
            <a:rPr lang="uk-UA" dirty="0" smtClean="0"/>
            <a:t>Істинність аргументів має бути (за потреби) обґрунтована незалежно від істинності тези. Це значить, що у аргументів мають бути власні докази</a:t>
          </a:r>
          <a:endParaRPr lang="ru-RU" dirty="0"/>
        </a:p>
      </dgm:t>
    </dgm:pt>
    <dgm:pt modelId="{36CE07F2-FFE5-472B-8048-786E3FB0F5AB}" type="parTrans" cxnId="{FB8F7A19-CC73-4F9E-8E14-8299D933E3C8}">
      <dgm:prSet/>
      <dgm:spPr/>
      <dgm:t>
        <a:bodyPr/>
        <a:lstStyle/>
        <a:p>
          <a:endParaRPr lang="ru-RU"/>
        </a:p>
      </dgm:t>
    </dgm:pt>
    <dgm:pt modelId="{E7A64728-02A0-4469-8329-797A232A106D}" type="sibTrans" cxnId="{FB8F7A19-CC73-4F9E-8E14-8299D933E3C8}">
      <dgm:prSet/>
      <dgm:spPr/>
      <dgm:t>
        <a:bodyPr/>
        <a:lstStyle/>
        <a:p>
          <a:endParaRPr lang="ru-RU"/>
        </a:p>
      </dgm:t>
    </dgm:pt>
    <dgm:pt modelId="{CD43A580-8679-4641-A0BB-EDEB30201A25}">
      <dgm:prSet phldrT="[Текст]"/>
      <dgm:spPr/>
      <dgm:t>
        <a:bodyPr/>
        <a:lstStyle/>
        <a:p>
          <a:r>
            <a:rPr lang="uk-UA" dirty="0" smtClean="0"/>
            <a:t>Аргументи не повинні бути протилежними один одному – одночасне ствердження або спростування є неможливим за законами логіки</a:t>
          </a:r>
          <a:endParaRPr lang="ru-RU" dirty="0"/>
        </a:p>
      </dgm:t>
    </dgm:pt>
    <dgm:pt modelId="{86963EF8-6D68-4171-B320-D1688261D990}" type="parTrans" cxnId="{D126D2F1-1658-453B-8AA2-EFE4742DCADF}">
      <dgm:prSet/>
      <dgm:spPr/>
      <dgm:t>
        <a:bodyPr/>
        <a:lstStyle/>
        <a:p>
          <a:endParaRPr lang="ru-RU"/>
        </a:p>
      </dgm:t>
    </dgm:pt>
    <dgm:pt modelId="{405F621B-F093-41A2-B848-21EB570C37A7}" type="sibTrans" cxnId="{D126D2F1-1658-453B-8AA2-EFE4742DCADF}">
      <dgm:prSet/>
      <dgm:spPr/>
      <dgm:t>
        <a:bodyPr/>
        <a:lstStyle/>
        <a:p>
          <a:endParaRPr lang="ru-RU"/>
        </a:p>
      </dgm:t>
    </dgm:pt>
    <dgm:pt modelId="{444C574C-F4F4-45C6-A3FC-7CD0483741DB}">
      <dgm:prSet phldrT="[Текст]"/>
      <dgm:spPr/>
      <dgm:t>
        <a:bodyPr/>
        <a:lstStyle/>
        <a:p>
          <a:r>
            <a:rPr lang="uk-UA" dirty="0" smtClean="0"/>
            <a:t>Кожен з аргументів має бути необхідним, а їх сукупність достатньою для обґрунтування тези</a:t>
          </a:r>
          <a:endParaRPr lang="ru-RU" dirty="0"/>
        </a:p>
      </dgm:t>
    </dgm:pt>
    <dgm:pt modelId="{47EEC6AC-DF69-4F50-9B77-D509EE080C07}" type="parTrans" cxnId="{3D1C30CF-209B-4332-9892-85F6BDF11937}">
      <dgm:prSet/>
      <dgm:spPr/>
      <dgm:t>
        <a:bodyPr/>
        <a:lstStyle/>
        <a:p>
          <a:endParaRPr lang="ru-RU"/>
        </a:p>
      </dgm:t>
    </dgm:pt>
    <dgm:pt modelId="{424CD2F1-080C-44A2-9956-3F6F57299756}" type="sibTrans" cxnId="{3D1C30CF-209B-4332-9892-85F6BDF11937}">
      <dgm:prSet/>
      <dgm:spPr/>
      <dgm:t>
        <a:bodyPr/>
        <a:lstStyle/>
        <a:p>
          <a:endParaRPr lang="ru-RU"/>
        </a:p>
      </dgm:t>
    </dgm:pt>
    <dgm:pt modelId="{C9C341CA-B39F-4838-9C5C-E0E409AE3569}" type="pres">
      <dgm:prSet presAssocID="{0C8FF9BB-59C0-482D-9C50-0216F89C1E9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60DDA92-CF1B-4FB7-8D49-946194FEAE5D}" type="pres">
      <dgm:prSet presAssocID="{0C8FF9BB-59C0-482D-9C50-0216F89C1E97}" presName="matrix" presStyleCnt="0"/>
      <dgm:spPr/>
    </dgm:pt>
    <dgm:pt modelId="{1F6C9013-19DF-44FA-BC40-0DA4A2B81D2B}" type="pres">
      <dgm:prSet presAssocID="{0C8FF9BB-59C0-482D-9C50-0216F89C1E97}" presName="tile1" presStyleLbl="node1" presStyleIdx="0" presStyleCnt="4"/>
      <dgm:spPr/>
      <dgm:t>
        <a:bodyPr/>
        <a:lstStyle/>
        <a:p>
          <a:endParaRPr lang="ru-RU"/>
        </a:p>
      </dgm:t>
    </dgm:pt>
    <dgm:pt modelId="{A56AE893-809B-4C49-B459-1859EC0831C3}" type="pres">
      <dgm:prSet presAssocID="{0C8FF9BB-59C0-482D-9C50-0216F89C1E9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2A4EF-433F-400B-85C2-0FD1F572E05D}" type="pres">
      <dgm:prSet presAssocID="{0C8FF9BB-59C0-482D-9C50-0216F89C1E97}" presName="tile2" presStyleLbl="node1" presStyleIdx="1" presStyleCnt="4"/>
      <dgm:spPr/>
      <dgm:t>
        <a:bodyPr/>
        <a:lstStyle/>
        <a:p>
          <a:endParaRPr lang="ru-RU"/>
        </a:p>
      </dgm:t>
    </dgm:pt>
    <dgm:pt modelId="{718B6334-B398-4803-9E81-C849B8CE133E}" type="pres">
      <dgm:prSet presAssocID="{0C8FF9BB-59C0-482D-9C50-0216F89C1E9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23518-9CFA-47EC-BA97-2A7B3EDD75D8}" type="pres">
      <dgm:prSet presAssocID="{0C8FF9BB-59C0-482D-9C50-0216F89C1E97}" presName="tile3" presStyleLbl="node1" presStyleIdx="2" presStyleCnt="4"/>
      <dgm:spPr/>
      <dgm:t>
        <a:bodyPr/>
        <a:lstStyle/>
        <a:p>
          <a:endParaRPr lang="ru-RU"/>
        </a:p>
      </dgm:t>
    </dgm:pt>
    <dgm:pt modelId="{832B7D16-FEF8-40DE-84BC-4465211EB248}" type="pres">
      <dgm:prSet presAssocID="{0C8FF9BB-59C0-482D-9C50-0216F89C1E9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278F6-89F8-4A25-AA9E-181750DBB72C}" type="pres">
      <dgm:prSet presAssocID="{0C8FF9BB-59C0-482D-9C50-0216F89C1E97}" presName="tile4" presStyleLbl="node1" presStyleIdx="3" presStyleCnt="4"/>
      <dgm:spPr/>
      <dgm:t>
        <a:bodyPr/>
        <a:lstStyle/>
        <a:p>
          <a:endParaRPr lang="ru-RU"/>
        </a:p>
      </dgm:t>
    </dgm:pt>
    <dgm:pt modelId="{BAF81A09-AFF0-47D9-AB1F-E2DC83A2B0CA}" type="pres">
      <dgm:prSet presAssocID="{0C8FF9BB-59C0-482D-9C50-0216F89C1E9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45670-AA06-4354-90FE-DA39F38B7093}" type="pres">
      <dgm:prSet presAssocID="{0C8FF9BB-59C0-482D-9C50-0216F89C1E9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C9FC5782-3902-4CD8-94EA-4B0F4301EDC3}" type="presOf" srcId="{CD43A580-8679-4641-A0BB-EDEB30201A25}" destId="{832B7D16-FEF8-40DE-84BC-4465211EB248}" srcOrd="1" destOrd="0" presId="urn:microsoft.com/office/officeart/2005/8/layout/matrix1"/>
    <dgm:cxn modelId="{11F534A4-C95D-453A-AE9E-5EA41E8CF871}" srcId="{0C8FF9BB-59C0-482D-9C50-0216F89C1E97}" destId="{F938A06D-9EF9-4B71-9C0C-46CB54C74F95}" srcOrd="0" destOrd="0" parTransId="{D72E3368-4225-4E21-85AF-8B5878B6D796}" sibTransId="{744D7DE1-A40A-494D-B9A5-1F2DE9037348}"/>
    <dgm:cxn modelId="{4E503416-0776-4C16-BEC5-5B4FC049807F}" type="presOf" srcId="{F938A06D-9EF9-4B71-9C0C-46CB54C74F95}" destId="{0AB45670-AA06-4354-90FE-DA39F38B7093}" srcOrd="0" destOrd="0" presId="urn:microsoft.com/office/officeart/2005/8/layout/matrix1"/>
    <dgm:cxn modelId="{5254C1C2-4350-45CD-891D-6A42E46CACF5}" type="presOf" srcId="{8A46A743-B3E4-4B7F-976A-D65E2451C2BB}" destId="{718B6334-B398-4803-9E81-C849B8CE133E}" srcOrd="1" destOrd="0" presId="urn:microsoft.com/office/officeart/2005/8/layout/matrix1"/>
    <dgm:cxn modelId="{993760D4-A780-4ECE-B4E2-E2E0D100AB23}" type="presOf" srcId="{FD6C4129-71C9-4633-836B-0A59CA36C3F5}" destId="{A56AE893-809B-4C49-B459-1859EC0831C3}" srcOrd="1" destOrd="0" presId="urn:microsoft.com/office/officeart/2005/8/layout/matrix1"/>
    <dgm:cxn modelId="{C56E6712-9B31-4DE8-A651-24FA5F26AD4D}" type="presOf" srcId="{8A46A743-B3E4-4B7F-976A-D65E2451C2BB}" destId="{FB12A4EF-433F-400B-85C2-0FD1F572E05D}" srcOrd="0" destOrd="0" presId="urn:microsoft.com/office/officeart/2005/8/layout/matrix1"/>
    <dgm:cxn modelId="{8D474CBE-653F-467C-82D9-9A53724C5165}" type="presOf" srcId="{FD6C4129-71C9-4633-836B-0A59CA36C3F5}" destId="{1F6C9013-19DF-44FA-BC40-0DA4A2B81D2B}" srcOrd="0" destOrd="0" presId="urn:microsoft.com/office/officeart/2005/8/layout/matrix1"/>
    <dgm:cxn modelId="{0C18CA78-4760-4D83-8A0F-68356159C53E}" type="presOf" srcId="{444C574C-F4F4-45C6-A3FC-7CD0483741DB}" destId="{BAF81A09-AFF0-47D9-AB1F-E2DC83A2B0CA}" srcOrd="1" destOrd="0" presId="urn:microsoft.com/office/officeart/2005/8/layout/matrix1"/>
    <dgm:cxn modelId="{9100013D-825E-4610-A92A-13B0B44F2082}" type="presOf" srcId="{0C8FF9BB-59C0-482D-9C50-0216F89C1E97}" destId="{C9C341CA-B39F-4838-9C5C-E0E409AE3569}" srcOrd="0" destOrd="0" presId="urn:microsoft.com/office/officeart/2005/8/layout/matrix1"/>
    <dgm:cxn modelId="{D126D2F1-1658-453B-8AA2-EFE4742DCADF}" srcId="{F938A06D-9EF9-4B71-9C0C-46CB54C74F95}" destId="{CD43A580-8679-4641-A0BB-EDEB30201A25}" srcOrd="2" destOrd="0" parTransId="{86963EF8-6D68-4171-B320-D1688261D990}" sibTransId="{405F621B-F093-41A2-B848-21EB570C37A7}"/>
    <dgm:cxn modelId="{FB8F7A19-CC73-4F9E-8E14-8299D933E3C8}" srcId="{F938A06D-9EF9-4B71-9C0C-46CB54C74F95}" destId="{8A46A743-B3E4-4B7F-976A-D65E2451C2BB}" srcOrd="1" destOrd="0" parTransId="{36CE07F2-FFE5-472B-8048-786E3FB0F5AB}" sibTransId="{E7A64728-02A0-4469-8329-797A232A106D}"/>
    <dgm:cxn modelId="{E83F07DD-FB7F-4B6A-9FCE-8D43D46A4E04}" srcId="{F938A06D-9EF9-4B71-9C0C-46CB54C74F95}" destId="{FD6C4129-71C9-4633-836B-0A59CA36C3F5}" srcOrd="0" destOrd="0" parTransId="{82105F17-7BE3-4072-B94B-43AFF5C04A2B}" sibTransId="{6E696BA3-B99F-4D3D-9069-B374EBDB1E8D}"/>
    <dgm:cxn modelId="{963661E1-CAA3-451B-B3CA-8325A40083E1}" type="presOf" srcId="{444C574C-F4F4-45C6-A3FC-7CD0483741DB}" destId="{E7E278F6-89F8-4A25-AA9E-181750DBB72C}" srcOrd="0" destOrd="0" presId="urn:microsoft.com/office/officeart/2005/8/layout/matrix1"/>
    <dgm:cxn modelId="{3D1C30CF-209B-4332-9892-85F6BDF11937}" srcId="{F938A06D-9EF9-4B71-9C0C-46CB54C74F95}" destId="{444C574C-F4F4-45C6-A3FC-7CD0483741DB}" srcOrd="3" destOrd="0" parTransId="{47EEC6AC-DF69-4F50-9B77-D509EE080C07}" sibTransId="{424CD2F1-080C-44A2-9956-3F6F57299756}"/>
    <dgm:cxn modelId="{2FAF8FDB-72C0-44B1-8D5D-DA479FFE7183}" type="presOf" srcId="{CD43A580-8679-4641-A0BB-EDEB30201A25}" destId="{04823518-9CFA-47EC-BA97-2A7B3EDD75D8}" srcOrd="0" destOrd="0" presId="urn:microsoft.com/office/officeart/2005/8/layout/matrix1"/>
    <dgm:cxn modelId="{917940FE-3B2D-4FB3-BE3D-149FDCA960D4}" type="presParOf" srcId="{C9C341CA-B39F-4838-9C5C-E0E409AE3569}" destId="{860DDA92-CF1B-4FB7-8D49-946194FEAE5D}" srcOrd="0" destOrd="0" presId="urn:microsoft.com/office/officeart/2005/8/layout/matrix1"/>
    <dgm:cxn modelId="{EE08A9FD-25DB-459F-BC89-D173FF10EAC4}" type="presParOf" srcId="{860DDA92-CF1B-4FB7-8D49-946194FEAE5D}" destId="{1F6C9013-19DF-44FA-BC40-0DA4A2B81D2B}" srcOrd="0" destOrd="0" presId="urn:microsoft.com/office/officeart/2005/8/layout/matrix1"/>
    <dgm:cxn modelId="{E74E71CA-7FC2-4CCD-9E63-E775F4CBC718}" type="presParOf" srcId="{860DDA92-CF1B-4FB7-8D49-946194FEAE5D}" destId="{A56AE893-809B-4C49-B459-1859EC0831C3}" srcOrd="1" destOrd="0" presId="urn:microsoft.com/office/officeart/2005/8/layout/matrix1"/>
    <dgm:cxn modelId="{5BBB02A3-CA36-4E17-A149-5125F3474794}" type="presParOf" srcId="{860DDA92-CF1B-4FB7-8D49-946194FEAE5D}" destId="{FB12A4EF-433F-400B-85C2-0FD1F572E05D}" srcOrd="2" destOrd="0" presId="urn:microsoft.com/office/officeart/2005/8/layout/matrix1"/>
    <dgm:cxn modelId="{51E4E863-7F4C-4CF3-BDE7-127E937FA372}" type="presParOf" srcId="{860DDA92-CF1B-4FB7-8D49-946194FEAE5D}" destId="{718B6334-B398-4803-9E81-C849B8CE133E}" srcOrd="3" destOrd="0" presId="urn:microsoft.com/office/officeart/2005/8/layout/matrix1"/>
    <dgm:cxn modelId="{0D1092DF-DF49-48A2-B334-7BED285B788D}" type="presParOf" srcId="{860DDA92-CF1B-4FB7-8D49-946194FEAE5D}" destId="{04823518-9CFA-47EC-BA97-2A7B3EDD75D8}" srcOrd="4" destOrd="0" presId="urn:microsoft.com/office/officeart/2005/8/layout/matrix1"/>
    <dgm:cxn modelId="{CA1D1541-43E6-489B-89EB-C0E2A3935288}" type="presParOf" srcId="{860DDA92-CF1B-4FB7-8D49-946194FEAE5D}" destId="{832B7D16-FEF8-40DE-84BC-4465211EB248}" srcOrd="5" destOrd="0" presId="urn:microsoft.com/office/officeart/2005/8/layout/matrix1"/>
    <dgm:cxn modelId="{965BDE43-2EC7-457C-9C0D-93E3FD4F9B58}" type="presParOf" srcId="{860DDA92-CF1B-4FB7-8D49-946194FEAE5D}" destId="{E7E278F6-89F8-4A25-AA9E-181750DBB72C}" srcOrd="6" destOrd="0" presId="urn:microsoft.com/office/officeart/2005/8/layout/matrix1"/>
    <dgm:cxn modelId="{D496DB8B-CF1E-47D6-B1D2-DCD35C055A0A}" type="presParOf" srcId="{860DDA92-CF1B-4FB7-8D49-946194FEAE5D}" destId="{BAF81A09-AFF0-47D9-AB1F-E2DC83A2B0CA}" srcOrd="7" destOrd="0" presId="urn:microsoft.com/office/officeart/2005/8/layout/matrix1"/>
    <dgm:cxn modelId="{15F26404-16F5-4E28-BB09-29E93041C7DF}" type="presParOf" srcId="{C9C341CA-B39F-4838-9C5C-E0E409AE3569}" destId="{0AB45670-AA06-4354-90FE-DA39F38B709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42D1CC1-F046-4C81-AAE7-C6AC42B21376}" type="doc">
      <dgm:prSet loTypeId="urn:microsoft.com/office/officeart/2005/8/layout/hProcess9" loCatId="process" qsTypeId="urn:microsoft.com/office/officeart/2005/8/quickstyle/simple1" qsCatId="simple" csTypeId="urn:microsoft.com/office/officeart/2005/8/colors/colorful1#4" csCatId="colorful" phldr="1"/>
      <dgm:spPr/>
    </dgm:pt>
    <dgm:pt modelId="{A4899B8F-F1CB-49BF-ABDD-0DF4002B355A}">
      <dgm:prSet phldrT="[Текст]" custT="1"/>
      <dgm:spPr/>
      <dgm:t>
        <a:bodyPr/>
        <a:lstStyle/>
        <a:p>
          <a:r>
            <a:rPr lang="uk-UA" sz="2000" b="1" dirty="0" smtClean="0"/>
            <a:t>Теза</a:t>
          </a:r>
          <a:r>
            <a:rPr lang="uk-UA" sz="2000" dirty="0" smtClean="0"/>
            <a:t> – судження, істинність якого має бути доведена</a:t>
          </a:r>
          <a:endParaRPr lang="ru-RU" sz="2000" dirty="0"/>
        </a:p>
      </dgm:t>
    </dgm:pt>
    <dgm:pt modelId="{28921EC4-87D2-411B-A9E3-C99873E08ED2}" type="parTrans" cxnId="{3E560D49-70BD-4D3B-8DB0-AAE9F3D4E29E}">
      <dgm:prSet/>
      <dgm:spPr/>
      <dgm:t>
        <a:bodyPr/>
        <a:lstStyle/>
        <a:p>
          <a:endParaRPr lang="ru-RU"/>
        </a:p>
      </dgm:t>
    </dgm:pt>
    <dgm:pt modelId="{F02088FA-108E-4EC7-94ED-A9FDC9373D17}" type="sibTrans" cxnId="{3E560D49-70BD-4D3B-8DB0-AAE9F3D4E29E}">
      <dgm:prSet/>
      <dgm:spPr/>
      <dgm:t>
        <a:bodyPr/>
        <a:lstStyle/>
        <a:p>
          <a:endParaRPr lang="ru-RU"/>
        </a:p>
      </dgm:t>
    </dgm:pt>
    <dgm:pt modelId="{A574BBF8-284E-4805-8257-CA39C69B8377}">
      <dgm:prSet phldrT="[Текст]" custT="1"/>
      <dgm:spPr/>
      <dgm:t>
        <a:bodyPr/>
        <a:lstStyle/>
        <a:p>
          <a:r>
            <a:rPr lang="uk-UA" sz="2000" b="1" dirty="0" smtClean="0"/>
            <a:t>Аргументи</a:t>
          </a:r>
          <a:r>
            <a:rPr lang="uk-UA" sz="2000" dirty="0" smtClean="0"/>
            <a:t> – базові параметри доведення, судження, за допомогою яких доводиться теза</a:t>
          </a:r>
          <a:endParaRPr lang="ru-RU" sz="2000" dirty="0"/>
        </a:p>
      </dgm:t>
    </dgm:pt>
    <dgm:pt modelId="{12C558A3-70FB-46C6-AAE3-5A0C55C5D869}" type="parTrans" cxnId="{26BC146C-1F5C-4FBD-869C-EAF02EEB9C5E}">
      <dgm:prSet/>
      <dgm:spPr/>
      <dgm:t>
        <a:bodyPr/>
        <a:lstStyle/>
        <a:p>
          <a:endParaRPr lang="ru-RU"/>
        </a:p>
      </dgm:t>
    </dgm:pt>
    <dgm:pt modelId="{0BD3F2C6-4C81-4C78-869B-D9C929856348}" type="sibTrans" cxnId="{26BC146C-1F5C-4FBD-869C-EAF02EEB9C5E}">
      <dgm:prSet/>
      <dgm:spPr/>
      <dgm:t>
        <a:bodyPr/>
        <a:lstStyle/>
        <a:p>
          <a:endParaRPr lang="ru-RU"/>
        </a:p>
      </dgm:t>
    </dgm:pt>
    <dgm:pt modelId="{F98C6D95-FE58-47B8-95C3-9BD3EFAFCB0D}">
      <dgm:prSet phldrT="[Текст]" custT="1"/>
      <dgm:spPr/>
      <dgm:t>
        <a:bodyPr/>
        <a:lstStyle/>
        <a:p>
          <a:r>
            <a:rPr lang="uk-UA" sz="2000" b="1" dirty="0" smtClean="0"/>
            <a:t>Форма доведення (аргументація). </a:t>
          </a:r>
          <a:r>
            <a:rPr lang="uk-UA" sz="2000" b="0" dirty="0" smtClean="0"/>
            <a:t>В</a:t>
          </a:r>
          <a:r>
            <a:rPr lang="uk-UA" sz="2000" dirty="0" smtClean="0"/>
            <a:t>становити логічний зв'язок тез і аргументів - </a:t>
          </a:r>
          <a:r>
            <a:rPr lang="uk-UA" sz="2000" u="none" dirty="0" smtClean="0"/>
            <a:t>несуперечливий ланцюг між тезою, системою аргументів і висновком умовиводу</a:t>
          </a:r>
          <a:endParaRPr lang="ru-RU" sz="2000" u="none" dirty="0"/>
        </a:p>
      </dgm:t>
    </dgm:pt>
    <dgm:pt modelId="{5BA51EDF-063E-4B03-A757-CFBA70AD8763}" type="parTrans" cxnId="{E35E884C-4ED4-4D16-A898-6C058D9A1BB5}">
      <dgm:prSet/>
      <dgm:spPr/>
      <dgm:t>
        <a:bodyPr/>
        <a:lstStyle/>
        <a:p>
          <a:endParaRPr lang="ru-RU"/>
        </a:p>
      </dgm:t>
    </dgm:pt>
    <dgm:pt modelId="{A01C1212-A244-4890-A8E9-213EF78EFF5E}" type="sibTrans" cxnId="{E35E884C-4ED4-4D16-A898-6C058D9A1BB5}">
      <dgm:prSet/>
      <dgm:spPr/>
      <dgm:t>
        <a:bodyPr/>
        <a:lstStyle/>
        <a:p>
          <a:endParaRPr lang="ru-RU"/>
        </a:p>
      </dgm:t>
    </dgm:pt>
    <dgm:pt modelId="{C016086D-E20A-4C0B-A893-478540448065}" type="pres">
      <dgm:prSet presAssocID="{542D1CC1-F046-4C81-AAE7-C6AC42B21376}" presName="CompostProcess" presStyleCnt="0">
        <dgm:presLayoutVars>
          <dgm:dir/>
          <dgm:resizeHandles val="exact"/>
        </dgm:presLayoutVars>
      </dgm:prSet>
      <dgm:spPr/>
    </dgm:pt>
    <dgm:pt modelId="{CF90A55A-921C-4665-82E9-EAE8F1F77FA5}" type="pres">
      <dgm:prSet presAssocID="{542D1CC1-F046-4C81-AAE7-C6AC42B21376}" presName="arrow" presStyleLbl="bgShp" presStyleIdx="0" presStyleCnt="1"/>
      <dgm:spPr/>
    </dgm:pt>
    <dgm:pt modelId="{D4673918-529C-481A-96BE-3C1371D92356}" type="pres">
      <dgm:prSet presAssocID="{542D1CC1-F046-4C81-AAE7-C6AC42B21376}" presName="linearProcess" presStyleCnt="0"/>
      <dgm:spPr/>
    </dgm:pt>
    <dgm:pt modelId="{779D1BD9-7932-43EE-85D7-C8EBA5E88C75}" type="pres">
      <dgm:prSet presAssocID="{A4899B8F-F1CB-49BF-ABDD-0DF4002B355A}" presName="textNode" presStyleLbl="node1" presStyleIdx="0" presStyleCnt="3" custScaleY="170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0ED8B-B844-49B0-8FC6-AF103B77FFC0}" type="pres">
      <dgm:prSet presAssocID="{F02088FA-108E-4EC7-94ED-A9FDC9373D17}" presName="sibTrans" presStyleCnt="0"/>
      <dgm:spPr/>
    </dgm:pt>
    <dgm:pt modelId="{C2FD1504-B974-4CDB-A20C-3A57DD7E3D79}" type="pres">
      <dgm:prSet presAssocID="{A574BBF8-284E-4805-8257-CA39C69B8377}" presName="textNode" presStyleLbl="node1" presStyleIdx="1" presStyleCnt="3" custScaleY="170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130DD-CAAF-4BDD-A849-04E960AA8909}" type="pres">
      <dgm:prSet presAssocID="{0BD3F2C6-4C81-4C78-869B-D9C929856348}" presName="sibTrans" presStyleCnt="0"/>
      <dgm:spPr/>
    </dgm:pt>
    <dgm:pt modelId="{8C74DABE-D24B-453A-882E-5A247EB7C3F2}" type="pres">
      <dgm:prSet presAssocID="{F98C6D95-FE58-47B8-95C3-9BD3EFAFCB0D}" presName="textNode" presStyleLbl="node1" presStyleIdx="2" presStyleCnt="3" custScaleY="170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ECD529-F239-449C-A0AA-4BE327F759A0}" type="presOf" srcId="{542D1CC1-F046-4C81-AAE7-C6AC42B21376}" destId="{C016086D-E20A-4C0B-A893-478540448065}" srcOrd="0" destOrd="0" presId="urn:microsoft.com/office/officeart/2005/8/layout/hProcess9"/>
    <dgm:cxn modelId="{3E560D49-70BD-4D3B-8DB0-AAE9F3D4E29E}" srcId="{542D1CC1-F046-4C81-AAE7-C6AC42B21376}" destId="{A4899B8F-F1CB-49BF-ABDD-0DF4002B355A}" srcOrd="0" destOrd="0" parTransId="{28921EC4-87D2-411B-A9E3-C99873E08ED2}" sibTransId="{F02088FA-108E-4EC7-94ED-A9FDC9373D17}"/>
    <dgm:cxn modelId="{26BC146C-1F5C-4FBD-869C-EAF02EEB9C5E}" srcId="{542D1CC1-F046-4C81-AAE7-C6AC42B21376}" destId="{A574BBF8-284E-4805-8257-CA39C69B8377}" srcOrd="1" destOrd="0" parTransId="{12C558A3-70FB-46C6-AAE3-5A0C55C5D869}" sibTransId="{0BD3F2C6-4C81-4C78-869B-D9C929856348}"/>
    <dgm:cxn modelId="{BEDEFF3F-8C76-4636-BB94-FD873B4267F9}" type="presOf" srcId="{A574BBF8-284E-4805-8257-CA39C69B8377}" destId="{C2FD1504-B974-4CDB-A20C-3A57DD7E3D79}" srcOrd="0" destOrd="0" presId="urn:microsoft.com/office/officeart/2005/8/layout/hProcess9"/>
    <dgm:cxn modelId="{7B92C4E2-BF37-4367-96DA-8CEB40C66FA3}" type="presOf" srcId="{A4899B8F-F1CB-49BF-ABDD-0DF4002B355A}" destId="{779D1BD9-7932-43EE-85D7-C8EBA5E88C75}" srcOrd="0" destOrd="0" presId="urn:microsoft.com/office/officeart/2005/8/layout/hProcess9"/>
    <dgm:cxn modelId="{E35E884C-4ED4-4D16-A898-6C058D9A1BB5}" srcId="{542D1CC1-F046-4C81-AAE7-C6AC42B21376}" destId="{F98C6D95-FE58-47B8-95C3-9BD3EFAFCB0D}" srcOrd="2" destOrd="0" parTransId="{5BA51EDF-063E-4B03-A757-CFBA70AD8763}" sibTransId="{A01C1212-A244-4890-A8E9-213EF78EFF5E}"/>
    <dgm:cxn modelId="{6F291C18-B667-4F21-8E74-AB552F89720B}" type="presOf" srcId="{F98C6D95-FE58-47B8-95C3-9BD3EFAFCB0D}" destId="{8C74DABE-D24B-453A-882E-5A247EB7C3F2}" srcOrd="0" destOrd="0" presId="urn:microsoft.com/office/officeart/2005/8/layout/hProcess9"/>
    <dgm:cxn modelId="{17916467-24E5-4646-A438-A1928541E800}" type="presParOf" srcId="{C016086D-E20A-4C0B-A893-478540448065}" destId="{CF90A55A-921C-4665-82E9-EAE8F1F77FA5}" srcOrd="0" destOrd="0" presId="urn:microsoft.com/office/officeart/2005/8/layout/hProcess9"/>
    <dgm:cxn modelId="{4EA465A3-DCCF-45C2-A819-B0197E4B9AAB}" type="presParOf" srcId="{C016086D-E20A-4C0B-A893-478540448065}" destId="{D4673918-529C-481A-96BE-3C1371D92356}" srcOrd="1" destOrd="0" presId="urn:microsoft.com/office/officeart/2005/8/layout/hProcess9"/>
    <dgm:cxn modelId="{9901919D-1DF3-4193-8336-43E7C980D485}" type="presParOf" srcId="{D4673918-529C-481A-96BE-3C1371D92356}" destId="{779D1BD9-7932-43EE-85D7-C8EBA5E88C75}" srcOrd="0" destOrd="0" presId="urn:microsoft.com/office/officeart/2005/8/layout/hProcess9"/>
    <dgm:cxn modelId="{88D36AAE-B669-42A6-B036-813688523788}" type="presParOf" srcId="{D4673918-529C-481A-96BE-3C1371D92356}" destId="{9130ED8B-B844-49B0-8FC6-AF103B77FFC0}" srcOrd="1" destOrd="0" presId="urn:microsoft.com/office/officeart/2005/8/layout/hProcess9"/>
    <dgm:cxn modelId="{FBFD92A3-AB3C-4326-9755-1EB639C5FC0F}" type="presParOf" srcId="{D4673918-529C-481A-96BE-3C1371D92356}" destId="{C2FD1504-B974-4CDB-A20C-3A57DD7E3D79}" srcOrd="2" destOrd="0" presId="urn:microsoft.com/office/officeart/2005/8/layout/hProcess9"/>
    <dgm:cxn modelId="{E88A7003-3382-4A09-B5F4-4C41122E4F64}" type="presParOf" srcId="{D4673918-529C-481A-96BE-3C1371D92356}" destId="{FAB130DD-CAAF-4BDD-A849-04E960AA8909}" srcOrd="3" destOrd="0" presId="urn:microsoft.com/office/officeart/2005/8/layout/hProcess9"/>
    <dgm:cxn modelId="{8575713E-FA08-43B6-9819-C5C5AC2CBF62}" type="presParOf" srcId="{D4673918-529C-481A-96BE-3C1371D92356}" destId="{8C74DABE-D24B-453A-882E-5A247EB7C3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FC7963-352A-4BD3-A564-66FD242F8F25}" type="doc">
      <dgm:prSet loTypeId="urn:microsoft.com/office/officeart/2005/8/layout/matrix2" loCatId="matrix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2909A88-B26C-4319-B40F-43635BEA89F0}">
      <dgm:prSet phldrT="[Текст]" custT="1"/>
      <dgm:spPr/>
      <dgm:t>
        <a:bodyPr/>
        <a:lstStyle/>
        <a:p>
          <a:r>
            <a:rPr lang="uk-UA" sz="1800" i="1" dirty="0" smtClean="0"/>
            <a:t>Інформування</a:t>
          </a:r>
          <a:r>
            <a:rPr lang="uk-UA" sz="1800" dirty="0" smtClean="0"/>
            <a:t>. Розповідь - це живий і образний виклад суті справи. Вибудується двома шляхами: індуктивним (від загальних положень до подробиць) і дедуктивним (від окремих фактів до узагальнень).</a:t>
          </a:r>
          <a:endParaRPr lang="ru-RU" sz="1800" dirty="0"/>
        </a:p>
      </dgm:t>
    </dgm:pt>
    <dgm:pt modelId="{65E4358C-A34D-465F-B385-24D1FCCB9E7A}" type="parTrans" cxnId="{70A510CE-7AA6-47E0-8711-7D6EA3FE6908}">
      <dgm:prSet/>
      <dgm:spPr/>
      <dgm:t>
        <a:bodyPr/>
        <a:lstStyle/>
        <a:p>
          <a:endParaRPr lang="ru-RU"/>
        </a:p>
      </dgm:t>
    </dgm:pt>
    <dgm:pt modelId="{69B4AB6C-2E74-4617-BAEB-B549EA9D040F}" type="sibTrans" cxnId="{70A510CE-7AA6-47E0-8711-7D6EA3FE6908}">
      <dgm:prSet/>
      <dgm:spPr/>
      <dgm:t>
        <a:bodyPr/>
        <a:lstStyle/>
        <a:p>
          <a:endParaRPr lang="ru-RU"/>
        </a:p>
      </dgm:t>
    </dgm:pt>
    <dgm:pt modelId="{3900E4C1-26AF-4B14-A09A-E53B8ED6B70E}">
      <dgm:prSet phldrT="[Текст]" custT="1"/>
      <dgm:spPr/>
      <dgm:t>
        <a:bodyPr/>
        <a:lstStyle/>
        <a:p>
          <a:r>
            <a:rPr lang="uk-UA" sz="1800" i="1" dirty="0" smtClean="0"/>
            <a:t>Роз'яснення</a:t>
          </a:r>
          <a:r>
            <a:rPr lang="uk-UA" sz="1800" dirty="0" smtClean="0"/>
            <a:t>. Види: </a:t>
          </a:r>
          <a:r>
            <a:rPr lang="uk-UA" sz="1800" dirty="0" err="1" smtClean="0"/>
            <a:t>інструктивно</a:t>
          </a:r>
          <a:r>
            <a:rPr lang="uk-UA" sz="1800" dirty="0" smtClean="0"/>
            <a:t>; розповідаючи; міркуючи. </a:t>
          </a:r>
          <a:endParaRPr lang="ru-RU" sz="1800" dirty="0"/>
        </a:p>
      </dgm:t>
    </dgm:pt>
    <dgm:pt modelId="{3CA8D532-FF8D-4DD6-AD57-5FB7B4A55A86}" type="parTrans" cxnId="{BE23D40B-2DA3-457F-95BF-918177A61426}">
      <dgm:prSet/>
      <dgm:spPr/>
      <dgm:t>
        <a:bodyPr/>
        <a:lstStyle/>
        <a:p>
          <a:endParaRPr lang="ru-RU"/>
        </a:p>
      </dgm:t>
    </dgm:pt>
    <dgm:pt modelId="{182478D5-204D-41AE-B814-6CA3805F65B1}" type="sibTrans" cxnId="{BE23D40B-2DA3-457F-95BF-918177A61426}">
      <dgm:prSet/>
      <dgm:spPr/>
      <dgm:t>
        <a:bodyPr/>
        <a:lstStyle/>
        <a:p>
          <a:endParaRPr lang="ru-RU"/>
        </a:p>
      </dgm:t>
    </dgm:pt>
    <dgm:pt modelId="{56BA56E2-6B9B-4B0C-8A15-CB187077DB4D}">
      <dgm:prSet phldrT="[Текст]" custT="1"/>
      <dgm:spPr/>
      <dgm:t>
        <a:bodyPr/>
        <a:lstStyle/>
        <a:p>
          <a:r>
            <a:rPr lang="uk-UA" sz="1800" i="1" dirty="0" smtClean="0"/>
            <a:t>Доказ</a:t>
          </a:r>
          <a:r>
            <a:rPr lang="uk-UA" sz="1800" dirty="0" smtClean="0"/>
            <a:t> будується на законах логіки: законі тотожності; законі протиріччя; законі не існуючого третього; законі достатньої підстави. </a:t>
          </a:r>
          <a:endParaRPr lang="ru-RU" sz="1800" dirty="0"/>
        </a:p>
      </dgm:t>
    </dgm:pt>
    <dgm:pt modelId="{BCC5A6DE-CB33-417F-9CB2-5F476160260A}" type="parTrans" cxnId="{2C1AED2E-8DDE-4219-93DF-FA57B05EA844}">
      <dgm:prSet/>
      <dgm:spPr/>
      <dgm:t>
        <a:bodyPr/>
        <a:lstStyle/>
        <a:p>
          <a:endParaRPr lang="ru-RU"/>
        </a:p>
      </dgm:t>
    </dgm:pt>
    <dgm:pt modelId="{5C4DE452-D4C9-4024-8CF1-1C3036FBF633}" type="sibTrans" cxnId="{2C1AED2E-8DDE-4219-93DF-FA57B05EA844}">
      <dgm:prSet/>
      <dgm:spPr/>
      <dgm:t>
        <a:bodyPr/>
        <a:lstStyle/>
        <a:p>
          <a:endParaRPr lang="ru-RU"/>
        </a:p>
      </dgm:t>
    </dgm:pt>
    <dgm:pt modelId="{DF58B0D3-C18D-464D-84AF-8EEA073F6C4D}">
      <dgm:prSet phldrT="[Текст]" custT="1"/>
      <dgm:spPr/>
      <dgm:t>
        <a:bodyPr/>
        <a:lstStyle/>
        <a:p>
          <a:r>
            <a:rPr lang="uk-UA" sz="1800" i="1" dirty="0" smtClean="0"/>
            <a:t>Спростування</a:t>
          </a:r>
          <a:r>
            <a:rPr lang="uk-UA" sz="1800" dirty="0" smtClean="0"/>
            <a:t>. У логічному плані природа доказу й спростування однакова. Але в психологічному плані різниця колосальна - у спростуванні ми завжди зіштовхуємося з чиїмось «Я».</a:t>
          </a:r>
          <a:endParaRPr lang="ru-RU" sz="1800" dirty="0"/>
        </a:p>
      </dgm:t>
    </dgm:pt>
    <dgm:pt modelId="{4E9734BB-1FB9-4742-8DE9-1082B6D3BAA6}" type="parTrans" cxnId="{945E236F-5436-4235-B79D-FB46D4CD2C02}">
      <dgm:prSet/>
      <dgm:spPr/>
      <dgm:t>
        <a:bodyPr/>
        <a:lstStyle/>
        <a:p>
          <a:endParaRPr lang="ru-RU"/>
        </a:p>
      </dgm:t>
    </dgm:pt>
    <dgm:pt modelId="{1C4A9AFE-7EB8-4342-B19A-3FC739EBB3AA}" type="sibTrans" cxnId="{945E236F-5436-4235-B79D-FB46D4CD2C02}">
      <dgm:prSet/>
      <dgm:spPr/>
      <dgm:t>
        <a:bodyPr/>
        <a:lstStyle/>
        <a:p>
          <a:endParaRPr lang="ru-RU"/>
        </a:p>
      </dgm:t>
    </dgm:pt>
    <dgm:pt modelId="{E3651DC3-2CDC-48B7-8088-59F694F33CB7}" type="pres">
      <dgm:prSet presAssocID="{10FC7963-352A-4BD3-A564-66FD242F8F2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2C713D9-F10D-453D-899A-A3F81B1B5BD9}" type="pres">
      <dgm:prSet presAssocID="{10FC7963-352A-4BD3-A564-66FD242F8F25}" presName="axisShape" presStyleLbl="bgShp" presStyleIdx="0" presStyleCnt="1"/>
      <dgm:spPr/>
    </dgm:pt>
    <dgm:pt modelId="{C40B57F8-9773-4F67-95DF-1A8B153E0BC5}" type="pres">
      <dgm:prSet presAssocID="{10FC7963-352A-4BD3-A564-66FD242F8F25}" presName="rect1" presStyleLbl="node1" presStyleIdx="0" presStyleCnt="4" custScaleX="148133" custLinFactNeighborX="-26336" custLinFactNeighborY="-25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6B167-A0B0-4044-A2FF-C3C6939E7D91}" type="pres">
      <dgm:prSet presAssocID="{10FC7963-352A-4BD3-A564-66FD242F8F25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537016-DF73-4FC1-BEE3-9036E12C86F3}" type="pres">
      <dgm:prSet presAssocID="{10FC7963-352A-4BD3-A564-66FD242F8F25}" presName="rect3" presStyleLbl="node1" presStyleIdx="2" presStyleCnt="4" custScaleX="111764" custLinFactNeighborX="-3424" custLinFactNeighborY="-1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64DE7-63A9-40AC-91E4-F73C0D31F0A2}" type="pres">
      <dgm:prSet presAssocID="{10FC7963-352A-4BD3-A564-66FD242F8F25}" presName="rect4" presStyleLbl="node1" presStyleIdx="3" presStyleCnt="4" custScaleX="139726" custLinFactNeighborX="22072" custLinFactNeighborY="-1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23D40B-2DA3-457F-95BF-918177A61426}" srcId="{10FC7963-352A-4BD3-A564-66FD242F8F25}" destId="{3900E4C1-26AF-4B14-A09A-E53B8ED6B70E}" srcOrd="1" destOrd="0" parTransId="{3CA8D532-FF8D-4DD6-AD57-5FB7B4A55A86}" sibTransId="{182478D5-204D-41AE-B814-6CA3805F65B1}"/>
    <dgm:cxn modelId="{BA5B7CE2-1428-4441-AA1C-9704A868C3C5}" type="presOf" srcId="{56BA56E2-6B9B-4B0C-8A15-CB187077DB4D}" destId="{FF537016-DF73-4FC1-BEE3-9036E12C86F3}" srcOrd="0" destOrd="0" presId="urn:microsoft.com/office/officeart/2005/8/layout/matrix2"/>
    <dgm:cxn modelId="{9C2E8A90-E3D9-4501-8356-0969A9E5EC8E}" type="presOf" srcId="{DF58B0D3-C18D-464D-84AF-8EEA073F6C4D}" destId="{5C964DE7-63A9-40AC-91E4-F73C0D31F0A2}" srcOrd="0" destOrd="0" presId="urn:microsoft.com/office/officeart/2005/8/layout/matrix2"/>
    <dgm:cxn modelId="{BA3347F5-E8BD-444E-A6EE-31CC9BF39458}" type="presOf" srcId="{10FC7963-352A-4BD3-A564-66FD242F8F25}" destId="{E3651DC3-2CDC-48B7-8088-59F694F33CB7}" srcOrd="0" destOrd="0" presId="urn:microsoft.com/office/officeart/2005/8/layout/matrix2"/>
    <dgm:cxn modelId="{2C1AED2E-8DDE-4219-93DF-FA57B05EA844}" srcId="{10FC7963-352A-4BD3-A564-66FD242F8F25}" destId="{56BA56E2-6B9B-4B0C-8A15-CB187077DB4D}" srcOrd="2" destOrd="0" parTransId="{BCC5A6DE-CB33-417F-9CB2-5F476160260A}" sibTransId="{5C4DE452-D4C9-4024-8CF1-1C3036FBF633}"/>
    <dgm:cxn modelId="{200F23E3-E54F-4F1C-8C6B-76AA22E8D9C7}" type="presOf" srcId="{3900E4C1-26AF-4B14-A09A-E53B8ED6B70E}" destId="{05D6B167-A0B0-4044-A2FF-C3C6939E7D91}" srcOrd="0" destOrd="0" presId="urn:microsoft.com/office/officeart/2005/8/layout/matrix2"/>
    <dgm:cxn modelId="{70A510CE-7AA6-47E0-8711-7D6EA3FE6908}" srcId="{10FC7963-352A-4BD3-A564-66FD242F8F25}" destId="{82909A88-B26C-4319-B40F-43635BEA89F0}" srcOrd="0" destOrd="0" parTransId="{65E4358C-A34D-465F-B385-24D1FCCB9E7A}" sibTransId="{69B4AB6C-2E74-4617-BAEB-B549EA9D040F}"/>
    <dgm:cxn modelId="{945E236F-5436-4235-B79D-FB46D4CD2C02}" srcId="{10FC7963-352A-4BD3-A564-66FD242F8F25}" destId="{DF58B0D3-C18D-464D-84AF-8EEA073F6C4D}" srcOrd="3" destOrd="0" parTransId="{4E9734BB-1FB9-4742-8DE9-1082B6D3BAA6}" sibTransId="{1C4A9AFE-7EB8-4342-B19A-3FC739EBB3AA}"/>
    <dgm:cxn modelId="{6B6ADEAF-3E1D-482F-97C1-04501DF30A07}" type="presOf" srcId="{82909A88-B26C-4319-B40F-43635BEA89F0}" destId="{C40B57F8-9773-4F67-95DF-1A8B153E0BC5}" srcOrd="0" destOrd="0" presId="urn:microsoft.com/office/officeart/2005/8/layout/matrix2"/>
    <dgm:cxn modelId="{6F25B887-A9A5-437D-84E9-8FEA725CF939}" type="presParOf" srcId="{E3651DC3-2CDC-48B7-8088-59F694F33CB7}" destId="{62C713D9-F10D-453D-899A-A3F81B1B5BD9}" srcOrd="0" destOrd="0" presId="urn:microsoft.com/office/officeart/2005/8/layout/matrix2"/>
    <dgm:cxn modelId="{3A1F0286-B382-45A5-9860-3A0E4FDDDF79}" type="presParOf" srcId="{E3651DC3-2CDC-48B7-8088-59F694F33CB7}" destId="{C40B57F8-9773-4F67-95DF-1A8B153E0BC5}" srcOrd="1" destOrd="0" presId="urn:microsoft.com/office/officeart/2005/8/layout/matrix2"/>
    <dgm:cxn modelId="{752B71C3-9A26-4649-93F1-742C2BBF7B00}" type="presParOf" srcId="{E3651DC3-2CDC-48B7-8088-59F694F33CB7}" destId="{05D6B167-A0B0-4044-A2FF-C3C6939E7D91}" srcOrd="2" destOrd="0" presId="urn:microsoft.com/office/officeart/2005/8/layout/matrix2"/>
    <dgm:cxn modelId="{586B2001-FCFD-4B6C-9CBA-06C006328BF1}" type="presParOf" srcId="{E3651DC3-2CDC-48B7-8088-59F694F33CB7}" destId="{FF537016-DF73-4FC1-BEE3-9036E12C86F3}" srcOrd="3" destOrd="0" presId="urn:microsoft.com/office/officeart/2005/8/layout/matrix2"/>
    <dgm:cxn modelId="{A7FDD5FE-A52A-47D7-96A7-4355D04B4F4B}" type="presParOf" srcId="{E3651DC3-2CDC-48B7-8088-59F694F33CB7}" destId="{5C964DE7-63A9-40AC-91E4-F73C0D31F0A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C350C3-0565-409D-9EE3-F2E57B2E1A67}" type="doc">
      <dgm:prSet loTypeId="urn:microsoft.com/office/officeart/2005/8/layout/default#1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82B6CBE-29B1-4C44-8787-C48D18ABE286}">
      <dgm:prSet phldrT="[Текст]" custT="1"/>
      <dgm:spPr/>
      <dgm:t>
        <a:bodyPr/>
        <a:lstStyle/>
        <a:p>
          <a:r>
            <a:rPr lang="uk-UA" sz="2400" dirty="0" smtClean="0"/>
            <a:t>ступеня адекватності комунікативного наміру реципієнта </a:t>
          </a:r>
          <a:endParaRPr lang="ru-RU" sz="2400" dirty="0"/>
        </a:p>
      </dgm:t>
    </dgm:pt>
    <dgm:pt modelId="{AABC576B-99C2-4A38-A42A-91965DF1767B}" type="parTrans" cxnId="{CA8367AF-6012-47E0-BF95-2F89F7930590}">
      <dgm:prSet/>
      <dgm:spPr/>
      <dgm:t>
        <a:bodyPr/>
        <a:lstStyle/>
        <a:p>
          <a:endParaRPr lang="ru-RU"/>
        </a:p>
      </dgm:t>
    </dgm:pt>
    <dgm:pt modelId="{8CD331F3-9BDE-48A7-A722-1B98FF8E90B7}" type="sibTrans" cxnId="{CA8367AF-6012-47E0-BF95-2F89F7930590}">
      <dgm:prSet/>
      <dgm:spPr/>
      <dgm:t>
        <a:bodyPr/>
        <a:lstStyle/>
        <a:p>
          <a:endParaRPr lang="ru-RU"/>
        </a:p>
      </dgm:t>
    </dgm:pt>
    <dgm:pt modelId="{34A777F3-28DA-4F71-BC39-837189E17A8E}">
      <dgm:prSet phldrT="[Текст]" custT="1"/>
      <dgm:spPr/>
      <dgm:t>
        <a:bodyPr/>
        <a:lstStyle/>
        <a:p>
          <a:r>
            <a:rPr lang="uk-UA" sz="2400" dirty="0" smtClean="0"/>
            <a:t>можливості усвідомлення реципієнтом аргументації, яку використовує </a:t>
          </a:r>
          <a:r>
            <a:rPr lang="uk-UA" sz="2400" dirty="0" err="1" smtClean="0"/>
            <a:t>комунікатор</a:t>
          </a:r>
          <a:endParaRPr lang="ru-RU" sz="2400" dirty="0"/>
        </a:p>
      </dgm:t>
    </dgm:pt>
    <dgm:pt modelId="{9F98BA5E-AB1A-4353-B38F-826D8D808049}" type="parTrans" cxnId="{EE3D2E43-A287-4E4F-B69A-46AB3F1E8CEA}">
      <dgm:prSet/>
      <dgm:spPr/>
      <dgm:t>
        <a:bodyPr/>
        <a:lstStyle/>
        <a:p>
          <a:endParaRPr lang="ru-RU"/>
        </a:p>
      </dgm:t>
    </dgm:pt>
    <dgm:pt modelId="{82715704-38AE-4B0E-A319-286D23D72A71}" type="sibTrans" cxnId="{EE3D2E43-A287-4E4F-B69A-46AB3F1E8CEA}">
      <dgm:prSet/>
      <dgm:spPr/>
      <dgm:t>
        <a:bodyPr/>
        <a:lstStyle/>
        <a:p>
          <a:endParaRPr lang="ru-RU"/>
        </a:p>
      </dgm:t>
    </dgm:pt>
    <dgm:pt modelId="{B86E8EB8-B221-44B1-B1F3-3EB32FFDFAD8}">
      <dgm:prSet phldrT="[Текст]" custT="1"/>
      <dgm:spPr/>
      <dgm:t>
        <a:bodyPr/>
        <a:lstStyle/>
        <a:p>
          <a:r>
            <a:rPr lang="uk-UA" sz="2400" dirty="0" smtClean="0"/>
            <a:t>наявності у реципієнта і </a:t>
          </a:r>
          <a:r>
            <a:rPr lang="uk-UA" sz="2400" dirty="0" err="1" smtClean="0"/>
            <a:t>комунікатора</a:t>
          </a:r>
          <a:r>
            <a:rPr lang="uk-UA" sz="2400" dirty="0" smtClean="0"/>
            <a:t> спільної інформаційної бази</a:t>
          </a:r>
          <a:endParaRPr lang="ru-RU" sz="2400" dirty="0"/>
        </a:p>
      </dgm:t>
    </dgm:pt>
    <dgm:pt modelId="{9B3AEB10-9C02-4435-B138-12CA57899A1D}" type="parTrans" cxnId="{6F35982E-9445-40DE-95B3-00DADC9AA039}">
      <dgm:prSet/>
      <dgm:spPr/>
      <dgm:t>
        <a:bodyPr/>
        <a:lstStyle/>
        <a:p>
          <a:endParaRPr lang="ru-RU"/>
        </a:p>
      </dgm:t>
    </dgm:pt>
    <dgm:pt modelId="{27479628-C7F1-48EA-9BAA-A1428F282B8D}" type="sibTrans" cxnId="{6F35982E-9445-40DE-95B3-00DADC9AA039}">
      <dgm:prSet/>
      <dgm:spPr/>
      <dgm:t>
        <a:bodyPr/>
        <a:lstStyle/>
        <a:p>
          <a:endParaRPr lang="ru-RU"/>
        </a:p>
      </dgm:t>
    </dgm:pt>
    <dgm:pt modelId="{9D99936F-15B3-48C1-963A-5BB3DE6A1FA6}">
      <dgm:prSet phldrT="[Текст]" custT="1"/>
      <dgm:spPr/>
      <dgm:t>
        <a:bodyPr/>
        <a:lstStyle/>
        <a:p>
          <a:r>
            <a:rPr lang="uk-UA" sz="2400" dirty="0" smtClean="0"/>
            <a:t>наявності передумов для реактивного опору (такий опір провокує більшу виразність процесу переконування)</a:t>
          </a:r>
          <a:endParaRPr lang="ru-RU" sz="2400" dirty="0"/>
        </a:p>
      </dgm:t>
    </dgm:pt>
    <dgm:pt modelId="{BE58B7FF-D16D-4123-BF63-0A739763E51E}" type="parTrans" cxnId="{4B17458E-A948-4FA1-90A5-7F8E1B455FB9}">
      <dgm:prSet/>
      <dgm:spPr/>
      <dgm:t>
        <a:bodyPr/>
        <a:lstStyle/>
        <a:p>
          <a:endParaRPr lang="ru-RU"/>
        </a:p>
      </dgm:t>
    </dgm:pt>
    <dgm:pt modelId="{4F26140D-D89E-4A4C-8CDC-536A3A39C738}" type="sibTrans" cxnId="{4B17458E-A948-4FA1-90A5-7F8E1B455FB9}">
      <dgm:prSet/>
      <dgm:spPr/>
      <dgm:t>
        <a:bodyPr/>
        <a:lstStyle/>
        <a:p>
          <a:endParaRPr lang="ru-RU"/>
        </a:p>
      </dgm:t>
    </dgm:pt>
    <dgm:pt modelId="{197625E9-8FDD-48A8-A226-25D6B1219270}">
      <dgm:prSet phldrT="[Текст]" custT="1"/>
      <dgm:spPr/>
      <dgm:t>
        <a:bodyPr/>
        <a:lstStyle/>
        <a:p>
          <a:r>
            <a:rPr lang="uk-UA" sz="2400" dirty="0" smtClean="0"/>
            <a:t>характеру соціальних орієнтирів (ставлення реципієнта до аргументів </a:t>
          </a:r>
          <a:r>
            <a:rPr lang="uk-UA" sz="2400" dirty="0" err="1" smtClean="0"/>
            <a:t>комунікатора</a:t>
          </a:r>
          <a:r>
            <a:rPr lang="uk-UA" sz="2400" dirty="0" smtClean="0"/>
            <a:t> залежить від того, як до цих аргументів ставиться оточення)</a:t>
          </a:r>
          <a:endParaRPr lang="ru-RU" sz="2400" dirty="0"/>
        </a:p>
      </dgm:t>
    </dgm:pt>
    <dgm:pt modelId="{8B4F0C8B-FF62-4C08-B571-BE6A07469E74}" type="parTrans" cxnId="{E3D5A3B8-6CEC-4597-9037-F61453D26504}">
      <dgm:prSet/>
      <dgm:spPr/>
      <dgm:t>
        <a:bodyPr/>
        <a:lstStyle/>
        <a:p>
          <a:endParaRPr lang="ru-RU"/>
        </a:p>
      </dgm:t>
    </dgm:pt>
    <dgm:pt modelId="{3EE0C0C6-956E-4542-B845-E10148E4C8D0}" type="sibTrans" cxnId="{E3D5A3B8-6CEC-4597-9037-F61453D26504}">
      <dgm:prSet/>
      <dgm:spPr/>
      <dgm:t>
        <a:bodyPr/>
        <a:lstStyle/>
        <a:p>
          <a:endParaRPr lang="ru-RU"/>
        </a:p>
      </dgm:t>
    </dgm:pt>
    <dgm:pt modelId="{E442A6CC-84D9-4C7D-9338-9A1590E5722A}" type="pres">
      <dgm:prSet presAssocID="{B7C350C3-0565-409D-9EE3-F2E57B2E1A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5071A7C-B6F5-4787-9680-BAD56D199B8A}" type="pres">
      <dgm:prSet presAssocID="{E82B6CBE-29B1-4C44-8787-C48D18ABE286}" presName="node" presStyleLbl="node1" presStyleIdx="0" presStyleCnt="5" custScaleY="172988" custLinFactNeighborX="2759" custLinFactNeighborY="-18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AF2DA-28D0-44DA-9964-E29C68F071C5}" type="pres">
      <dgm:prSet presAssocID="{8CD331F3-9BDE-48A7-A722-1B98FF8E90B7}" presName="sibTrans" presStyleCnt="0"/>
      <dgm:spPr/>
    </dgm:pt>
    <dgm:pt modelId="{19A4BA05-5114-4D51-A057-173355660B4D}" type="pres">
      <dgm:prSet presAssocID="{34A777F3-28DA-4F71-BC39-837189E17A8E}" presName="node" presStyleLbl="node1" presStyleIdx="1" presStyleCnt="5" custScaleY="172988" custLinFactNeighborX="-2414" custLinFactNeighborY="-18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D41431-4FAF-4BC6-BF79-D04ABA8DCC69}" type="pres">
      <dgm:prSet presAssocID="{82715704-38AE-4B0E-A319-286D23D72A71}" presName="sibTrans" presStyleCnt="0"/>
      <dgm:spPr/>
    </dgm:pt>
    <dgm:pt modelId="{964CA8B0-ADEF-4A7D-8A75-222BAA5E0081}" type="pres">
      <dgm:prSet presAssocID="{B86E8EB8-B221-44B1-B1F3-3EB32FFDFAD8}" presName="node" presStyleLbl="node1" presStyleIdx="2" presStyleCnt="5" custScaleY="172988" custLinFactNeighborX="-2069" custLinFactNeighborY="-18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0C5BC-8068-400B-821C-79C40EF3A173}" type="pres">
      <dgm:prSet presAssocID="{27479628-C7F1-48EA-9BAA-A1428F282B8D}" presName="sibTrans" presStyleCnt="0"/>
      <dgm:spPr/>
    </dgm:pt>
    <dgm:pt modelId="{43C2558F-125E-465E-B1B3-ABE3A6A6F8F2}" type="pres">
      <dgm:prSet presAssocID="{9D99936F-15B3-48C1-963A-5BB3DE6A1FA6}" presName="node" presStyleLbl="node1" presStyleIdx="3" presStyleCnt="5" custScaleX="124436" custScaleY="166789" custLinFactNeighborX="214" custLinFactNeighborY="-88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CDD3C-3BA2-445E-A434-C21D6A50AF79}" type="pres">
      <dgm:prSet presAssocID="{4F26140D-D89E-4A4C-8CDC-536A3A39C738}" presName="sibTrans" presStyleCnt="0"/>
      <dgm:spPr/>
    </dgm:pt>
    <dgm:pt modelId="{3D6EB8A3-94C0-4822-8D82-178BA1377736}" type="pres">
      <dgm:prSet presAssocID="{197625E9-8FDD-48A8-A226-25D6B1219270}" presName="node" presStyleLbl="node1" presStyleIdx="4" presStyleCnt="5" custScaleX="150952" custScaleY="176773" custLinFactNeighborX="5161" custLinFactNeighborY="-9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A7F2C9-817A-47E3-84FD-F73F92824CB6}" type="presOf" srcId="{E82B6CBE-29B1-4C44-8787-C48D18ABE286}" destId="{85071A7C-B6F5-4787-9680-BAD56D199B8A}" srcOrd="0" destOrd="0" presId="urn:microsoft.com/office/officeart/2005/8/layout/default#1"/>
    <dgm:cxn modelId="{EE3D2E43-A287-4E4F-B69A-46AB3F1E8CEA}" srcId="{B7C350C3-0565-409D-9EE3-F2E57B2E1A67}" destId="{34A777F3-28DA-4F71-BC39-837189E17A8E}" srcOrd="1" destOrd="0" parTransId="{9F98BA5E-AB1A-4353-B38F-826D8D808049}" sibTransId="{82715704-38AE-4B0E-A319-286D23D72A71}"/>
    <dgm:cxn modelId="{082DC796-E38E-4284-8BF5-91CE4E342411}" type="presOf" srcId="{B86E8EB8-B221-44B1-B1F3-3EB32FFDFAD8}" destId="{964CA8B0-ADEF-4A7D-8A75-222BAA5E0081}" srcOrd="0" destOrd="0" presId="urn:microsoft.com/office/officeart/2005/8/layout/default#1"/>
    <dgm:cxn modelId="{AC1B7291-E559-4A12-946B-56AA7397A679}" type="presOf" srcId="{197625E9-8FDD-48A8-A226-25D6B1219270}" destId="{3D6EB8A3-94C0-4822-8D82-178BA1377736}" srcOrd="0" destOrd="0" presId="urn:microsoft.com/office/officeart/2005/8/layout/default#1"/>
    <dgm:cxn modelId="{E2BABB7F-5EF6-4EB7-93B8-93C7CD5799FD}" type="presOf" srcId="{B7C350C3-0565-409D-9EE3-F2E57B2E1A67}" destId="{E442A6CC-84D9-4C7D-9338-9A1590E5722A}" srcOrd="0" destOrd="0" presId="urn:microsoft.com/office/officeart/2005/8/layout/default#1"/>
    <dgm:cxn modelId="{E3D5A3B8-6CEC-4597-9037-F61453D26504}" srcId="{B7C350C3-0565-409D-9EE3-F2E57B2E1A67}" destId="{197625E9-8FDD-48A8-A226-25D6B1219270}" srcOrd="4" destOrd="0" parTransId="{8B4F0C8B-FF62-4C08-B571-BE6A07469E74}" sibTransId="{3EE0C0C6-956E-4542-B845-E10148E4C8D0}"/>
    <dgm:cxn modelId="{55BE3B23-196E-431D-9B3A-6A80DE587B22}" type="presOf" srcId="{9D99936F-15B3-48C1-963A-5BB3DE6A1FA6}" destId="{43C2558F-125E-465E-B1B3-ABE3A6A6F8F2}" srcOrd="0" destOrd="0" presId="urn:microsoft.com/office/officeart/2005/8/layout/default#1"/>
    <dgm:cxn modelId="{CA8367AF-6012-47E0-BF95-2F89F7930590}" srcId="{B7C350C3-0565-409D-9EE3-F2E57B2E1A67}" destId="{E82B6CBE-29B1-4C44-8787-C48D18ABE286}" srcOrd="0" destOrd="0" parTransId="{AABC576B-99C2-4A38-A42A-91965DF1767B}" sibTransId="{8CD331F3-9BDE-48A7-A722-1B98FF8E90B7}"/>
    <dgm:cxn modelId="{4B17458E-A948-4FA1-90A5-7F8E1B455FB9}" srcId="{B7C350C3-0565-409D-9EE3-F2E57B2E1A67}" destId="{9D99936F-15B3-48C1-963A-5BB3DE6A1FA6}" srcOrd="3" destOrd="0" parTransId="{BE58B7FF-D16D-4123-BF63-0A739763E51E}" sibTransId="{4F26140D-D89E-4A4C-8CDC-536A3A39C738}"/>
    <dgm:cxn modelId="{6F35982E-9445-40DE-95B3-00DADC9AA039}" srcId="{B7C350C3-0565-409D-9EE3-F2E57B2E1A67}" destId="{B86E8EB8-B221-44B1-B1F3-3EB32FFDFAD8}" srcOrd="2" destOrd="0" parTransId="{9B3AEB10-9C02-4435-B138-12CA57899A1D}" sibTransId="{27479628-C7F1-48EA-9BAA-A1428F282B8D}"/>
    <dgm:cxn modelId="{686125A8-27DE-484C-9985-F562F753DACB}" type="presOf" srcId="{34A777F3-28DA-4F71-BC39-837189E17A8E}" destId="{19A4BA05-5114-4D51-A057-173355660B4D}" srcOrd="0" destOrd="0" presId="urn:microsoft.com/office/officeart/2005/8/layout/default#1"/>
    <dgm:cxn modelId="{BE99D895-FEA8-43F1-9358-3A75E328B089}" type="presParOf" srcId="{E442A6CC-84D9-4C7D-9338-9A1590E5722A}" destId="{85071A7C-B6F5-4787-9680-BAD56D199B8A}" srcOrd="0" destOrd="0" presId="urn:microsoft.com/office/officeart/2005/8/layout/default#1"/>
    <dgm:cxn modelId="{C62C8006-4361-4CC4-B018-D10165F42F4B}" type="presParOf" srcId="{E442A6CC-84D9-4C7D-9338-9A1590E5722A}" destId="{F48AF2DA-28D0-44DA-9964-E29C68F071C5}" srcOrd="1" destOrd="0" presId="urn:microsoft.com/office/officeart/2005/8/layout/default#1"/>
    <dgm:cxn modelId="{F77B005D-066F-4DA5-8025-7588DF1FF652}" type="presParOf" srcId="{E442A6CC-84D9-4C7D-9338-9A1590E5722A}" destId="{19A4BA05-5114-4D51-A057-173355660B4D}" srcOrd="2" destOrd="0" presId="urn:microsoft.com/office/officeart/2005/8/layout/default#1"/>
    <dgm:cxn modelId="{74D55CB1-C38B-4573-9E4C-6639C471CA31}" type="presParOf" srcId="{E442A6CC-84D9-4C7D-9338-9A1590E5722A}" destId="{72D41431-4FAF-4BC6-BF79-D04ABA8DCC69}" srcOrd="3" destOrd="0" presId="urn:microsoft.com/office/officeart/2005/8/layout/default#1"/>
    <dgm:cxn modelId="{370E51AB-2006-4685-AFBE-4DF2726CE3F0}" type="presParOf" srcId="{E442A6CC-84D9-4C7D-9338-9A1590E5722A}" destId="{964CA8B0-ADEF-4A7D-8A75-222BAA5E0081}" srcOrd="4" destOrd="0" presId="urn:microsoft.com/office/officeart/2005/8/layout/default#1"/>
    <dgm:cxn modelId="{3F09D987-1D71-4852-A4BD-198FC3870255}" type="presParOf" srcId="{E442A6CC-84D9-4C7D-9338-9A1590E5722A}" destId="{5880C5BC-8068-400B-821C-79C40EF3A173}" srcOrd="5" destOrd="0" presId="urn:microsoft.com/office/officeart/2005/8/layout/default#1"/>
    <dgm:cxn modelId="{E3B2A1CF-2A3E-4F8F-8250-7E30B1A5629E}" type="presParOf" srcId="{E442A6CC-84D9-4C7D-9338-9A1590E5722A}" destId="{43C2558F-125E-465E-B1B3-ABE3A6A6F8F2}" srcOrd="6" destOrd="0" presId="urn:microsoft.com/office/officeart/2005/8/layout/default#1"/>
    <dgm:cxn modelId="{5FA9E3BF-B13D-4E61-A40E-7223D6769CBB}" type="presParOf" srcId="{E442A6CC-84D9-4C7D-9338-9A1590E5722A}" destId="{34FCDD3C-3BA2-445E-A434-C21D6A50AF79}" srcOrd="7" destOrd="0" presId="urn:microsoft.com/office/officeart/2005/8/layout/default#1"/>
    <dgm:cxn modelId="{112E7F9A-D91B-403A-89D0-BFCC2668FC0B}" type="presParOf" srcId="{E442A6CC-84D9-4C7D-9338-9A1590E5722A}" destId="{3D6EB8A3-94C0-4822-8D82-178BA1377736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D664E3-61AF-4033-B208-4522DB9F9A19}" type="doc">
      <dgm:prSet loTypeId="urn:microsoft.com/office/officeart/2005/8/layout/matrix1" loCatId="matrix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3A1C250-1529-4330-A406-65877EEFE28D}">
      <dgm:prSet phldrT="[Текст]"/>
      <dgm:spPr/>
      <dgm:t>
        <a:bodyPr/>
        <a:lstStyle/>
        <a:p>
          <a:r>
            <a:rPr lang="uk-UA" dirty="0" smtClean="0"/>
            <a:t>Техніка переконуючого впливу </a:t>
          </a:r>
          <a:endParaRPr lang="ru-RU" dirty="0"/>
        </a:p>
      </dgm:t>
    </dgm:pt>
    <dgm:pt modelId="{4D788B75-F241-43EB-915A-36712299273C}" type="parTrans" cxnId="{44818A76-923C-4D79-9A77-657FA1E77BC7}">
      <dgm:prSet/>
      <dgm:spPr/>
      <dgm:t>
        <a:bodyPr/>
        <a:lstStyle/>
        <a:p>
          <a:endParaRPr lang="ru-RU"/>
        </a:p>
      </dgm:t>
    </dgm:pt>
    <dgm:pt modelId="{6EC82C29-B231-434C-A516-D8E80F3B8125}" type="sibTrans" cxnId="{44818A76-923C-4D79-9A77-657FA1E77BC7}">
      <dgm:prSet/>
      <dgm:spPr/>
      <dgm:t>
        <a:bodyPr/>
        <a:lstStyle/>
        <a:p>
          <a:endParaRPr lang="ru-RU"/>
        </a:p>
      </dgm:t>
    </dgm:pt>
    <dgm:pt modelId="{8821275A-6AD2-4F5B-9546-D0D2389D7A9C}">
      <dgm:prSet phldrT="[Текст]"/>
      <dgm:spPr/>
      <dgm:t>
        <a:bodyPr/>
        <a:lstStyle/>
        <a:p>
          <a:r>
            <a:rPr lang="uk-UA" dirty="0" smtClean="0"/>
            <a:t>постановка голосу</a:t>
          </a:r>
          <a:endParaRPr lang="ru-RU" dirty="0"/>
        </a:p>
      </dgm:t>
    </dgm:pt>
    <dgm:pt modelId="{6639DD42-DB67-4DC6-9026-026EC7485372}" type="parTrans" cxnId="{8D4DD03F-1966-4180-9495-0B5E7E07EBE5}">
      <dgm:prSet/>
      <dgm:spPr/>
      <dgm:t>
        <a:bodyPr/>
        <a:lstStyle/>
        <a:p>
          <a:endParaRPr lang="ru-RU"/>
        </a:p>
      </dgm:t>
    </dgm:pt>
    <dgm:pt modelId="{B8CE1299-178A-434D-851E-51B2090E59CD}" type="sibTrans" cxnId="{8D4DD03F-1966-4180-9495-0B5E7E07EBE5}">
      <dgm:prSet/>
      <dgm:spPr/>
      <dgm:t>
        <a:bodyPr/>
        <a:lstStyle/>
        <a:p>
          <a:endParaRPr lang="ru-RU"/>
        </a:p>
      </dgm:t>
    </dgm:pt>
    <dgm:pt modelId="{E77641E2-000F-4726-B660-A53766158ACC}">
      <dgm:prSet phldrT="[Текст]"/>
      <dgm:spPr/>
      <dgm:t>
        <a:bodyPr/>
        <a:lstStyle/>
        <a:p>
          <a:r>
            <a:rPr lang="uk-UA" dirty="0" smtClean="0"/>
            <a:t>постановка погляду, рухів, міміки, які підсилюють вплив слова</a:t>
          </a:r>
          <a:endParaRPr lang="ru-RU" dirty="0"/>
        </a:p>
      </dgm:t>
    </dgm:pt>
    <dgm:pt modelId="{EC703032-0B15-41C7-BD77-485F8CEC68BA}" type="parTrans" cxnId="{18D77CDE-E4A2-46F5-A056-A5E81C9C57EB}">
      <dgm:prSet/>
      <dgm:spPr/>
      <dgm:t>
        <a:bodyPr/>
        <a:lstStyle/>
        <a:p>
          <a:endParaRPr lang="ru-RU"/>
        </a:p>
      </dgm:t>
    </dgm:pt>
    <dgm:pt modelId="{B6C3DA8D-AC72-4CDB-9C46-C61E4D25A30B}" type="sibTrans" cxnId="{18D77CDE-E4A2-46F5-A056-A5E81C9C57EB}">
      <dgm:prSet/>
      <dgm:spPr/>
      <dgm:t>
        <a:bodyPr/>
        <a:lstStyle/>
        <a:p>
          <a:endParaRPr lang="ru-RU"/>
        </a:p>
      </dgm:t>
    </dgm:pt>
    <dgm:pt modelId="{FE81D862-0278-4133-9940-E954D4E7C780}">
      <dgm:prSet phldrT="[Текст]"/>
      <dgm:spPr/>
      <dgm:t>
        <a:bodyPr/>
        <a:lstStyle/>
        <a:p>
          <a:r>
            <a:rPr lang="uk-UA" dirty="0" smtClean="0"/>
            <a:t>зміст обговорюваної теми, ефект несподіваного повідомлення тощо</a:t>
          </a:r>
          <a:endParaRPr lang="ru-RU" dirty="0"/>
        </a:p>
      </dgm:t>
    </dgm:pt>
    <dgm:pt modelId="{7DBFCBA2-4DD0-4CAC-80B4-6FD95456AF88}" type="parTrans" cxnId="{A630730A-1B6E-4F7E-AB96-EBB1C64164CC}">
      <dgm:prSet/>
      <dgm:spPr/>
      <dgm:t>
        <a:bodyPr/>
        <a:lstStyle/>
        <a:p>
          <a:endParaRPr lang="ru-RU"/>
        </a:p>
      </dgm:t>
    </dgm:pt>
    <dgm:pt modelId="{34069FF3-4830-44A0-9C01-81C34A7739BE}" type="sibTrans" cxnId="{A630730A-1B6E-4F7E-AB96-EBB1C64164CC}">
      <dgm:prSet/>
      <dgm:spPr/>
      <dgm:t>
        <a:bodyPr/>
        <a:lstStyle/>
        <a:p>
          <a:endParaRPr lang="ru-RU"/>
        </a:p>
      </dgm:t>
    </dgm:pt>
    <dgm:pt modelId="{BCFE84A0-4EA5-4266-A1B5-3110A122FC81}">
      <dgm:prSet phldrT="[Текст]"/>
      <dgm:spPr/>
      <dgm:t>
        <a:bodyPr/>
        <a:lstStyle/>
        <a:p>
          <a:r>
            <a:rPr lang="uk-UA" dirty="0" smtClean="0"/>
            <a:t>мовна динаміка, сила голосу</a:t>
          </a:r>
          <a:endParaRPr lang="ru-RU" dirty="0"/>
        </a:p>
      </dgm:t>
    </dgm:pt>
    <dgm:pt modelId="{8322F75C-7006-4126-AD61-F1FB222C2668}" type="parTrans" cxnId="{4DFD4424-D634-4C1B-BC91-F829A4EFBD0E}">
      <dgm:prSet/>
      <dgm:spPr/>
      <dgm:t>
        <a:bodyPr/>
        <a:lstStyle/>
        <a:p>
          <a:endParaRPr lang="ru-RU"/>
        </a:p>
      </dgm:t>
    </dgm:pt>
    <dgm:pt modelId="{B78748F0-FCC6-48EE-8895-18CB5474A1B1}" type="sibTrans" cxnId="{4DFD4424-D634-4C1B-BC91-F829A4EFBD0E}">
      <dgm:prSet/>
      <dgm:spPr/>
      <dgm:t>
        <a:bodyPr/>
        <a:lstStyle/>
        <a:p>
          <a:endParaRPr lang="ru-RU"/>
        </a:p>
      </dgm:t>
    </dgm:pt>
    <dgm:pt modelId="{FFA2F8DD-78EB-41B4-AAEE-066A519C282F}" type="pres">
      <dgm:prSet presAssocID="{C7D664E3-61AF-4033-B208-4522DB9F9A1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B717B99-E706-4889-AD67-13C8754E0859}" type="pres">
      <dgm:prSet presAssocID="{C7D664E3-61AF-4033-B208-4522DB9F9A19}" presName="matrix" presStyleCnt="0"/>
      <dgm:spPr/>
    </dgm:pt>
    <dgm:pt modelId="{6BAFBFB5-686A-46D1-A255-90F98BDC9D96}" type="pres">
      <dgm:prSet presAssocID="{C7D664E3-61AF-4033-B208-4522DB9F9A19}" presName="tile1" presStyleLbl="node1" presStyleIdx="0" presStyleCnt="4"/>
      <dgm:spPr/>
      <dgm:t>
        <a:bodyPr/>
        <a:lstStyle/>
        <a:p>
          <a:endParaRPr lang="ru-RU"/>
        </a:p>
      </dgm:t>
    </dgm:pt>
    <dgm:pt modelId="{AADEC72A-E876-4B8E-A6BF-F01BF26BFEF6}" type="pres">
      <dgm:prSet presAssocID="{C7D664E3-61AF-4033-B208-4522DB9F9A1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29BA0-6A1F-4344-9CC8-F9D6ECA27D31}" type="pres">
      <dgm:prSet presAssocID="{C7D664E3-61AF-4033-B208-4522DB9F9A19}" presName="tile2" presStyleLbl="node1" presStyleIdx="1" presStyleCnt="4"/>
      <dgm:spPr/>
      <dgm:t>
        <a:bodyPr/>
        <a:lstStyle/>
        <a:p>
          <a:endParaRPr lang="ru-RU"/>
        </a:p>
      </dgm:t>
    </dgm:pt>
    <dgm:pt modelId="{6B92DCAB-CA58-4482-8228-F372551A550C}" type="pres">
      <dgm:prSet presAssocID="{C7D664E3-61AF-4033-B208-4522DB9F9A1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58096-07D7-408F-A728-AA23591037CB}" type="pres">
      <dgm:prSet presAssocID="{C7D664E3-61AF-4033-B208-4522DB9F9A19}" presName="tile3" presStyleLbl="node1" presStyleIdx="2" presStyleCnt="4"/>
      <dgm:spPr/>
      <dgm:t>
        <a:bodyPr/>
        <a:lstStyle/>
        <a:p>
          <a:endParaRPr lang="ru-RU"/>
        </a:p>
      </dgm:t>
    </dgm:pt>
    <dgm:pt modelId="{211513F9-FF25-49F2-8833-0650EE4172CD}" type="pres">
      <dgm:prSet presAssocID="{C7D664E3-61AF-4033-B208-4522DB9F9A1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7E7AD-17F8-4CF8-A912-69B57345B350}" type="pres">
      <dgm:prSet presAssocID="{C7D664E3-61AF-4033-B208-4522DB9F9A19}" presName="tile4" presStyleLbl="node1" presStyleIdx="3" presStyleCnt="4"/>
      <dgm:spPr/>
      <dgm:t>
        <a:bodyPr/>
        <a:lstStyle/>
        <a:p>
          <a:endParaRPr lang="ru-RU"/>
        </a:p>
      </dgm:t>
    </dgm:pt>
    <dgm:pt modelId="{20A4174C-B5CD-4AA2-808E-BEB0E7865379}" type="pres">
      <dgm:prSet presAssocID="{C7D664E3-61AF-4033-B208-4522DB9F9A1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BF2DF-B03D-4BB4-9F27-145C61FDE8AA}" type="pres">
      <dgm:prSet presAssocID="{C7D664E3-61AF-4033-B208-4522DB9F9A1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68E696A9-CFFC-4750-AEF7-F0EDD370C908}" type="presOf" srcId="{BCFE84A0-4EA5-4266-A1B5-3110A122FC81}" destId="{20A4174C-B5CD-4AA2-808E-BEB0E7865379}" srcOrd="1" destOrd="0" presId="urn:microsoft.com/office/officeart/2005/8/layout/matrix1"/>
    <dgm:cxn modelId="{B90D2558-5F62-4D2A-9EF3-AFD22359BA97}" type="presOf" srcId="{E77641E2-000F-4726-B660-A53766158ACC}" destId="{6B92DCAB-CA58-4482-8228-F372551A550C}" srcOrd="1" destOrd="0" presId="urn:microsoft.com/office/officeart/2005/8/layout/matrix1"/>
    <dgm:cxn modelId="{7DC6E4C5-27FA-4C27-8079-35604677876E}" type="presOf" srcId="{8821275A-6AD2-4F5B-9546-D0D2389D7A9C}" destId="{6BAFBFB5-686A-46D1-A255-90F98BDC9D96}" srcOrd="0" destOrd="0" presId="urn:microsoft.com/office/officeart/2005/8/layout/matrix1"/>
    <dgm:cxn modelId="{29F43EE1-0A5B-41AF-81B8-7E4D96BCEB9A}" type="presOf" srcId="{BCFE84A0-4EA5-4266-A1B5-3110A122FC81}" destId="{8257E7AD-17F8-4CF8-A912-69B57345B350}" srcOrd="0" destOrd="0" presId="urn:microsoft.com/office/officeart/2005/8/layout/matrix1"/>
    <dgm:cxn modelId="{A630730A-1B6E-4F7E-AB96-EBB1C64164CC}" srcId="{73A1C250-1529-4330-A406-65877EEFE28D}" destId="{FE81D862-0278-4133-9940-E954D4E7C780}" srcOrd="2" destOrd="0" parTransId="{7DBFCBA2-4DD0-4CAC-80B4-6FD95456AF88}" sibTransId="{34069FF3-4830-44A0-9C01-81C34A7739BE}"/>
    <dgm:cxn modelId="{44818A76-923C-4D79-9A77-657FA1E77BC7}" srcId="{C7D664E3-61AF-4033-B208-4522DB9F9A19}" destId="{73A1C250-1529-4330-A406-65877EEFE28D}" srcOrd="0" destOrd="0" parTransId="{4D788B75-F241-43EB-915A-36712299273C}" sibTransId="{6EC82C29-B231-434C-A516-D8E80F3B8125}"/>
    <dgm:cxn modelId="{8D4DD03F-1966-4180-9495-0B5E7E07EBE5}" srcId="{73A1C250-1529-4330-A406-65877EEFE28D}" destId="{8821275A-6AD2-4F5B-9546-D0D2389D7A9C}" srcOrd="0" destOrd="0" parTransId="{6639DD42-DB67-4DC6-9026-026EC7485372}" sibTransId="{B8CE1299-178A-434D-851E-51B2090E59CD}"/>
    <dgm:cxn modelId="{2CE6202E-DD49-46B5-A63B-83106F579D58}" type="presOf" srcId="{8821275A-6AD2-4F5B-9546-D0D2389D7A9C}" destId="{AADEC72A-E876-4B8E-A6BF-F01BF26BFEF6}" srcOrd="1" destOrd="0" presId="urn:microsoft.com/office/officeart/2005/8/layout/matrix1"/>
    <dgm:cxn modelId="{DF901B89-15A3-4A7A-9683-B7D45B6BBADD}" type="presOf" srcId="{C7D664E3-61AF-4033-B208-4522DB9F9A19}" destId="{FFA2F8DD-78EB-41B4-AAEE-066A519C282F}" srcOrd="0" destOrd="0" presId="urn:microsoft.com/office/officeart/2005/8/layout/matrix1"/>
    <dgm:cxn modelId="{7A45EA81-7FA0-402F-AB55-DAEF22D28018}" type="presOf" srcId="{FE81D862-0278-4133-9940-E954D4E7C780}" destId="{A3758096-07D7-408F-A728-AA23591037CB}" srcOrd="0" destOrd="0" presId="urn:microsoft.com/office/officeart/2005/8/layout/matrix1"/>
    <dgm:cxn modelId="{4BC4092C-6982-4E0C-A9E3-47C5B8ED8AB2}" type="presOf" srcId="{FE81D862-0278-4133-9940-E954D4E7C780}" destId="{211513F9-FF25-49F2-8833-0650EE4172CD}" srcOrd="1" destOrd="0" presId="urn:microsoft.com/office/officeart/2005/8/layout/matrix1"/>
    <dgm:cxn modelId="{4DFD4424-D634-4C1B-BC91-F829A4EFBD0E}" srcId="{73A1C250-1529-4330-A406-65877EEFE28D}" destId="{BCFE84A0-4EA5-4266-A1B5-3110A122FC81}" srcOrd="3" destOrd="0" parTransId="{8322F75C-7006-4126-AD61-F1FB222C2668}" sibTransId="{B78748F0-FCC6-48EE-8895-18CB5474A1B1}"/>
    <dgm:cxn modelId="{7237ACD7-089A-4A15-B323-8C75AF28B6E9}" type="presOf" srcId="{73A1C250-1529-4330-A406-65877EEFE28D}" destId="{166BF2DF-B03D-4BB4-9F27-145C61FDE8AA}" srcOrd="0" destOrd="0" presId="urn:microsoft.com/office/officeart/2005/8/layout/matrix1"/>
    <dgm:cxn modelId="{18D77CDE-E4A2-46F5-A056-A5E81C9C57EB}" srcId="{73A1C250-1529-4330-A406-65877EEFE28D}" destId="{E77641E2-000F-4726-B660-A53766158ACC}" srcOrd="1" destOrd="0" parTransId="{EC703032-0B15-41C7-BD77-485F8CEC68BA}" sibTransId="{B6C3DA8D-AC72-4CDB-9C46-C61E4D25A30B}"/>
    <dgm:cxn modelId="{495DA6C7-60E7-4977-B2D0-1A223C53B371}" type="presOf" srcId="{E77641E2-000F-4726-B660-A53766158ACC}" destId="{9D829BA0-6A1F-4344-9CC8-F9D6ECA27D31}" srcOrd="0" destOrd="0" presId="urn:microsoft.com/office/officeart/2005/8/layout/matrix1"/>
    <dgm:cxn modelId="{45EACBE8-FEC1-4E14-827E-8B6244D9F783}" type="presParOf" srcId="{FFA2F8DD-78EB-41B4-AAEE-066A519C282F}" destId="{0B717B99-E706-4889-AD67-13C8754E0859}" srcOrd="0" destOrd="0" presId="urn:microsoft.com/office/officeart/2005/8/layout/matrix1"/>
    <dgm:cxn modelId="{A2716201-2D00-4ACB-8C13-67822F21FDE5}" type="presParOf" srcId="{0B717B99-E706-4889-AD67-13C8754E0859}" destId="{6BAFBFB5-686A-46D1-A255-90F98BDC9D96}" srcOrd="0" destOrd="0" presId="urn:microsoft.com/office/officeart/2005/8/layout/matrix1"/>
    <dgm:cxn modelId="{9DFD248E-BC27-4874-B960-9D6A40978FD7}" type="presParOf" srcId="{0B717B99-E706-4889-AD67-13C8754E0859}" destId="{AADEC72A-E876-4B8E-A6BF-F01BF26BFEF6}" srcOrd="1" destOrd="0" presId="urn:microsoft.com/office/officeart/2005/8/layout/matrix1"/>
    <dgm:cxn modelId="{290379CD-1DD9-407E-A849-74BE66B2047E}" type="presParOf" srcId="{0B717B99-E706-4889-AD67-13C8754E0859}" destId="{9D829BA0-6A1F-4344-9CC8-F9D6ECA27D31}" srcOrd="2" destOrd="0" presId="urn:microsoft.com/office/officeart/2005/8/layout/matrix1"/>
    <dgm:cxn modelId="{E3A3177E-A188-4585-9E2A-0C65FB2EF725}" type="presParOf" srcId="{0B717B99-E706-4889-AD67-13C8754E0859}" destId="{6B92DCAB-CA58-4482-8228-F372551A550C}" srcOrd="3" destOrd="0" presId="urn:microsoft.com/office/officeart/2005/8/layout/matrix1"/>
    <dgm:cxn modelId="{D81C5FDD-63EF-457D-9987-FF09A1D06B8D}" type="presParOf" srcId="{0B717B99-E706-4889-AD67-13C8754E0859}" destId="{A3758096-07D7-408F-A728-AA23591037CB}" srcOrd="4" destOrd="0" presId="urn:microsoft.com/office/officeart/2005/8/layout/matrix1"/>
    <dgm:cxn modelId="{AD4B0A7E-833E-4A29-9578-439087646CF6}" type="presParOf" srcId="{0B717B99-E706-4889-AD67-13C8754E0859}" destId="{211513F9-FF25-49F2-8833-0650EE4172CD}" srcOrd="5" destOrd="0" presId="urn:microsoft.com/office/officeart/2005/8/layout/matrix1"/>
    <dgm:cxn modelId="{D0CC0C9C-82E9-46EE-A569-D10FB6384DDD}" type="presParOf" srcId="{0B717B99-E706-4889-AD67-13C8754E0859}" destId="{8257E7AD-17F8-4CF8-A912-69B57345B350}" srcOrd="6" destOrd="0" presId="urn:microsoft.com/office/officeart/2005/8/layout/matrix1"/>
    <dgm:cxn modelId="{5B1CC1CA-C060-4053-BA9C-E06A4BFEF213}" type="presParOf" srcId="{0B717B99-E706-4889-AD67-13C8754E0859}" destId="{20A4174C-B5CD-4AA2-808E-BEB0E7865379}" srcOrd="7" destOrd="0" presId="urn:microsoft.com/office/officeart/2005/8/layout/matrix1"/>
    <dgm:cxn modelId="{E44565B4-7A2A-4C61-B11D-94AB17324254}" type="presParOf" srcId="{FFA2F8DD-78EB-41B4-AAEE-066A519C282F}" destId="{166BF2DF-B03D-4BB4-9F27-145C61FDE8A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CB79AE-73C5-4AA4-A029-BB0C20B380A1}" type="doc">
      <dgm:prSet loTypeId="urn:microsoft.com/office/officeart/2005/8/layout/cycle6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B30BC1AD-AC43-446E-B5E0-8851A8CD70F5}">
      <dgm:prSet phldrT="[Текст]" custT="1"/>
      <dgm:spPr/>
      <dgm:t>
        <a:bodyPr/>
        <a:lstStyle/>
        <a:p>
          <a:r>
            <a:rPr lang="uk-UA" sz="2000" u="none" dirty="0" smtClean="0"/>
            <a:t>Проведення в ході бесіди аналогій і співставлень подібних випадків</a:t>
          </a:r>
          <a:endParaRPr lang="ru-RU" sz="2000" u="none" dirty="0"/>
        </a:p>
      </dgm:t>
    </dgm:pt>
    <dgm:pt modelId="{D14DA05C-171F-414B-8374-AF55E1B7977D}" type="parTrans" cxnId="{38585591-5996-4DD8-A912-14B16DE5E172}">
      <dgm:prSet/>
      <dgm:spPr/>
      <dgm:t>
        <a:bodyPr/>
        <a:lstStyle/>
        <a:p>
          <a:endParaRPr lang="ru-RU"/>
        </a:p>
      </dgm:t>
    </dgm:pt>
    <dgm:pt modelId="{F9A9039F-196E-4512-A274-110C25927A45}" type="sibTrans" cxnId="{38585591-5996-4DD8-A912-14B16DE5E172}">
      <dgm:prSet/>
      <dgm:spPr/>
      <dgm:t>
        <a:bodyPr/>
        <a:lstStyle/>
        <a:p>
          <a:endParaRPr lang="ru-RU"/>
        </a:p>
      </dgm:t>
    </dgm:pt>
    <dgm:pt modelId="{3F613448-7EA5-4016-81AC-90EF6C5B09EC}">
      <dgm:prSet phldrT="[Текст]" custT="1"/>
      <dgm:spPr/>
      <dgm:t>
        <a:bodyPr/>
        <a:lstStyle/>
        <a:p>
          <a:r>
            <a:rPr lang="uk-UA" sz="2000" u="none" dirty="0" smtClean="0"/>
            <a:t>встановивши слабкі і суперечливі місяця в аргументації виконавців, спростувати їх помилкові судження</a:t>
          </a:r>
          <a:endParaRPr lang="ru-RU" sz="2000" u="none" dirty="0"/>
        </a:p>
      </dgm:t>
    </dgm:pt>
    <dgm:pt modelId="{7B1802F9-B4D7-4E7A-8D8F-E02987F37EF5}" type="parTrans" cxnId="{3884916A-8C51-439D-BDBE-B1450FACCAD3}">
      <dgm:prSet/>
      <dgm:spPr/>
      <dgm:t>
        <a:bodyPr/>
        <a:lstStyle/>
        <a:p>
          <a:endParaRPr lang="ru-RU"/>
        </a:p>
      </dgm:t>
    </dgm:pt>
    <dgm:pt modelId="{13F42249-391A-4158-A2F9-47D0EC721862}" type="sibTrans" cxnId="{3884916A-8C51-439D-BDBE-B1450FACCAD3}">
      <dgm:prSet/>
      <dgm:spPr/>
      <dgm:t>
        <a:bodyPr/>
        <a:lstStyle/>
        <a:p>
          <a:endParaRPr lang="ru-RU"/>
        </a:p>
      </dgm:t>
    </dgm:pt>
    <dgm:pt modelId="{FFB16892-D43E-461A-91E4-C5D83FBFC870}">
      <dgm:prSet phldrT="[Текст]" custT="1"/>
      <dgm:spPr/>
      <dgm:t>
        <a:bodyPr/>
        <a:lstStyle/>
        <a:p>
          <a:r>
            <a:rPr lang="uk-UA" sz="2000" u="none" dirty="0" smtClean="0"/>
            <a:t>продумати ряд питань, якими можна привести учнів до суперечливих суджень, щоб вони самі шукали відповіді на них</a:t>
          </a:r>
          <a:endParaRPr lang="ru-RU" sz="2000" u="none" dirty="0"/>
        </a:p>
      </dgm:t>
    </dgm:pt>
    <dgm:pt modelId="{15DEEE4D-8659-4594-8E3C-735B0839D0BB}" type="parTrans" cxnId="{B1AE9D24-84B2-49B3-9B80-958D1CB48752}">
      <dgm:prSet/>
      <dgm:spPr/>
      <dgm:t>
        <a:bodyPr/>
        <a:lstStyle/>
        <a:p>
          <a:endParaRPr lang="ru-RU"/>
        </a:p>
      </dgm:t>
    </dgm:pt>
    <dgm:pt modelId="{858D6E3D-3305-4372-AFF3-0B66EEA16944}" type="sibTrans" cxnId="{B1AE9D24-84B2-49B3-9B80-958D1CB48752}">
      <dgm:prSet/>
      <dgm:spPr/>
      <dgm:t>
        <a:bodyPr/>
        <a:lstStyle/>
        <a:p>
          <a:endParaRPr lang="ru-RU"/>
        </a:p>
      </dgm:t>
    </dgm:pt>
    <dgm:pt modelId="{AD3F8C65-443E-4FA2-807A-AB54369C15EE}">
      <dgm:prSet phldrT="[Текст]" custT="1"/>
      <dgm:spPr/>
      <dgm:t>
        <a:bodyPr/>
        <a:lstStyle/>
        <a:p>
          <a:r>
            <a:rPr lang="uk-UA" sz="2000" u="none" dirty="0" smtClean="0"/>
            <a:t>важливо, щоб учень не тільки усвідомив зміст моральних сентенцій, які доводять до його свідомості, а й переживав його</a:t>
          </a:r>
          <a:endParaRPr lang="ru-RU" sz="2000" u="none" dirty="0"/>
        </a:p>
      </dgm:t>
    </dgm:pt>
    <dgm:pt modelId="{CBB9F159-C1C2-4AAA-BEC7-4361B8D3CCAE}" type="parTrans" cxnId="{6D591675-09B1-444D-AAC6-755269470E9B}">
      <dgm:prSet/>
      <dgm:spPr/>
      <dgm:t>
        <a:bodyPr/>
        <a:lstStyle/>
        <a:p>
          <a:endParaRPr lang="ru-RU"/>
        </a:p>
      </dgm:t>
    </dgm:pt>
    <dgm:pt modelId="{360569F8-82C4-44DA-83DC-A2CB53AF152A}" type="sibTrans" cxnId="{6D591675-09B1-444D-AAC6-755269470E9B}">
      <dgm:prSet/>
      <dgm:spPr/>
      <dgm:t>
        <a:bodyPr/>
        <a:lstStyle/>
        <a:p>
          <a:endParaRPr lang="ru-RU"/>
        </a:p>
      </dgm:t>
    </dgm:pt>
    <dgm:pt modelId="{2C585167-B628-4C59-A382-BBFD7AED2B3A}">
      <dgm:prSet phldrT="[Текст]" custT="1"/>
      <dgm:spPr/>
      <dgm:t>
        <a:bodyPr/>
        <a:lstStyle/>
        <a:p>
          <a:r>
            <a:rPr lang="uk-UA" sz="2000" u="none" dirty="0" smtClean="0"/>
            <a:t>бесіда приносить більше користі тоді, коли її розпочати з аргументованого розкриття правильного розуміння суті вчинку, дії, явища і на цьому фоні показати нікчемність всього аморального, в тому числі і допущеного учнем вчинку</a:t>
          </a:r>
          <a:endParaRPr lang="ru-RU" sz="2000" u="none" dirty="0"/>
        </a:p>
      </dgm:t>
    </dgm:pt>
    <dgm:pt modelId="{D11E356E-3804-4A4B-A5FE-599DD90619C5}" type="parTrans" cxnId="{48E2099D-ECC6-4197-9F47-6787444F3DA7}">
      <dgm:prSet/>
      <dgm:spPr/>
      <dgm:t>
        <a:bodyPr/>
        <a:lstStyle/>
        <a:p>
          <a:endParaRPr lang="ru-RU"/>
        </a:p>
      </dgm:t>
    </dgm:pt>
    <dgm:pt modelId="{868258EA-863D-4846-979B-2162AC465705}" type="sibTrans" cxnId="{48E2099D-ECC6-4197-9F47-6787444F3DA7}">
      <dgm:prSet/>
      <dgm:spPr/>
      <dgm:t>
        <a:bodyPr/>
        <a:lstStyle/>
        <a:p>
          <a:endParaRPr lang="ru-RU"/>
        </a:p>
      </dgm:t>
    </dgm:pt>
    <dgm:pt modelId="{BBBB300B-9437-4058-A171-A9EED46A5AA3}" type="pres">
      <dgm:prSet presAssocID="{E2CB79AE-73C5-4AA4-A029-BB0C20B380A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0A627DE-313E-4E38-AD9D-FD29C7D8A565}" type="pres">
      <dgm:prSet presAssocID="{B30BC1AD-AC43-446E-B5E0-8851A8CD70F5}" presName="node" presStyleLbl="node1" presStyleIdx="0" presStyleCnt="5" custScaleX="184810" custRadScaleRad="94150" custRadScaleInc="10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F9428-2B0C-4BED-903A-45FDDB9C819B}" type="pres">
      <dgm:prSet presAssocID="{B30BC1AD-AC43-446E-B5E0-8851A8CD70F5}" presName="spNode" presStyleCnt="0"/>
      <dgm:spPr/>
    </dgm:pt>
    <dgm:pt modelId="{0D251185-A706-4B72-ACD9-516302A849C8}" type="pres">
      <dgm:prSet presAssocID="{F9A9039F-196E-4512-A274-110C25927A45}" presName="sibTrans" presStyleLbl="sibTrans1D1" presStyleIdx="0" presStyleCnt="5"/>
      <dgm:spPr/>
      <dgm:t>
        <a:bodyPr/>
        <a:lstStyle/>
        <a:p>
          <a:endParaRPr lang="uk-UA"/>
        </a:p>
      </dgm:t>
    </dgm:pt>
    <dgm:pt modelId="{3CD2F927-E85E-4DC3-B7DF-2444DC844294}" type="pres">
      <dgm:prSet presAssocID="{3F613448-7EA5-4016-81AC-90EF6C5B09EC}" presName="node" presStyleLbl="node1" presStyleIdx="1" presStyleCnt="5" custScaleX="199555" custScaleY="131628" custRadScaleRad="89120" custRadScaleInc="-9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C2E2D-9F83-4BD0-9BB0-F2E7482954C0}" type="pres">
      <dgm:prSet presAssocID="{3F613448-7EA5-4016-81AC-90EF6C5B09EC}" presName="spNode" presStyleCnt="0"/>
      <dgm:spPr/>
    </dgm:pt>
    <dgm:pt modelId="{D446AFED-8193-4470-8134-D0FF8FF3003F}" type="pres">
      <dgm:prSet presAssocID="{13F42249-391A-4158-A2F9-47D0EC721862}" presName="sibTrans" presStyleLbl="sibTrans1D1" presStyleIdx="1" presStyleCnt="5"/>
      <dgm:spPr/>
      <dgm:t>
        <a:bodyPr/>
        <a:lstStyle/>
        <a:p>
          <a:endParaRPr lang="uk-UA"/>
        </a:p>
      </dgm:t>
    </dgm:pt>
    <dgm:pt modelId="{4ED3C992-4E12-4142-AA04-CA5521312CAA}" type="pres">
      <dgm:prSet presAssocID="{FFB16892-D43E-461A-91E4-C5D83FBFC870}" presName="node" presStyleLbl="node1" presStyleIdx="2" presStyleCnt="5" custScaleX="157701" custScaleY="136805" custRadScaleRad="92621" custRadScaleInc="-976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88773-9766-4E37-92C4-A7B359CBCD93}" type="pres">
      <dgm:prSet presAssocID="{FFB16892-D43E-461A-91E4-C5D83FBFC870}" presName="spNode" presStyleCnt="0"/>
      <dgm:spPr/>
    </dgm:pt>
    <dgm:pt modelId="{B963092F-E669-4B77-B39E-F6EAA9AE3362}" type="pres">
      <dgm:prSet presAssocID="{858D6E3D-3305-4372-AFF3-0B66EEA16944}" presName="sibTrans" presStyleLbl="sibTrans1D1" presStyleIdx="2" presStyleCnt="5"/>
      <dgm:spPr/>
      <dgm:t>
        <a:bodyPr/>
        <a:lstStyle/>
        <a:p>
          <a:endParaRPr lang="uk-UA"/>
        </a:p>
      </dgm:t>
    </dgm:pt>
    <dgm:pt modelId="{2F3F654F-092B-40B6-83D2-B6309288BCB7}" type="pres">
      <dgm:prSet presAssocID="{AD3F8C65-443E-4FA2-807A-AB54369C15EE}" presName="node" presStyleLbl="node1" presStyleIdx="3" presStyleCnt="5" custScaleX="206341" custRadScaleRad="106885" custRadScaleInc="40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F2C37-44E2-4E04-9532-1DEA40874B45}" type="pres">
      <dgm:prSet presAssocID="{AD3F8C65-443E-4FA2-807A-AB54369C15EE}" presName="spNode" presStyleCnt="0"/>
      <dgm:spPr/>
    </dgm:pt>
    <dgm:pt modelId="{0F2BCC70-5B49-4007-94ED-4E2E8CEA72C0}" type="pres">
      <dgm:prSet presAssocID="{360569F8-82C4-44DA-83DC-A2CB53AF152A}" presName="sibTrans" presStyleLbl="sibTrans1D1" presStyleIdx="3" presStyleCnt="5"/>
      <dgm:spPr/>
      <dgm:t>
        <a:bodyPr/>
        <a:lstStyle/>
        <a:p>
          <a:endParaRPr lang="uk-UA"/>
        </a:p>
      </dgm:t>
    </dgm:pt>
    <dgm:pt modelId="{FD512453-8974-46AB-8ADD-E9B18659DD50}" type="pres">
      <dgm:prSet presAssocID="{2C585167-B628-4C59-A382-BBFD7AED2B3A}" presName="node" presStyleLbl="node1" presStyleIdx="4" presStyleCnt="5" custScaleX="196446" custScaleY="216970" custRadScaleRad="83854" custRadScaleInc="-47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4D8A3-FC2A-43AA-A411-724A56A02037}" type="pres">
      <dgm:prSet presAssocID="{2C585167-B628-4C59-A382-BBFD7AED2B3A}" presName="spNode" presStyleCnt="0"/>
      <dgm:spPr/>
    </dgm:pt>
    <dgm:pt modelId="{68C61F8C-A5E6-4979-A141-02C5BAE0DAC9}" type="pres">
      <dgm:prSet presAssocID="{868258EA-863D-4846-979B-2162AC465705}" presName="sibTrans" presStyleLbl="sibTrans1D1" presStyleIdx="4" presStyleCnt="5"/>
      <dgm:spPr/>
      <dgm:t>
        <a:bodyPr/>
        <a:lstStyle/>
        <a:p>
          <a:endParaRPr lang="uk-UA"/>
        </a:p>
      </dgm:t>
    </dgm:pt>
  </dgm:ptLst>
  <dgm:cxnLst>
    <dgm:cxn modelId="{07E85348-C576-487C-BBE9-9CC88DD00191}" type="presOf" srcId="{FFB16892-D43E-461A-91E4-C5D83FBFC870}" destId="{4ED3C992-4E12-4142-AA04-CA5521312CAA}" srcOrd="0" destOrd="0" presId="urn:microsoft.com/office/officeart/2005/8/layout/cycle6"/>
    <dgm:cxn modelId="{38585591-5996-4DD8-A912-14B16DE5E172}" srcId="{E2CB79AE-73C5-4AA4-A029-BB0C20B380A1}" destId="{B30BC1AD-AC43-446E-B5E0-8851A8CD70F5}" srcOrd="0" destOrd="0" parTransId="{D14DA05C-171F-414B-8374-AF55E1B7977D}" sibTransId="{F9A9039F-196E-4512-A274-110C25927A45}"/>
    <dgm:cxn modelId="{E1E45CDD-1DCF-455D-B11B-37A0566CC39F}" type="presOf" srcId="{2C585167-B628-4C59-A382-BBFD7AED2B3A}" destId="{FD512453-8974-46AB-8ADD-E9B18659DD50}" srcOrd="0" destOrd="0" presId="urn:microsoft.com/office/officeart/2005/8/layout/cycle6"/>
    <dgm:cxn modelId="{FF3CCA96-60B5-42F0-8CFC-07CF210CC1E9}" type="presOf" srcId="{13F42249-391A-4158-A2F9-47D0EC721862}" destId="{D446AFED-8193-4470-8134-D0FF8FF3003F}" srcOrd="0" destOrd="0" presId="urn:microsoft.com/office/officeart/2005/8/layout/cycle6"/>
    <dgm:cxn modelId="{7941A18F-AEA4-438A-A587-65C1D74B03D7}" type="presOf" srcId="{360569F8-82C4-44DA-83DC-A2CB53AF152A}" destId="{0F2BCC70-5B49-4007-94ED-4E2E8CEA72C0}" srcOrd="0" destOrd="0" presId="urn:microsoft.com/office/officeart/2005/8/layout/cycle6"/>
    <dgm:cxn modelId="{C395783C-CA97-4E91-A757-521187E7CF52}" type="presOf" srcId="{F9A9039F-196E-4512-A274-110C25927A45}" destId="{0D251185-A706-4B72-ACD9-516302A849C8}" srcOrd="0" destOrd="0" presId="urn:microsoft.com/office/officeart/2005/8/layout/cycle6"/>
    <dgm:cxn modelId="{7E053C8A-DB17-4FFB-8B0C-04145A441C23}" type="presOf" srcId="{B30BC1AD-AC43-446E-B5E0-8851A8CD70F5}" destId="{D0A627DE-313E-4E38-AD9D-FD29C7D8A565}" srcOrd="0" destOrd="0" presId="urn:microsoft.com/office/officeart/2005/8/layout/cycle6"/>
    <dgm:cxn modelId="{22F10C54-AE14-4B31-AA66-50DFA7557CD4}" type="presOf" srcId="{3F613448-7EA5-4016-81AC-90EF6C5B09EC}" destId="{3CD2F927-E85E-4DC3-B7DF-2444DC844294}" srcOrd="0" destOrd="0" presId="urn:microsoft.com/office/officeart/2005/8/layout/cycle6"/>
    <dgm:cxn modelId="{CC23FE83-26D7-423F-9F52-F8E9FC2C4769}" type="presOf" srcId="{AD3F8C65-443E-4FA2-807A-AB54369C15EE}" destId="{2F3F654F-092B-40B6-83D2-B6309288BCB7}" srcOrd="0" destOrd="0" presId="urn:microsoft.com/office/officeart/2005/8/layout/cycle6"/>
    <dgm:cxn modelId="{261A1283-DF5D-4767-94F8-C9F6BF873936}" type="presOf" srcId="{868258EA-863D-4846-979B-2162AC465705}" destId="{68C61F8C-A5E6-4979-A141-02C5BAE0DAC9}" srcOrd="0" destOrd="0" presId="urn:microsoft.com/office/officeart/2005/8/layout/cycle6"/>
    <dgm:cxn modelId="{3884916A-8C51-439D-BDBE-B1450FACCAD3}" srcId="{E2CB79AE-73C5-4AA4-A029-BB0C20B380A1}" destId="{3F613448-7EA5-4016-81AC-90EF6C5B09EC}" srcOrd="1" destOrd="0" parTransId="{7B1802F9-B4D7-4E7A-8D8F-E02987F37EF5}" sibTransId="{13F42249-391A-4158-A2F9-47D0EC721862}"/>
    <dgm:cxn modelId="{6D591675-09B1-444D-AAC6-755269470E9B}" srcId="{E2CB79AE-73C5-4AA4-A029-BB0C20B380A1}" destId="{AD3F8C65-443E-4FA2-807A-AB54369C15EE}" srcOrd="3" destOrd="0" parTransId="{CBB9F159-C1C2-4AAA-BEC7-4361B8D3CCAE}" sibTransId="{360569F8-82C4-44DA-83DC-A2CB53AF152A}"/>
    <dgm:cxn modelId="{42AA1D18-736A-4CEE-A253-ACCCC9638D5F}" type="presOf" srcId="{E2CB79AE-73C5-4AA4-A029-BB0C20B380A1}" destId="{BBBB300B-9437-4058-A171-A9EED46A5AA3}" srcOrd="0" destOrd="0" presId="urn:microsoft.com/office/officeart/2005/8/layout/cycle6"/>
    <dgm:cxn modelId="{D64398E9-7E82-4EB9-B405-6C5552492BD3}" type="presOf" srcId="{858D6E3D-3305-4372-AFF3-0B66EEA16944}" destId="{B963092F-E669-4B77-B39E-F6EAA9AE3362}" srcOrd="0" destOrd="0" presId="urn:microsoft.com/office/officeart/2005/8/layout/cycle6"/>
    <dgm:cxn modelId="{B1AE9D24-84B2-49B3-9B80-958D1CB48752}" srcId="{E2CB79AE-73C5-4AA4-A029-BB0C20B380A1}" destId="{FFB16892-D43E-461A-91E4-C5D83FBFC870}" srcOrd="2" destOrd="0" parTransId="{15DEEE4D-8659-4594-8E3C-735B0839D0BB}" sibTransId="{858D6E3D-3305-4372-AFF3-0B66EEA16944}"/>
    <dgm:cxn modelId="{48E2099D-ECC6-4197-9F47-6787444F3DA7}" srcId="{E2CB79AE-73C5-4AA4-A029-BB0C20B380A1}" destId="{2C585167-B628-4C59-A382-BBFD7AED2B3A}" srcOrd="4" destOrd="0" parTransId="{D11E356E-3804-4A4B-A5FE-599DD90619C5}" sibTransId="{868258EA-863D-4846-979B-2162AC465705}"/>
    <dgm:cxn modelId="{A67DF4FA-029C-4B64-821C-09D8C137AE44}" type="presParOf" srcId="{BBBB300B-9437-4058-A171-A9EED46A5AA3}" destId="{D0A627DE-313E-4E38-AD9D-FD29C7D8A565}" srcOrd="0" destOrd="0" presId="urn:microsoft.com/office/officeart/2005/8/layout/cycle6"/>
    <dgm:cxn modelId="{8F066024-A5C1-4D27-B0E4-56AC92D5277A}" type="presParOf" srcId="{BBBB300B-9437-4058-A171-A9EED46A5AA3}" destId="{560F9428-2B0C-4BED-903A-45FDDB9C819B}" srcOrd="1" destOrd="0" presId="urn:microsoft.com/office/officeart/2005/8/layout/cycle6"/>
    <dgm:cxn modelId="{2380DEEC-C504-46AD-B1A5-16127519EE40}" type="presParOf" srcId="{BBBB300B-9437-4058-A171-A9EED46A5AA3}" destId="{0D251185-A706-4B72-ACD9-516302A849C8}" srcOrd="2" destOrd="0" presId="urn:microsoft.com/office/officeart/2005/8/layout/cycle6"/>
    <dgm:cxn modelId="{D01AE608-9EFD-44B0-B62F-24F37E458939}" type="presParOf" srcId="{BBBB300B-9437-4058-A171-A9EED46A5AA3}" destId="{3CD2F927-E85E-4DC3-B7DF-2444DC844294}" srcOrd="3" destOrd="0" presId="urn:microsoft.com/office/officeart/2005/8/layout/cycle6"/>
    <dgm:cxn modelId="{2E5FD0BB-1CE8-4151-84B9-AC50D2536A87}" type="presParOf" srcId="{BBBB300B-9437-4058-A171-A9EED46A5AA3}" destId="{545C2E2D-9F83-4BD0-9BB0-F2E7482954C0}" srcOrd="4" destOrd="0" presId="urn:microsoft.com/office/officeart/2005/8/layout/cycle6"/>
    <dgm:cxn modelId="{1DF221B8-8071-4B76-8294-E8B4E3D1F5A7}" type="presParOf" srcId="{BBBB300B-9437-4058-A171-A9EED46A5AA3}" destId="{D446AFED-8193-4470-8134-D0FF8FF3003F}" srcOrd="5" destOrd="0" presId="urn:microsoft.com/office/officeart/2005/8/layout/cycle6"/>
    <dgm:cxn modelId="{43A85CA2-4BD0-4FAE-AD8B-97103FA4B945}" type="presParOf" srcId="{BBBB300B-9437-4058-A171-A9EED46A5AA3}" destId="{4ED3C992-4E12-4142-AA04-CA5521312CAA}" srcOrd="6" destOrd="0" presId="urn:microsoft.com/office/officeart/2005/8/layout/cycle6"/>
    <dgm:cxn modelId="{DEE0BEBE-3229-412B-899B-9E2660F4967D}" type="presParOf" srcId="{BBBB300B-9437-4058-A171-A9EED46A5AA3}" destId="{64A88773-9766-4E37-92C4-A7B359CBCD93}" srcOrd="7" destOrd="0" presId="urn:microsoft.com/office/officeart/2005/8/layout/cycle6"/>
    <dgm:cxn modelId="{89A5D045-5534-4693-A426-AD5203E11530}" type="presParOf" srcId="{BBBB300B-9437-4058-A171-A9EED46A5AA3}" destId="{B963092F-E669-4B77-B39E-F6EAA9AE3362}" srcOrd="8" destOrd="0" presId="urn:microsoft.com/office/officeart/2005/8/layout/cycle6"/>
    <dgm:cxn modelId="{81EA3E71-AF27-4FD4-B40A-6D23345165DF}" type="presParOf" srcId="{BBBB300B-9437-4058-A171-A9EED46A5AA3}" destId="{2F3F654F-092B-40B6-83D2-B6309288BCB7}" srcOrd="9" destOrd="0" presId="urn:microsoft.com/office/officeart/2005/8/layout/cycle6"/>
    <dgm:cxn modelId="{B41793D6-4714-48D0-9F9B-0E6C4938CE4E}" type="presParOf" srcId="{BBBB300B-9437-4058-A171-A9EED46A5AA3}" destId="{506F2C37-44E2-4E04-9532-1DEA40874B45}" srcOrd="10" destOrd="0" presId="urn:microsoft.com/office/officeart/2005/8/layout/cycle6"/>
    <dgm:cxn modelId="{80FBD7D6-74FD-4A55-8023-25A335123CC1}" type="presParOf" srcId="{BBBB300B-9437-4058-A171-A9EED46A5AA3}" destId="{0F2BCC70-5B49-4007-94ED-4E2E8CEA72C0}" srcOrd="11" destOrd="0" presId="urn:microsoft.com/office/officeart/2005/8/layout/cycle6"/>
    <dgm:cxn modelId="{4C5892CC-31BA-4D4B-A6D0-BFBE5CA576AE}" type="presParOf" srcId="{BBBB300B-9437-4058-A171-A9EED46A5AA3}" destId="{FD512453-8974-46AB-8ADD-E9B18659DD50}" srcOrd="12" destOrd="0" presId="urn:microsoft.com/office/officeart/2005/8/layout/cycle6"/>
    <dgm:cxn modelId="{FF388115-3815-42C4-AEBA-F2BE8ED09D9B}" type="presParOf" srcId="{BBBB300B-9437-4058-A171-A9EED46A5AA3}" destId="{D7F4D8A3-FC2A-43AA-A411-724A56A02037}" srcOrd="13" destOrd="0" presId="urn:microsoft.com/office/officeart/2005/8/layout/cycle6"/>
    <dgm:cxn modelId="{34EA0F74-83EC-44CC-80FB-B89746E85F17}" type="presParOf" srcId="{BBBB300B-9437-4058-A171-A9EED46A5AA3}" destId="{68C61F8C-A5E6-4979-A141-02C5BAE0DAC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08A38D-7359-4322-AD72-5D03B1D0CB6A}" type="doc">
      <dgm:prSet loTypeId="urn:microsoft.com/office/officeart/2005/8/layout/cycle1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547EF96-FA8B-4414-B399-651F0671CBB0}">
      <dgm:prSet phldrT="[Текст]" custT="1"/>
      <dgm:spPr/>
      <dgm:t>
        <a:bodyPr/>
        <a:lstStyle/>
        <a:p>
          <a:r>
            <a:rPr lang="uk-UA" sz="1400" dirty="0" smtClean="0"/>
            <a:t>2) умотивоване спростування переконань за допомогою прикладів;</a:t>
          </a:r>
          <a:endParaRPr lang="ru-RU" sz="1400" dirty="0"/>
        </a:p>
      </dgm:t>
    </dgm:pt>
    <dgm:pt modelId="{9126DDC1-4A1F-48CE-A242-079F3EA7F475}" type="parTrans" cxnId="{0032C81A-05C5-448B-8B8C-2EDE932C0354}">
      <dgm:prSet/>
      <dgm:spPr/>
      <dgm:t>
        <a:bodyPr/>
        <a:lstStyle/>
        <a:p>
          <a:endParaRPr lang="ru-RU"/>
        </a:p>
      </dgm:t>
    </dgm:pt>
    <dgm:pt modelId="{789EED76-96C2-4F55-9113-112642CF26D9}" type="sibTrans" cxnId="{0032C81A-05C5-448B-8B8C-2EDE932C0354}">
      <dgm:prSet/>
      <dgm:spPr/>
      <dgm:t>
        <a:bodyPr/>
        <a:lstStyle/>
        <a:p>
          <a:endParaRPr lang="ru-RU"/>
        </a:p>
      </dgm:t>
    </dgm:pt>
    <dgm:pt modelId="{F6FD790B-013B-4AB0-8922-AE1B76E22A3B}">
      <dgm:prSet phldrT="[Текст]" custT="1"/>
      <dgm:spPr/>
      <dgm:t>
        <a:bodyPr/>
        <a:lstStyle/>
        <a:p>
          <a:r>
            <a:rPr lang="uk-UA" sz="1400" dirty="0" smtClean="0"/>
            <a:t>4) створення вихованцю умов для саморозкриття з метою виявлення хибних аргументів щодо захисту своїх поглядів з подальшим їх спростуванням;</a:t>
          </a:r>
          <a:endParaRPr lang="ru-RU" sz="1400" dirty="0"/>
        </a:p>
      </dgm:t>
    </dgm:pt>
    <dgm:pt modelId="{C6B5F1D6-0698-4C03-9B65-2A89875AF6BE}" type="parTrans" cxnId="{82899A18-F27D-417D-8BAF-7CEEDD002712}">
      <dgm:prSet/>
      <dgm:spPr/>
      <dgm:t>
        <a:bodyPr/>
        <a:lstStyle/>
        <a:p>
          <a:endParaRPr lang="ru-RU"/>
        </a:p>
      </dgm:t>
    </dgm:pt>
    <dgm:pt modelId="{F7319D50-8C80-40A0-8156-51DD342D56AC}" type="sibTrans" cxnId="{82899A18-F27D-417D-8BAF-7CEEDD002712}">
      <dgm:prSet/>
      <dgm:spPr/>
      <dgm:t>
        <a:bodyPr/>
        <a:lstStyle/>
        <a:p>
          <a:endParaRPr lang="ru-RU"/>
        </a:p>
      </dgm:t>
    </dgm:pt>
    <dgm:pt modelId="{6080A57E-84A0-4D89-8696-3F427C0F1FEA}">
      <dgm:prSet phldrT="[Текст]"/>
      <dgm:spPr/>
      <dgm:t>
        <a:bodyPr/>
        <a:lstStyle/>
        <a:p>
          <a:r>
            <a:rPr lang="uk-UA" dirty="0" smtClean="0"/>
            <a:t>5) зіткнення моральних цінностей в духовному світі адресата;</a:t>
          </a:r>
          <a:endParaRPr lang="ru-RU" dirty="0"/>
        </a:p>
      </dgm:t>
    </dgm:pt>
    <dgm:pt modelId="{DD76986C-4FC9-4362-B576-9090F458DD40}" type="parTrans" cxnId="{52FAADA2-B6BE-4DAB-9DDC-C416DD8F567A}">
      <dgm:prSet/>
      <dgm:spPr/>
      <dgm:t>
        <a:bodyPr/>
        <a:lstStyle/>
        <a:p>
          <a:endParaRPr lang="ru-RU"/>
        </a:p>
      </dgm:t>
    </dgm:pt>
    <dgm:pt modelId="{06CF5BA1-8DFE-42A9-A523-F5209277AFD6}" type="sibTrans" cxnId="{52FAADA2-B6BE-4DAB-9DDC-C416DD8F567A}">
      <dgm:prSet/>
      <dgm:spPr/>
      <dgm:t>
        <a:bodyPr/>
        <a:lstStyle/>
        <a:p>
          <a:endParaRPr lang="ru-RU"/>
        </a:p>
      </dgm:t>
    </dgm:pt>
    <dgm:pt modelId="{A9FE358C-D887-4F26-BDBF-2C046BAD71F2}">
      <dgm:prSet phldrT="[Текст]" custT="1"/>
      <dgm:spPr/>
      <dgm:t>
        <a:bodyPr/>
        <a:lstStyle/>
        <a:p>
          <a:r>
            <a:rPr lang="uk-UA" sz="1400" dirty="0" smtClean="0"/>
            <a:t>6) вияви стриманості, чемності, довіри, поваги </a:t>
          </a:r>
          <a:r>
            <a:rPr lang="uk-UA" sz="1400" dirty="0" err="1" smtClean="0"/>
            <a:t>комунікаторів</a:t>
          </a:r>
          <a:r>
            <a:rPr lang="uk-UA" sz="1400" dirty="0" smtClean="0"/>
            <a:t> до адресата</a:t>
          </a:r>
          <a:endParaRPr lang="ru-RU" sz="1400" dirty="0"/>
        </a:p>
      </dgm:t>
    </dgm:pt>
    <dgm:pt modelId="{969009F4-1463-438A-B562-057BDC2DA3DF}" type="parTrans" cxnId="{3C7D7C76-0C81-4893-B101-67C329022415}">
      <dgm:prSet/>
      <dgm:spPr/>
      <dgm:t>
        <a:bodyPr/>
        <a:lstStyle/>
        <a:p>
          <a:endParaRPr lang="ru-RU"/>
        </a:p>
      </dgm:t>
    </dgm:pt>
    <dgm:pt modelId="{750B4130-5FE1-4918-9038-EDD707A9E5AD}" type="sibTrans" cxnId="{3C7D7C76-0C81-4893-B101-67C329022415}">
      <dgm:prSet/>
      <dgm:spPr/>
      <dgm:t>
        <a:bodyPr/>
        <a:lstStyle/>
        <a:p>
          <a:endParaRPr lang="ru-RU"/>
        </a:p>
      </dgm:t>
    </dgm:pt>
    <dgm:pt modelId="{8F6A0149-D741-40AA-ABCE-9ED82FDB3E75}">
      <dgm:prSet phldrT="[Текст]" custT="1"/>
      <dgm:spPr/>
      <dgm:t>
        <a:bodyPr/>
        <a:lstStyle/>
        <a:p>
          <a:r>
            <a:rPr lang="uk-UA" sz="1400" dirty="0" smtClean="0"/>
            <a:t>1) спонукання вихованця до порівняння себе з іншими, знайомство з цікавою для нього особою, яка має протилежні погляди;</a:t>
          </a:r>
          <a:endParaRPr lang="ru-RU" sz="1400" dirty="0"/>
        </a:p>
      </dgm:t>
    </dgm:pt>
    <dgm:pt modelId="{005A4EB8-52E8-4A3D-B666-04C932CAF2DE}" type="parTrans" cxnId="{7D0DA62B-781E-41A5-864C-7CD0397BC6CA}">
      <dgm:prSet/>
      <dgm:spPr/>
      <dgm:t>
        <a:bodyPr/>
        <a:lstStyle/>
        <a:p>
          <a:endParaRPr lang="ru-RU"/>
        </a:p>
      </dgm:t>
    </dgm:pt>
    <dgm:pt modelId="{75223E7F-1954-4B97-A351-5FDB2E5DFD7E}" type="sibTrans" cxnId="{7D0DA62B-781E-41A5-864C-7CD0397BC6CA}">
      <dgm:prSet/>
      <dgm:spPr/>
      <dgm:t>
        <a:bodyPr/>
        <a:lstStyle/>
        <a:p>
          <a:endParaRPr lang="ru-RU"/>
        </a:p>
      </dgm:t>
    </dgm:pt>
    <dgm:pt modelId="{9B88CD32-8489-4278-95F4-B2E31A3A99D5}">
      <dgm:prSet custT="1"/>
      <dgm:spPr/>
      <dgm:t>
        <a:bodyPr/>
        <a:lstStyle/>
        <a:p>
          <a:r>
            <a:rPr lang="uk-UA" sz="1400" dirty="0" smtClean="0"/>
            <a:t>3) доведення до парадоксу логіки міркувань вихованця, який відстоює хибні переконання;</a:t>
          </a:r>
          <a:endParaRPr lang="ru-RU" sz="1400" dirty="0"/>
        </a:p>
      </dgm:t>
    </dgm:pt>
    <dgm:pt modelId="{2BA6DC76-A413-4FB0-B469-DB92E4BF9427}" type="parTrans" cxnId="{24D6A891-26B5-43E4-83E0-49ABA0239D2F}">
      <dgm:prSet/>
      <dgm:spPr/>
      <dgm:t>
        <a:bodyPr/>
        <a:lstStyle/>
        <a:p>
          <a:endParaRPr lang="ru-RU"/>
        </a:p>
      </dgm:t>
    </dgm:pt>
    <dgm:pt modelId="{B99513DE-334F-46B9-85F6-2F046FCEA778}" type="sibTrans" cxnId="{24D6A891-26B5-43E4-83E0-49ABA0239D2F}">
      <dgm:prSet/>
      <dgm:spPr/>
      <dgm:t>
        <a:bodyPr/>
        <a:lstStyle/>
        <a:p>
          <a:endParaRPr lang="ru-RU"/>
        </a:p>
      </dgm:t>
    </dgm:pt>
    <dgm:pt modelId="{C6102B30-AF90-461D-875D-B2C94EE8C26F}" type="pres">
      <dgm:prSet presAssocID="{AF08A38D-7359-4322-AD72-5D03B1D0CB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D3198D4-2928-4274-A974-DA6B4382DD2D}" type="pres">
      <dgm:prSet presAssocID="{B547EF96-FA8B-4414-B399-651F0671CBB0}" presName="dummy" presStyleCnt="0"/>
      <dgm:spPr/>
    </dgm:pt>
    <dgm:pt modelId="{6276969C-84BC-4DAE-BDAB-7C028E644DC1}" type="pres">
      <dgm:prSet presAssocID="{B547EF96-FA8B-4414-B399-651F0671CBB0}" presName="node" presStyleLbl="revTx" presStyleIdx="0" presStyleCnt="6" custScaleX="128534" custScaleY="103674" custRadScaleRad="104129" custRadScaleInc="29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E167C-8837-4642-8950-159425A05659}" type="pres">
      <dgm:prSet presAssocID="{789EED76-96C2-4F55-9113-112642CF26D9}" presName="sibTrans" presStyleLbl="node1" presStyleIdx="0" presStyleCnt="6"/>
      <dgm:spPr/>
      <dgm:t>
        <a:bodyPr/>
        <a:lstStyle/>
        <a:p>
          <a:endParaRPr lang="uk-UA"/>
        </a:p>
      </dgm:t>
    </dgm:pt>
    <dgm:pt modelId="{FF674FE1-4179-44BF-9233-459F7BEEE481}" type="pres">
      <dgm:prSet presAssocID="{9B88CD32-8489-4278-95F4-B2E31A3A99D5}" presName="dummy" presStyleCnt="0"/>
      <dgm:spPr/>
    </dgm:pt>
    <dgm:pt modelId="{97BF7A22-E255-4C70-A676-1CABFAE5716B}" type="pres">
      <dgm:prSet presAssocID="{9B88CD32-8489-4278-95F4-B2E31A3A99D5}" presName="node" presStyleLbl="revTx" presStyleIdx="1" presStyleCnt="6" custScaleX="143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A6B5F-18B0-4CDF-BE23-FF16274F060F}" type="pres">
      <dgm:prSet presAssocID="{B99513DE-334F-46B9-85F6-2F046FCEA778}" presName="sibTrans" presStyleLbl="node1" presStyleIdx="1" presStyleCnt="6"/>
      <dgm:spPr/>
      <dgm:t>
        <a:bodyPr/>
        <a:lstStyle/>
        <a:p>
          <a:endParaRPr lang="uk-UA"/>
        </a:p>
      </dgm:t>
    </dgm:pt>
    <dgm:pt modelId="{D7A106A5-0BDE-439E-9B57-7119C902989D}" type="pres">
      <dgm:prSet presAssocID="{F6FD790B-013B-4AB0-8922-AE1B76E22A3B}" presName="dummy" presStyleCnt="0"/>
      <dgm:spPr/>
    </dgm:pt>
    <dgm:pt modelId="{9E6C8523-2D04-47D6-9DED-26D6D26342B2}" type="pres">
      <dgm:prSet presAssocID="{F6FD790B-013B-4AB0-8922-AE1B76E22A3B}" presName="node" presStyleLbl="revTx" presStyleIdx="2" presStyleCnt="6" custScaleX="164390" custScaleY="148613" custRadScaleRad="91410" custRadScaleInc="-22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481DD-D5D9-467B-B599-0358482D3E15}" type="pres">
      <dgm:prSet presAssocID="{F7319D50-8C80-40A0-8156-51DD342D56AC}" presName="sibTrans" presStyleLbl="node1" presStyleIdx="2" presStyleCnt="6"/>
      <dgm:spPr/>
      <dgm:t>
        <a:bodyPr/>
        <a:lstStyle/>
        <a:p>
          <a:endParaRPr lang="uk-UA"/>
        </a:p>
      </dgm:t>
    </dgm:pt>
    <dgm:pt modelId="{E066B1F5-F40D-487E-B512-A383A3A93181}" type="pres">
      <dgm:prSet presAssocID="{6080A57E-84A0-4D89-8696-3F427C0F1FEA}" presName="dummy" presStyleCnt="0"/>
      <dgm:spPr/>
    </dgm:pt>
    <dgm:pt modelId="{3DFDCF6D-71BB-4E02-BAC9-DFDBF92B8482}" type="pres">
      <dgm:prSet presAssocID="{6080A57E-84A0-4D89-8696-3F427C0F1FEA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528E2-C6D5-44BF-A87B-4C40656DB5A4}" type="pres">
      <dgm:prSet presAssocID="{06CF5BA1-8DFE-42A9-A523-F5209277AFD6}" presName="sibTrans" presStyleLbl="node1" presStyleIdx="3" presStyleCnt="6"/>
      <dgm:spPr/>
      <dgm:t>
        <a:bodyPr/>
        <a:lstStyle/>
        <a:p>
          <a:endParaRPr lang="uk-UA"/>
        </a:p>
      </dgm:t>
    </dgm:pt>
    <dgm:pt modelId="{E5439357-20CF-48F5-A9E0-417AAB28A94B}" type="pres">
      <dgm:prSet presAssocID="{A9FE358C-D887-4F26-BDBF-2C046BAD71F2}" presName="dummy" presStyleCnt="0"/>
      <dgm:spPr/>
    </dgm:pt>
    <dgm:pt modelId="{A1E9F040-6609-4EC4-9CB1-11D574B2A583}" type="pres">
      <dgm:prSet presAssocID="{A9FE358C-D887-4F26-BDBF-2C046BAD71F2}" presName="node" presStyleLbl="revTx" presStyleIdx="4" presStyleCnt="6" custScaleX="189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EB99E-6D3A-45C5-A02B-6CB5A8DF4759}" type="pres">
      <dgm:prSet presAssocID="{750B4130-5FE1-4918-9038-EDD707A9E5AD}" presName="sibTrans" presStyleLbl="node1" presStyleIdx="4" presStyleCnt="6"/>
      <dgm:spPr/>
      <dgm:t>
        <a:bodyPr/>
        <a:lstStyle/>
        <a:p>
          <a:endParaRPr lang="uk-UA"/>
        </a:p>
      </dgm:t>
    </dgm:pt>
    <dgm:pt modelId="{98E86791-C2F6-446A-9A9C-0A41615EB16B}" type="pres">
      <dgm:prSet presAssocID="{8F6A0149-D741-40AA-ABCE-9ED82FDB3E75}" presName="dummy" presStyleCnt="0"/>
      <dgm:spPr/>
    </dgm:pt>
    <dgm:pt modelId="{B38F99F6-99E2-4107-858C-D97C1715F9DF}" type="pres">
      <dgm:prSet presAssocID="{8F6A0149-D741-40AA-ABCE-9ED82FDB3E75}" presName="node" presStyleLbl="revTx" presStyleIdx="5" presStyleCnt="6" custScaleX="197979" custScaleY="101613" custRadScaleRad="111030" custRadScaleInc="-50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58A16-FA87-47A6-A9E7-97F1A62CB6DB}" type="pres">
      <dgm:prSet presAssocID="{75223E7F-1954-4B97-A351-5FDB2E5DFD7E}" presName="sibTrans" presStyleLbl="node1" presStyleIdx="5" presStyleCnt="6"/>
      <dgm:spPr/>
      <dgm:t>
        <a:bodyPr/>
        <a:lstStyle/>
        <a:p>
          <a:endParaRPr lang="uk-UA"/>
        </a:p>
      </dgm:t>
    </dgm:pt>
  </dgm:ptLst>
  <dgm:cxnLst>
    <dgm:cxn modelId="{0FEFB93A-0221-4508-A7A0-69074208474F}" type="presOf" srcId="{AF08A38D-7359-4322-AD72-5D03B1D0CB6A}" destId="{C6102B30-AF90-461D-875D-B2C94EE8C26F}" srcOrd="0" destOrd="0" presId="urn:microsoft.com/office/officeart/2005/8/layout/cycle1"/>
    <dgm:cxn modelId="{948DE892-E2A5-4534-8823-9BA11717418E}" type="presOf" srcId="{750B4130-5FE1-4918-9038-EDD707A9E5AD}" destId="{E58EB99E-6D3A-45C5-A02B-6CB5A8DF4759}" srcOrd="0" destOrd="0" presId="urn:microsoft.com/office/officeart/2005/8/layout/cycle1"/>
    <dgm:cxn modelId="{A57D3449-EBC6-49E8-97DE-186AEFB70820}" type="presOf" srcId="{75223E7F-1954-4B97-A351-5FDB2E5DFD7E}" destId="{7D958A16-FA87-47A6-A9E7-97F1A62CB6DB}" srcOrd="0" destOrd="0" presId="urn:microsoft.com/office/officeart/2005/8/layout/cycle1"/>
    <dgm:cxn modelId="{7D0DA62B-781E-41A5-864C-7CD0397BC6CA}" srcId="{AF08A38D-7359-4322-AD72-5D03B1D0CB6A}" destId="{8F6A0149-D741-40AA-ABCE-9ED82FDB3E75}" srcOrd="5" destOrd="0" parTransId="{005A4EB8-52E8-4A3D-B666-04C932CAF2DE}" sibTransId="{75223E7F-1954-4B97-A351-5FDB2E5DFD7E}"/>
    <dgm:cxn modelId="{9E1FC278-10D0-49DF-A5AB-D390AE0FA5C9}" type="presOf" srcId="{8F6A0149-D741-40AA-ABCE-9ED82FDB3E75}" destId="{B38F99F6-99E2-4107-858C-D97C1715F9DF}" srcOrd="0" destOrd="0" presId="urn:microsoft.com/office/officeart/2005/8/layout/cycle1"/>
    <dgm:cxn modelId="{8B223819-3B89-4245-AE4D-81B0F59400F4}" type="presOf" srcId="{F7319D50-8C80-40A0-8156-51DD342D56AC}" destId="{EED481DD-D5D9-467B-B599-0358482D3E15}" srcOrd="0" destOrd="0" presId="urn:microsoft.com/office/officeart/2005/8/layout/cycle1"/>
    <dgm:cxn modelId="{DF87D55C-658F-4E35-AF1A-00E92DE648EF}" type="presOf" srcId="{06CF5BA1-8DFE-42A9-A523-F5209277AFD6}" destId="{E3F528E2-C6D5-44BF-A87B-4C40656DB5A4}" srcOrd="0" destOrd="0" presId="urn:microsoft.com/office/officeart/2005/8/layout/cycle1"/>
    <dgm:cxn modelId="{3C7D7C76-0C81-4893-B101-67C329022415}" srcId="{AF08A38D-7359-4322-AD72-5D03B1D0CB6A}" destId="{A9FE358C-D887-4F26-BDBF-2C046BAD71F2}" srcOrd="4" destOrd="0" parTransId="{969009F4-1463-438A-B562-057BDC2DA3DF}" sibTransId="{750B4130-5FE1-4918-9038-EDD707A9E5AD}"/>
    <dgm:cxn modelId="{D5228D3F-F687-4B42-90F8-5CC6F4B8759F}" type="presOf" srcId="{B99513DE-334F-46B9-85F6-2F046FCEA778}" destId="{50AA6B5F-18B0-4CDF-BE23-FF16274F060F}" srcOrd="0" destOrd="0" presId="urn:microsoft.com/office/officeart/2005/8/layout/cycle1"/>
    <dgm:cxn modelId="{722A0588-2B6F-4CBA-9625-B09A72D1808A}" type="presOf" srcId="{9B88CD32-8489-4278-95F4-B2E31A3A99D5}" destId="{97BF7A22-E255-4C70-A676-1CABFAE5716B}" srcOrd="0" destOrd="0" presId="urn:microsoft.com/office/officeart/2005/8/layout/cycle1"/>
    <dgm:cxn modelId="{9FA18AF4-B183-4787-94EB-92F37DF94D3C}" type="presOf" srcId="{789EED76-96C2-4F55-9113-112642CF26D9}" destId="{814E167C-8837-4642-8950-159425A05659}" srcOrd="0" destOrd="0" presId="urn:microsoft.com/office/officeart/2005/8/layout/cycle1"/>
    <dgm:cxn modelId="{997FE0F9-6E0B-416A-AC9C-445CEA6356C1}" type="presOf" srcId="{B547EF96-FA8B-4414-B399-651F0671CBB0}" destId="{6276969C-84BC-4DAE-BDAB-7C028E644DC1}" srcOrd="0" destOrd="0" presId="urn:microsoft.com/office/officeart/2005/8/layout/cycle1"/>
    <dgm:cxn modelId="{52FAADA2-B6BE-4DAB-9DDC-C416DD8F567A}" srcId="{AF08A38D-7359-4322-AD72-5D03B1D0CB6A}" destId="{6080A57E-84A0-4D89-8696-3F427C0F1FEA}" srcOrd="3" destOrd="0" parTransId="{DD76986C-4FC9-4362-B576-9090F458DD40}" sibTransId="{06CF5BA1-8DFE-42A9-A523-F5209277AFD6}"/>
    <dgm:cxn modelId="{24D6A891-26B5-43E4-83E0-49ABA0239D2F}" srcId="{AF08A38D-7359-4322-AD72-5D03B1D0CB6A}" destId="{9B88CD32-8489-4278-95F4-B2E31A3A99D5}" srcOrd="1" destOrd="0" parTransId="{2BA6DC76-A413-4FB0-B469-DB92E4BF9427}" sibTransId="{B99513DE-334F-46B9-85F6-2F046FCEA778}"/>
    <dgm:cxn modelId="{5D5BDD28-3141-4D17-9FB2-3C733C9DDBBA}" type="presOf" srcId="{A9FE358C-D887-4F26-BDBF-2C046BAD71F2}" destId="{A1E9F040-6609-4EC4-9CB1-11D574B2A583}" srcOrd="0" destOrd="0" presId="urn:microsoft.com/office/officeart/2005/8/layout/cycle1"/>
    <dgm:cxn modelId="{69FFB961-91BA-4F56-8245-D93DBD745B07}" type="presOf" srcId="{F6FD790B-013B-4AB0-8922-AE1B76E22A3B}" destId="{9E6C8523-2D04-47D6-9DED-26D6D26342B2}" srcOrd="0" destOrd="0" presId="urn:microsoft.com/office/officeart/2005/8/layout/cycle1"/>
    <dgm:cxn modelId="{82899A18-F27D-417D-8BAF-7CEEDD002712}" srcId="{AF08A38D-7359-4322-AD72-5D03B1D0CB6A}" destId="{F6FD790B-013B-4AB0-8922-AE1B76E22A3B}" srcOrd="2" destOrd="0" parTransId="{C6B5F1D6-0698-4C03-9B65-2A89875AF6BE}" sibTransId="{F7319D50-8C80-40A0-8156-51DD342D56AC}"/>
    <dgm:cxn modelId="{0032C81A-05C5-448B-8B8C-2EDE932C0354}" srcId="{AF08A38D-7359-4322-AD72-5D03B1D0CB6A}" destId="{B547EF96-FA8B-4414-B399-651F0671CBB0}" srcOrd="0" destOrd="0" parTransId="{9126DDC1-4A1F-48CE-A242-079F3EA7F475}" sibTransId="{789EED76-96C2-4F55-9113-112642CF26D9}"/>
    <dgm:cxn modelId="{C7464299-893E-4DD2-9409-A4A8207B412D}" type="presOf" srcId="{6080A57E-84A0-4D89-8696-3F427C0F1FEA}" destId="{3DFDCF6D-71BB-4E02-BAC9-DFDBF92B8482}" srcOrd="0" destOrd="0" presId="urn:microsoft.com/office/officeart/2005/8/layout/cycle1"/>
    <dgm:cxn modelId="{B51C78EC-64C9-4B79-8FF8-536AFFAFBB15}" type="presParOf" srcId="{C6102B30-AF90-461D-875D-B2C94EE8C26F}" destId="{4D3198D4-2928-4274-A974-DA6B4382DD2D}" srcOrd="0" destOrd="0" presId="urn:microsoft.com/office/officeart/2005/8/layout/cycle1"/>
    <dgm:cxn modelId="{15067A23-F044-4B3B-AF96-739EE63029D9}" type="presParOf" srcId="{C6102B30-AF90-461D-875D-B2C94EE8C26F}" destId="{6276969C-84BC-4DAE-BDAB-7C028E644DC1}" srcOrd="1" destOrd="0" presId="urn:microsoft.com/office/officeart/2005/8/layout/cycle1"/>
    <dgm:cxn modelId="{B630BA90-DF93-4BD1-8AE6-EA6E9F09DAC7}" type="presParOf" srcId="{C6102B30-AF90-461D-875D-B2C94EE8C26F}" destId="{814E167C-8837-4642-8950-159425A05659}" srcOrd="2" destOrd="0" presId="urn:microsoft.com/office/officeart/2005/8/layout/cycle1"/>
    <dgm:cxn modelId="{683FA1BC-BBFA-41F1-9FF1-D15E89F67B48}" type="presParOf" srcId="{C6102B30-AF90-461D-875D-B2C94EE8C26F}" destId="{FF674FE1-4179-44BF-9233-459F7BEEE481}" srcOrd="3" destOrd="0" presId="urn:microsoft.com/office/officeart/2005/8/layout/cycle1"/>
    <dgm:cxn modelId="{D525F07A-97E8-4CBE-819F-0195DD217BEA}" type="presParOf" srcId="{C6102B30-AF90-461D-875D-B2C94EE8C26F}" destId="{97BF7A22-E255-4C70-A676-1CABFAE5716B}" srcOrd="4" destOrd="0" presId="urn:microsoft.com/office/officeart/2005/8/layout/cycle1"/>
    <dgm:cxn modelId="{E4371B9C-5028-4AA6-84DE-6452C772BDCB}" type="presParOf" srcId="{C6102B30-AF90-461D-875D-B2C94EE8C26F}" destId="{50AA6B5F-18B0-4CDF-BE23-FF16274F060F}" srcOrd="5" destOrd="0" presId="urn:microsoft.com/office/officeart/2005/8/layout/cycle1"/>
    <dgm:cxn modelId="{53742384-7361-4531-A0FE-C7CDF2FA32E7}" type="presParOf" srcId="{C6102B30-AF90-461D-875D-B2C94EE8C26F}" destId="{D7A106A5-0BDE-439E-9B57-7119C902989D}" srcOrd="6" destOrd="0" presId="urn:microsoft.com/office/officeart/2005/8/layout/cycle1"/>
    <dgm:cxn modelId="{6B7B2309-C53E-439B-87C7-B4FBD1C3B7EF}" type="presParOf" srcId="{C6102B30-AF90-461D-875D-B2C94EE8C26F}" destId="{9E6C8523-2D04-47D6-9DED-26D6D26342B2}" srcOrd="7" destOrd="0" presId="urn:microsoft.com/office/officeart/2005/8/layout/cycle1"/>
    <dgm:cxn modelId="{D75A58DF-B6D7-436C-881A-53B9B2D6099F}" type="presParOf" srcId="{C6102B30-AF90-461D-875D-B2C94EE8C26F}" destId="{EED481DD-D5D9-467B-B599-0358482D3E15}" srcOrd="8" destOrd="0" presId="urn:microsoft.com/office/officeart/2005/8/layout/cycle1"/>
    <dgm:cxn modelId="{E0278D54-881A-4ADC-A91E-DF747788298E}" type="presParOf" srcId="{C6102B30-AF90-461D-875D-B2C94EE8C26F}" destId="{E066B1F5-F40D-487E-B512-A383A3A93181}" srcOrd="9" destOrd="0" presId="urn:microsoft.com/office/officeart/2005/8/layout/cycle1"/>
    <dgm:cxn modelId="{438BE0CB-CB7E-4315-A29D-D1325608B715}" type="presParOf" srcId="{C6102B30-AF90-461D-875D-B2C94EE8C26F}" destId="{3DFDCF6D-71BB-4E02-BAC9-DFDBF92B8482}" srcOrd="10" destOrd="0" presId="urn:microsoft.com/office/officeart/2005/8/layout/cycle1"/>
    <dgm:cxn modelId="{C7857E17-0A05-4C4D-B2FF-B2F1A24154E2}" type="presParOf" srcId="{C6102B30-AF90-461D-875D-B2C94EE8C26F}" destId="{E3F528E2-C6D5-44BF-A87B-4C40656DB5A4}" srcOrd="11" destOrd="0" presId="urn:microsoft.com/office/officeart/2005/8/layout/cycle1"/>
    <dgm:cxn modelId="{2F6742F0-C121-4C42-9628-F81E9723F19D}" type="presParOf" srcId="{C6102B30-AF90-461D-875D-B2C94EE8C26F}" destId="{E5439357-20CF-48F5-A9E0-417AAB28A94B}" srcOrd="12" destOrd="0" presId="urn:microsoft.com/office/officeart/2005/8/layout/cycle1"/>
    <dgm:cxn modelId="{0798B6BE-3325-4BC8-8BE9-DE8113FC06D5}" type="presParOf" srcId="{C6102B30-AF90-461D-875D-B2C94EE8C26F}" destId="{A1E9F040-6609-4EC4-9CB1-11D574B2A583}" srcOrd="13" destOrd="0" presId="urn:microsoft.com/office/officeart/2005/8/layout/cycle1"/>
    <dgm:cxn modelId="{7B0AFEEF-01B8-4618-BEEC-F0F53F8E7F78}" type="presParOf" srcId="{C6102B30-AF90-461D-875D-B2C94EE8C26F}" destId="{E58EB99E-6D3A-45C5-A02B-6CB5A8DF4759}" srcOrd="14" destOrd="0" presId="urn:microsoft.com/office/officeart/2005/8/layout/cycle1"/>
    <dgm:cxn modelId="{55FF365F-B88C-4E4C-8E32-C6C5D05735E6}" type="presParOf" srcId="{C6102B30-AF90-461D-875D-B2C94EE8C26F}" destId="{98E86791-C2F6-446A-9A9C-0A41615EB16B}" srcOrd="15" destOrd="0" presId="urn:microsoft.com/office/officeart/2005/8/layout/cycle1"/>
    <dgm:cxn modelId="{F7F00A8A-CE20-4B0A-B8C9-A2114A45B372}" type="presParOf" srcId="{C6102B30-AF90-461D-875D-B2C94EE8C26F}" destId="{B38F99F6-99E2-4107-858C-D97C1715F9DF}" srcOrd="16" destOrd="0" presId="urn:microsoft.com/office/officeart/2005/8/layout/cycle1"/>
    <dgm:cxn modelId="{D44F25ED-8CB9-48A3-9A3D-9E6831DD36FD}" type="presParOf" srcId="{C6102B30-AF90-461D-875D-B2C94EE8C26F}" destId="{7D958A16-FA87-47A6-A9E7-97F1A62CB6DB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759795-BDF0-4833-A749-A2F1A756536D}" type="doc">
      <dgm:prSet loTypeId="urn:microsoft.com/office/officeart/2005/8/layout/matrix3" loCatId="matrix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78C5106-71AC-487B-82D7-F49788A6B6AC}">
      <dgm:prSet phldrT="[Текст]" custT="1"/>
      <dgm:spPr/>
      <dgm:t>
        <a:bodyPr/>
        <a:lstStyle/>
        <a:p>
          <a:r>
            <a:rPr lang="uk-UA" sz="1600" dirty="0" smtClean="0"/>
            <a:t>Виділяючи характерні ознаки одного предмета, або повторювані і спільні ознаки деякої множини предметів, ми утворюємо </a:t>
          </a:r>
          <a:r>
            <a:rPr lang="uk-UA" sz="1600" b="1" dirty="0" smtClean="0"/>
            <a:t>поняття</a:t>
          </a:r>
          <a:r>
            <a:rPr lang="uk-UA" sz="1600" dirty="0" smtClean="0"/>
            <a:t> предмета "А" як деяку сукупність його суттєвих ознак "а", "b", "с".</a:t>
          </a:r>
          <a:endParaRPr lang="ru-RU" sz="1600" dirty="0"/>
        </a:p>
      </dgm:t>
    </dgm:pt>
    <dgm:pt modelId="{5B20DB9D-5E82-4B3F-B368-C8F95F07AA60}" type="parTrans" cxnId="{AEE49FA4-1B9C-41AF-8524-AB3ABB03959A}">
      <dgm:prSet/>
      <dgm:spPr/>
      <dgm:t>
        <a:bodyPr/>
        <a:lstStyle/>
        <a:p>
          <a:endParaRPr lang="ru-RU"/>
        </a:p>
      </dgm:t>
    </dgm:pt>
    <dgm:pt modelId="{36BF141A-085E-4B2A-BFE4-2BC4A7D4CB15}" type="sibTrans" cxnId="{AEE49FA4-1B9C-41AF-8524-AB3ABB03959A}">
      <dgm:prSet/>
      <dgm:spPr/>
      <dgm:t>
        <a:bodyPr/>
        <a:lstStyle/>
        <a:p>
          <a:endParaRPr lang="ru-RU"/>
        </a:p>
      </dgm:t>
    </dgm:pt>
    <dgm:pt modelId="{5DDF1E2F-C473-478F-91CA-6DA9408466FE}">
      <dgm:prSet phldrT="[Текст]" custT="1"/>
      <dgm:spPr/>
      <dgm:t>
        <a:bodyPr/>
        <a:lstStyle/>
        <a:p>
          <a:r>
            <a:rPr lang="uk-UA" sz="1600" dirty="0" smtClean="0"/>
            <a:t>У формі </a:t>
          </a:r>
          <a:r>
            <a:rPr lang="uk-UA" sz="1600" b="1" dirty="0" smtClean="0"/>
            <a:t>судження</a:t>
          </a:r>
          <a:r>
            <a:rPr lang="uk-UA" sz="1600" dirty="0" smtClean="0"/>
            <a:t> відображаються відношення між предметами та їх властивостями. Ці відношення стверджуються або заперечуються. </a:t>
          </a:r>
          <a:endParaRPr lang="ru-RU" sz="1600" dirty="0"/>
        </a:p>
      </dgm:t>
    </dgm:pt>
    <dgm:pt modelId="{9F1D2EA4-2AA1-4042-B207-1E4BB8B425C6}" type="parTrans" cxnId="{FB6D9399-06AC-4816-BC96-8F5615996438}">
      <dgm:prSet/>
      <dgm:spPr/>
      <dgm:t>
        <a:bodyPr/>
        <a:lstStyle/>
        <a:p>
          <a:endParaRPr lang="ru-RU"/>
        </a:p>
      </dgm:t>
    </dgm:pt>
    <dgm:pt modelId="{3F0B66CE-99C2-4764-9530-E5D62D6D6AD0}" type="sibTrans" cxnId="{FB6D9399-06AC-4816-BC96-8F5615996438}">
      <dgm:prSet/>
      <dgm:spPr/>
      <dgm:t>
        <a:bodyPr/>
        <a:lstStyle/>
        <a:p>
          <a:endParaRPr lang="ru-RU"/>
        </a:p>
      </dgm:t>
    </dgm:pt>
    <dgm:pt modelId="{80DB2857-0BC7-40DC-BF49-F8842C02F6DC}">
      <dgm:prSet phldrT="[Текст]" custT="1"/>
      <dgm:spPr/>
      <dgm:t>
        <a:bodyPr/>
        <a:lstStyle/>
        <a:p>
          <a:r>
            <a:rPr lang="uk-UA" sz="1600" dirty="0" smtClean="0"/>
            <a:t>Розглядаючи </a:t>
          </a:r>
          <a:r>
            <a:rPr lang="uk-UA" sz="1600" b="1" dirty="0" smtClean="0"/>
            <a:t>умовивід</a:t>
          </a:r>
          <a:r>
            <a:rPr lang="uk-UA" sz="1600" dirty="0" smtClean="0"/>
            <a:t>, за допомогою якого з одного або декількох суджень виводиться нове судження, можна встановити, що в умовиводах одного типу вивід здійснюється одним і тим же способом.</a:t>
          </a:r>
          <a:endParaRPr lang="ru-RU" sz="1600" dirty="0"/>
        </a:p>
      </dgm:t>
    </dgm:pt>
    <dgm:pt modelId="{2751B697-F0F2-468B-965F-88D7E2F276AC}" type="parTrans" cxnId="{B7B3E168-0F78-433B-B3AE-D5F16B86E861}">
      <dgm:prSet/>
      <dgm:spPr/>
      <dgm:t>
        <a:bodyPr/>
        <a:lstStyle/>
        <a:p>
          <a:endParaRPr lang="ru-RU"/>
        </a:p>
      </dgm:t>
    </dgm:pt>
    <dgm:pt modelId="{4904C94F-6F92-4F8D-8E62-6BE9D504BD3F}" type="sibTrans" cxnId="{B7B3E168-0F78-433B-B3AE-D5F16B86E861}">
      <dgm:prSet/>
      <dgm:spPr/>
      <dgm:t>
        <a:bodyPr/>
        <a:lstStyle/>
        <a:p>
          <a:endParaRPr lang="ru-RU"/>
        </a:p>
      </dgm:t>
    </dgm:pt>
    <dgm:pt modelId="{4559B3DD-6634-4A49-B420-8066579BC390}">
      <dgm:prSet phldrT="[Текст]"/>
      <dgm:spPr/>
      <dgm:t>
        <a:bodyPr/>
        <a:lstStyle/>
        <a:p>
          <a:r>
            <a:rPr lang="uk-UA" b="1" dirty="0" smtClean="0"/>
            <a:t>Доведення (доказ) </a:t>
          </a:r>
          <a:r>
            <a:rPr lang="uk-UA" dirty="0" smtClean="0"/>
            <a:t>- форма мислення, що обґрунтовує правильність суджень, істинність яких не є очевидною шляхом перетворення їх на судження безпосередньо очевидні. Іншими словами, </a:t>
          </a:r>
          <a:r>
            <a:rPr lang="uk-UA" b="1" dirty="0" smtClean="0"/>
            <a:t>доказ</a:t>
          </a:r>
          <a:r>
            <a:rPr lang="uk-UA" dirty="0" smtClean="0"/>
            <a:t> - форма мислення, за допомогою якої розкривається істинність одних суджень і хибність інших.</a:t>
          </a:r>
          <a:endParaRPr lang="ru-RU" dirty="0"/>
        </a:p>
      </dgm:t>
    </dgm:pt>
    <dgm:pt modelId="{166F0CA8-FABF-4612-BC10-A8C319B00B85}" type="parTrans" cxnId="{25AAADC3-87CF-4C02-8F1B-E7C9BBE1BCBB}">
      <dgm:prSet/>
      <dgm:spPr/>
      <dgm:t>
        <a:bodyPr/>
        <a:lstStyle/>
        <a:p>
          <a:endParaRPr lang="ru-RU"/>
        </a:p>
      </dgm:t>
    </dgm:pt>
    <dgm:pt modelId="{CFDCFD51-9887-40E3-AE29-D6120AA6D163}" type="sibTrans" cxnId="{25AAADC3-87CF-4C02-8F1B-E7C9BBE1BCBB}">
      <dgm:prSet/>
      <dgm:spPr/>
      <dgm:t>
        <a:bodyPr/>
        <a:lstStyle/>
        <a:p>
          <a:endParaRPr lang="ru-RU"/>
        </a:p>
      </dgm:t>
    </dgm:pt>
    <dgm:pt modelId="{CF12CDDC-0550-4B67-A1F9-834E5848AD2C}" type="pres">
      <dgm:prSet presAssocID="{C6759795-BDF0-4833-A749-A2F1A756536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0949318-5289-4751-80E1-D68B8B38AC00}" type="pres">
      <dgm:prSet presAssocID="{C6759795-BDF0-4833-A749-A2F1A756536D}" presName="diamond" presStyleLbl="bgShp" presStyleIdx="0" presStyleCnt="1"/>
      <dgm:spPr/>
    </dgm:pt>
    <dgm:pt modelId="{5FDCFF30-A681-4F7C-B1E7-E2D799793E51}" type="pres">
      <dgm:prSet presAssocID="{C6759795-BDF0-4833-A749-A2F1A756536D}" presName="quad1" presStyleLbl="node1" presStyleIdx="0" presStyleCnt="4" custScaleX="184330" custLinFactNeighborX="-51638" custLinFactNeighborY="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2BBF3-4348-42F1-B5A7-AB1EC59E3316}" type="pres">
      <dgm:prSet presAssocID="{C6759795-BDF0-4833-A749-A2F1A756536D}" presName="quad2" presStyleLbl="node1" presStyleIdx="1" presStyleCnt="4" custScaleX="180770" custLinFactNeighborX="43217" custLinFactNeighborY="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2E311-B6CC-4E34-98D6-D1C19CA805FD}" type="pres">
      <dgm:prSet presAssocID="{C6759795-BDF0-4833-A749-A2F1A756536D}" presName="quad3" presStyleLbl="node1" presStyleIdx="2" presStyleCnt="4" custScaleX="184259" custLinFactNeighborX="-50338" custLinFactNeighborY="103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9F88F-4D4D-4597-B762-2401D7D9D69C}" type="pres">
      <dgm:prSet presAssocID="{C6759795-BDF0-4833-A749-A2F1A756536D}" presName="quad4" presStyleLbl="node1" presStyleIdx="3" presStyleCnt="4" custScaleX="182551" custLinFactNeighborX="44107" custLinFactNeighborY="68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6D9399-06AC-4816-BC96-8F5615996438}" srcId="{C6759795-BDF0-4833-A749-A2F1A756536D}" destId="{5DDF1E2F-C473-478F-91CA-6DA9408466FE}" srcOrd="1" destOrd="0" parTransId="{9F1D2EA4-2AA1-4042-B207-1E4BB8B425C6}" sibTransId="{3F0B66CE-99C2-4764-9530-E5D62D6D6AD0}"/>
    <dgm:cxn modelId="{DBA2A79C-1010-4CCA-9964-70CCF90E40D0}" type="presOf" srcId="{C6759795-BDF0-4833-A749-A2F1A756536D}" destId="{CF12CDDC-0550-4B67-A1F9-834E5848AD2C}" srcOrd="0" destOrd="0" presId="urn:microsoft.com/office/officeart/2005/8/layout/matrix3"/>
    <dgm:cxn modelId="{B7B3E168-0F78-433B-B3AE-D5F16B86E861}" srcId="{C6759795-BDF0-4833-A749-A2F1A756536D}" destId="{80DB2857-0BC7-40DC-BF49-F8842C02F6DC}" srcOrd="2" destOrd="0" parTransId="{2751B697-F0F2-468B-965F-88D7E2F276AC}" sibTransId="{4904C94F-6F92-4F8D-8E62-6BE9D504BD3F}"/>
    <dgm:cxn modelId="{E0C8EAFF-3F21-47E6-97E2-30769B38A9BA}" type="presOf" srcId="{4559B3DD-6634-4A49-B420-8066579BC390}" destId="{2B29F88F-4D4D-4597-B762-2401D7D9D69C}" srcOrd="0" destOrd="0" presId="urn:microsoft.com/office/officeart/2005/8/layout/matrix3"/>
    <dgm:cxn modelId="{32338FDC-8DAF-43EB-80A5-5F4991C5A92E}" type="presOf" srcId="{80DB2857-0BC7-40DC-BF49-F8842C02F6DC}" destId="{EB22E311-B6CC-4E34-98D6-D1C19CA805FD}" srcOrd="0" destOrd="0" presId="urn:microsoft.com/office/officeart/2005/8/layout/matrix3"/>
    <dgm:cxn modelId="{A2A2ECA5-C957-4178-A44B-630F22F0CEA2}" type="presOf" srcId="{178C5106-71AC-487B-82D7-F49788A6B6AC}" destId="{5FDCFF30-A681-4F7C-B1E7-E2D799793E51}" srcOrd="0" destOrd="0" presId="urn:microsoft.com/office/officeart/2005/8/layout/matrix3"/>
    <dgm:cxn modelId="{AEE49FA4-1B9C-41AF-8524-AB3ABB03959A}" srcId="{C6759795-BDF0-4833-A749-A2F1A756536D}" destId="{178C5106-71AC-487B-82D7-F49788A6B6AC}" srcOrd="0" destOrd="0" parTransId="{5B20DB9D-5E82-4B3F-B368-C8F95F07AA60}" sibTransId="{36BF141A-085E-4B2A-BFE4-2BC4A7D4CB15}"/>
    <dgm:cxn modelId="{4F1B1FD7-6FAB-4EA9-9821-BA6959EDB4A0}" type="presOf" srcId="{5DDF1E2F-C473-478F-91CA-6DA9408466FE}" destId="{61E2BBF3-4348-42F1-B5A7-AB1EC59E3316}" srcOrd="0" destOrd="0" presId="urn:microsoft.com/office/officeart/2005/8/layout/matrix3"/>
    <dgm:cxn modelId="{25AAADC3-87CF-4C02-8F1B-E7C9BBE1BCBB}" srcId="{C6759795-BDF0-4833-A749-A2F1A756536D}" destId="{4559B3DD-6634-4A49-B420-8066579BC390}" srcOrd="3" destOrd="0" parTransId="{166F0CA8-FABF-4612-BC10-A8C319B00B85}" sibTransId="{CFDCFD51-9887-40E3-AE29-D6120AA6D163}"/>
    <dgm:cxn modelId="{D6B7CC69-C6CA-4839-A163-5ED2A052F360}" type="presParOf" srcId="{CF12CDDC-0550-4B67-A1F9-834E5848AD2C}" destId="{80949318-5289-4751-80E1-D68B8B38AC00}" srcOrd="0" destOrd="0" presId="urn:microsoft.com/office/officeart/2005/8/layout/matrix3"/>
    <dgm:cxn modelId="{F8A020BB-3AD4-4BF6-A817-941813C6EE79}" type="presParOf" srcId="{CF12CDDC-0550-4B67-A1F9-834E5848AD2C}" destId="{5FDCFF30-A681-4F7C-B1E7-E2D799793E51}" srcOrd="1" destOrd="0" presId="urn:microsoft.com/office/officeart/2005/8/layout/matrix3"/>
    <dgm:cxn modelId="{4DC05CF4-6117-44AF-8339-286E1E41B985}" type="presParOf" srcId="{CF12CDDC-0550-4B67-A1F9-834E5848AD2C}" destId="{61E2BBF3-4348-42F1-B5A7-AB1EC59E3316}" srcOrd="2" destOrd="0" presId="urn:microsoft.com/office/officeart/2005/8/layout/matrix3"/>
    <dgm:cxn modelId="{95B2B765-15AA-4C19-8081-475C1EFD88EC}" type="presParOf" srcId="{CF12CDDC-0550-4B67-A1F9-834E5848AD2C}" destId="{EB22E311-B6CC-4E34-98D6-D1C19CA805FD}" srcOrd="3" destOrd="0" presId="urn:microsoft.com/office/officeart/2005/8/layout/matrix3"/>
    <dgm:cxn modelId="{824C5CF6-2BA0-49F7-B07C-253661D30D88}" type="presParOf" srcId="{CF12CDDC-0550-4B67-A1F9-834E5848AD2C}" destId="{2B29F88F-4D4D-4597-B762-2401D7D9D69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361B4E3-FA6A-437E-B3EE-D0B9B8DE9790}" type="doc">
      <dgm:prSet loTypeId="urn:microsoft.com/office/officeart/2005/8/layout/default#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6E76DFC-0BB0-4B14-A6B9-D5186D9E4C67}">
      <dgm:prSet phldrT="[Текст]" custT="1"/>
      <dgm:spPr/>
      <dgm:t>
        <a:bodyPr/>
        <a:lstStyle/>
        <a:p>
          <a:r>
            <a:rPr lang="uk-UA" sz="1800" u="none" dirty="0" smtClean="0"/>
            <a:t>Формально-логічні закони — це закони правильної побудови і зв'язку думки. Закони логіки виражають такі суттєві, загальні, неодмінні властивості мислення, як визначеність, несуперечність, послідовність і обґрунтованість</a:t>
          </a:r>
          <a:endParaRPr lang="ru-RU" sz="1800" u="none" dirty="0"/>
        </a:p>
      </dgm:t>
    </dgm:pt>
    <dgm:pt modelId="{DE22DED4-173F-452E-A937-4FDEEB62371C}" type="parTrans" cxnId="{0B6D0E31-7EB7-40DE-8DDE-C7280116C9E0}">
      <dgm:prSet/>
      <dgm:spPr/>
      <dgm:t>
        <a:bodyPr/>
        <a:lstStyle/>
        <a:p>
          <a:endParaRPr lang="ru-RU"/>
        </a:p>
      </dgm:t>
    </dgm:pt>
    <dgm:pt modelId="{1866E7B8-4C26-4A9A-92BF-B89B1BFB3C68}" type="sibTrans" cxnId="{0B6D0E31-7EB7-40DE-8DDE-C7280116C9E0}">
      <dgm:prSet/>
      <dgm:spPr/>
      <dgm:t>
        <a:bodyPr/>
        <a:lstStyle/>
        <a:p>
          <a:endParaRPr lang="ru-RU"/>
        </a:p>
      </dgm:t>
    </dgm:pt>
    <dgm:pt modelId="{EEB5F608-725F-45AB-AE8A-C333BE027F93}">
      <dgm:prSet phldrT="[Текст]" custT="1"/>
      <dgm:spPr/>
      <dgm:t>
        <a:bodyPr/>
        <a:lstStyle/>
        <a:p>
          <a:r>
            <a:rPr lang="uk-UA" sz="1800" u="none" dirty="0" smtClean="0"/>
            <a:t>Виражаючи основні властивості мислення, закони логіки мають свою основу, своє джерело в об'єктивних речах</a:t>
          </a:r>
          <a:endParaRPr lang="ru-RU" sz="1800" u="none" dirty="0"/>
        </a:p>
      </dgm:t>
    </dgm:pt>
    <dgm:pt modelId="{91650E97-3EDD-40D0-B206-0A9EF89C94BA}" type="parTrans" cxnId="{4BD45A80-0309-4CE3-B4A6-10BCD0CA5F61}">
      <dgm:prSet/>
      <dgm:spPr/>
      <dgm:t>
        <a:bodyPr/>
        <a:lstStyle/>
        <a:p>
          <a:endParaRPr lang="ru-RU"/>
        </a:p>
      </dgm:t>
    </dgm:pt>
    <dgm:pt modelId="{6DC6B3E2-7108-45BA-8BFF-8F9F42FF37FA}" type="sibTrans" cxnId="{4BD45A80-0309-4CE3-B4A6-10BCD0CA5F61}">
      <dgm:prSet/>
      <dgm:spPr/>
      <dgm:t>
        <a:bodyPr/>
        <a:lstStyle/>
        <a:p>
          <a:endParaRPr lang="ru-RU"/>
        </a:p>
      </dgm:t>
    </dgm:pt>
    <dgm:pt modelId="{1615BF5B-8052-44B9-BEE7-1EF1BD7068E8}">
      <dgm:prSet phldrT="[Текст]" custT="1"/>
      <dgm:spPr/>
      <dgm:t>
        <a:bodyPr/>
        <a:lstStyle/>
        <a:p>
          <a:r>
            <a:rPr lang="uk-UA" sz="1800" u="none" dirty="0" smtClean="0"/>
            <a:t>Закони логіки існують і діють незалежно від волі і бажання людей</a:t>
          </a:r>
          <a:endParaRPr lang="ru-RU" sz="1800" u="none" dirty="0"/>
        </a:p>
      </dgm:t>
    </dgm:pt>
    <dgm:pt modelId="{9CCF6447-54E7-421B-AEF2-F26F30CACF8D}" type="parTrans" cxnId="{D33CCF82-F634-47DE-863B-F0BFF3FFDB70}">
      <dgm:prSet/>
      <dgm:spPr/>
      <dgm:t>
        <a:bodyPr/>
        <a:lstStyle/>
        <a:p>
          <a:endParaRPr lang="ru-RU"/>
        </a:p>
      </dgm:t>
    </dgm:pt>
    <dgm:pt modelId="{2D30010B-5314-45B9-AC61-61550FACD429}" type="sibTrans" cxnId="{D33CCF82-F634-47DE-863B-F0BFF3FFDB70}">
      <dgm:prSet/>
      <dgm:spPr/>
      <dgm:t>
        <a:bodyPr/>
        <a:lstStyle/>
        <a:p>
          <a:endParaRPr lang="ru-RU"/>
        </a:p>
      </dgm:t>
    </dgm:pt>
    <dgm:pt modelId="{F7A510DE-78AB-4668-9282-B98E0B85B069}">
      <dgm:prSet phldrT="[Текст]" custT="1"/>
      <dgm:spPr/>
      <dgm:t>
        <a:bodyPr/>
        <a:lstStyle/>
        <a:p>
          <a:r>
            <a:rPr lang="uk-UA" sz="1800" u="none" dirty="0" smtClean="0"/>
            <a:t>Формально-логічні закони мають загальнолюдський і загальнонауковий характер</a:t>
          </a:r>
          <a:endParaRPr lang="ru-RU" sz="1800" u="none" dirty="0"/>
        </a:p>
      </dgm:t>
    </dgm:pt>
    <dgm:pt modelId="{1F248A81-7B53-49E1-A461-BE861B206C18}" type="parTrans" cxnId="{6D4B2A6C-503C-4FAF-BE0E-EB7D06A1742A}">
      <dgm:prSet/>
      <dgm:spPr/>
      <dgm:t>
        <a:bodyPr/>
        <a:lstStyle/>
        <a:p>
          <a:endParaRPr lang="ru-RU"/>
        </a:p>
      </dgm:t>
    </dgm:pt>
    <dgm:pt modelId="{9968B3C4-0A09-447A-B047-605D7D0830ED}" type="sibTrans" cxnId="{6D4B2A6C-503C-4FAF-BE0E-EB7D06A1742A}">
      <dgm:prSet/>
      <dgm:spPr/>
      <dgm:t>
        <a:bodyPr/>
        <a:lstStyle/>
        <a:p>
          <a:endParaRPr lang="ru-RU"/>
        </a:p>
      </dgm:t>
    </dgm:pt>
    <dgm:pt modelId="{1E481771-21A1-4B0A-A673-502AB2CCBC04}">
      <dgm:prSet phldrT="[Текст]" custT="1"/>
      <dgm:spPr/>
      <dgm:t>
        <a:bodyPr/>
        <a:lstStyle/>
        <a:p>
          <a:r>
            <a:rPr lang="uk-UA" sz="1800" u="none" dirty="0" smtClean="0"/>
            <a:t>Закони логіки є знаряддям пізнання дійсності, необхідною умовою точного, адекватного відображення мисленням зовнішнього світу</a:t>
          </a:r>
          <a:endParaRPr lang="ru-RU" sz="1800" u="none" dirty="0"/>
        </a:p>
      </dgm:t>
    </dgm:pt>
    <dgm:pt modelId="{989BF9E1-E879-48B6-82A1-74AF4E018FB6}" type="parTrans" cxnId="{764C260C-4540-468F-9119-3E1938B8FD13}">
      <dgm:prSet/>
      <dgm:spPr/>
      <dgm:t>
        <a:bodyPr/>
        <a:lstStyle/>
        <a:p>
          <a:endParaRPr lang="ru-RU"/>
        </a:p>
      </dgm:t>
    </dgm:pt>
    <dgm:pt modelId="{691B6AF3-11D0-4F38-9707-E020E92A55BA}" type="sibTrans" cxnId="{764C260C-4540-468F-9119-3E1938B8FD13}">
      <dgm:prSet/>
      <dgm:spPr/>
      <dgm:t>
        <a:bodyPr/>
        <a:lstStyle/>
        <a:p>
          <a:endParaRPr lang="ru-RU"/>
        </a:p>
      </dgm:t>
    </dgm:pt>
    <dgm:pt modelId="{00DC48CD-FBDE-4A8C-AB31-E5D86345A12B}">
      <dgm:prSet custT="1"/>
      <dgm:spPr/>
      <dgm:t>
        <a:bodyPr/>
        <a:lstStyle/>
        <a:p>
          <a:r>
            <a:rPr lang="uk-UA" sz="1800" u="none" dirty="0" smtClean="0"/>
            <a:t>Закони логіки, будучи специфічними законами мислення, нерозривно пов'язані із законами об'єктивного світу, погоджуються з ними</a:t>
          </a:r>
          <a:endParaRPr lang="ru-RU" sz="1800" u="none" dirty="0"/>
        </a:p>
      </dgm:t>
    </dgm:pt>
    <dgm:pt modelId="{0E2E3E30-8F9F-4DDA-81AF-06AFF91460B4}" type="parTrans" cxnId="{7DCC6E40-41BE-4647-B84D-913BF89C3E10}">
      <dgm:prSet/>
      <dgm:spPr/>
      <dgm:t>
        <a:bodyPr/>
        <a:lstStyle/>
        <a:p>
          <a:endParaRPr lang="ru-RU"/>
        </a:p>
      </dgm:t>
    </dgm:pt>
    <dgm:pt modelId="{5481CF1F-36D2-45E6-993C-BC02A86FFA01}" type="sibTrans" cxnId="{7DCC6E40-41BE-4647-B84D-913BF89C3E10}">
      <dgm:prSet/>
      <dgm:spPr/>
      <dgm:t>
        <a:bodyPr/>
        <a:lstStyle/>
        <a:p>
          <a:endParaRPr lang="ru-RU"/>
        </a:p>
      </dgm:t>
    </dgm:pt>
    <dgm:pt modelId="{793EA15C-7A5F-44B7-808E-7E350B7AA843}" type="pres">
      <dgm:prSet presAssocID="{9361B4E3-FA6A-437E-B3EE-D0B9B8DE97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F96DB69-0528-4490-9767-A48788DA8FED}" type="pres">
      <dgm:prSet presAssocID="{36E76DFC-0BB0-4B14-A6B9-D5186D9E4C67}" presName="node" presStyleLbl="node1" presStyleIdx="0" presStyleCnt="6" custScaleX="167436" custScaleY="165517" custLinFactNeighborX="-13786" custLinFactNeighborY="1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56B85-4B80-423D-BF50-E663C93B4D0E}" type="pres">
      <dgm:prSet presAssocID="{1866E7B8-4C26-4A9A-92BF-B89B1BFB3C68}" presName="sibTrans" presStyleCnt="0"/>
      <dgm:spPr/>
    </dgm:pt>
    <dgm:pt modelId="{7C22CAD4-9B84-47A0-BDCB-3925D8A55C46}" type="pres">
      <dgm:prSet presAssocID="{00DC48CD-FBDE-4A8C-AB31-E5D86345A12B}" presName="node" presStyleLbl="node1" presStyleIdx="1" presStyleCnt="6" custScaleX="149708" custScaleY="138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70AD6-0F7A-4EB4-A39F-8805598387DC}" type="pres">
      <dgm:prSet presAssocID="{5481CF1F-36D2-45E6-993C-BC02A86FFA01}" presName="sibTrans" presStyleCnt="0"/>
      <dgm:spPr/>
    </dgm:pt>
    <dgm:pt modelId="{661B44E2-6865-403A-90F2-6E2F07DAD29F}" type="pres">
      <dgm:prSet presAssocID="{EEB5F608-725F-45AB-AE8A-C333BE027F93}" presName="node" presStyleLbl="node1" presStyleIdx="2" presStyleCnt="6" custScaleX="115313" custScaleY="146684" custLinFactNeighborX="-6317" custLinFactNeighborY="33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F6FB6-298B-4A68-8750-D8896179B76F}" type="pres">
      <dgm:prSet presAssocID="{6DC6B3E2-7108-45BA-8BFF-8F9F42FF37FA}" presName="sibTrans" presStyleCnt="0"/>
      <dgm:spPr/>
    </dgm:pt>
    <dgm:pt modelId="{98AD8EB2-7E21-42CC-880A-09520E472F26}" type="pres">
      <dgm:prSet presAssocID="{1615BF5B-8052-44B9-BEE7-1EF1BD7068E8}" presName="node" presStyleLbl="node1" presStyleIdx="3" presStyleCnt="6" custScaleX="114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E5675-8452-4CE8-B5AE-8198C5352DF6}" type="pres">
      <dgm:prSet presAssocID="{2D30010B-5314-45B9-AC61-61550FACD429}" presName="sibTrans" presStyleCnt="0"/>
      <dgm:spPr/>
    </dgm:pt>
    <dgm:pt modelId="{0756CE05-1784-4B4B-9561-A82A1EE0BB2B}" type="pres">
      <dgm:prSet presAssocID="{F7A510DE-78AB-4668-9282-B98E0B85B069}" presName="node" presStyleLbl="node1" presStyleIdx="4" presStyleCnt="6" custScaleX="117538" custScaleY="122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267CE-6CEE-4F4F-96B4-B10D0EA4A818}" type="pres">
      <dgm:prSet presAssocID="{9968B3C4-0A09-447A-B047-605D7D0830ED}" presName="sibTrans" presStyleCnt="0"/>
      <dgm:spPr/>
    </dgm:pt>
    <dgm:pt modelId="{0E7EB163-E9C2-456F-9C09-6DCE76FE5751}" type="pres">
      <dgm:prSet presAssocID="{1E481771-21A1-4B0A-A673-502AB2CCBC04}" presName="node" presStyleLbl="node1" presStyleIdx="5" presStyleCnt="6" custScaleX="159231" custScaleY="117002" custLinFactNeighborX="61521" custLinFactNeighborY="2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E309D9-44A1-4F5E-8A7C-20348AB0138B}" type="presOf" srcId="{1E481771-21A1-4B0A-A673-502AB2CCBC04}" destId="{0E7EB163-E9C2-456F-9C09-6DCE76FE5751}" srcOrd="0" destOrd="0" presId="urn:microsoft.com/office/officeart/2005/8/layout/default#2"/>
    <dgm:cxn modelId="{7DCC6E40-41BE-4647-B84D-913BF89C3E10}" srcId="{9361B4E3-FA6A-437E-B3EE-D0B9B8DE9790}" destId="{00DC48CD-FBDE-4A8C-AB31-E5D86345A12B}" srcOrd="1" destOrd="0" parTransId="{0E2E3E30-8F9F-4DDA-81AF-06AFF91460B4}" sibTransId="{5481CF1F-36D2-45E6-993C-BC02A86FFA01}"/>
    <dgm:cxn modelId="{2ED1EFE6-390B-4BA5-9823-15B503F26FA9}" type="presOf" srcId="{1615BF5B-8052-44B9-BEE7-1EF1BD7068E8}" destId="{98AD8EB2-7E21-42CC-880A-09520E472F26}" srcOrd="0" destOrd="0" presId="urn:microsoft.com/office/officeart/2005/8/layout/default#2"/>
    <dgm:cxn modelId="{6D4B2A6C-503C-4FAF-BE0E-EB7D06A1742A}" srcId="{9361B4E3-FA6A-437E-B3EE-D0B9B8DE9790}" destId="{F7A510DE-78AB-4668-9282-B98E0B85B069}" srcOrd="4" destOrd="0" parTransId="{1F248A81-7B53-49E1-A461-BE861B206C18}" sibTransId="{9968B3C4-0A09-447A-B047-605D7D0830ED}"/>
    <dgm:cxn modelId="{23BB6080-5014-4CF9-BD00-18EE7897E35A}" type="presOf" srcId="{36E76DFC-0BB0-4B14-A6B9-D5186D9E4C67}" destId="{9F96DB69-0528-4490-9767-A48788DA8FED}" srcOrd="0" destOrd="0" presId="urn:microsoft.com/office/officeart/2005/8/layout/default#2"/>
    <dgm:cxn modelId="{BA055E57-06B8-41DF-AFBD-6EE70FCFE235}" type="presOf" srcId="{EEB5F608-725F-45AB-AE8A-C333BE027F93}" destId="{661B44E2-6865-403A-90F2-6E2F07DAD29F}" srcOrd="0" destOrd="0" presId="urn:microsoft.com/office/officeart/2005/8/layout/default#2"/>
    <dgm:cxn modelId="{4BD45A80-0309-4CE3-B4A6-10BCD0CA5F61}" srcId="{9361B4E3-FA6A-437E-B3EE-D0B9B8DE9790}" destId="{EEB5F608-725F-45AB-AE8A-C333BE027F93}" srcOrd="2" destOrd="0" parTransId="{91650E97-3EDD-40D0-B206-0A9EF89C94BA}" sibTransId="{6DC6B3E2-7108-45BA-8BFF-8F9F42FF37FA}"/>
    <dgm:cxn modelId="{0B6D0E31-7EB7-40DE-8DDE-C7280116C9E0}" srcId="{9361B4E3-FA6A-437E-B3EE-D0B9B8DE9790}" destId="{36E76DFC-0BB0-4B14-A6B9-D5186D9E4C67}" srcOrd="0" destOrd="0" parTransId="{DE22DED4-173F-452E-A937-4FDEEB62371C}" sibTransId="{1866E7B8-4C26-4A9A-92BF-B89B1BFB3C68}"/>
    <dgm:cxn modelId="{764C260C-4540-468F-9119-3E1938B8FD13}" srcId="{9361B4E3-FA6A-437E-B3EE-D0B9B8DE9790}" destId="{1E481771-21A1-4B0A-A673-502AB2CCBC04}" srcOrd="5" destOrd="0" parTransId="{989BF9E1-E879-48B6-82A1-74AF4E018FB6}" sibTransId="{691B6AF3-11D0-4F38-9707-E020E92A55BA}"/>
    <dgm:cxn modelId="{D33CCF82-F634-47DE-863B-F0BFF3FFDB70}" srcId="{9361B4E3-FA6A-437E-B3EE-D0B9B8DE9790}" destId="{1615BF5B-8052-44B9-BEE7-1EF1BD7068E8}" srcOrd="3" destOrd="0" parTransId="{9CCF6447-54E7-421B-AEF2-F26F30CACF8D}" sibTransId="{2D30010B-5314-45B9-AC61-61550FACD429}"/>
    <dgm:cxn modelId="{55C3DC9C-C11A-4CF1-A30E-318C8EBE4D42}" type="presOf" srcId="{00DC48CD-FBDE-4A8C-AB31-E5D86345A12B}" destId="{7C22CAD4-9B84-47A0-BDCB-3925D8A55C46}" srcOrd="0" destOrd="0" presId="urn:microsoft.com/office/officeart/2005/8/layout/default#2"/>
    <dgm:cxn modelId="{EFBDCA2F-6DA9-4EEC-92B3-FFFF71F30311}" type="presOf" srcId="{F7A510DE-78AB-4668-9282-B98E0B85B069}" destId="{0756CE05-1784-4B4B-9561-A82A1EE0BB2B}" srcOrd="0" destOrd="0" presId="urn:microsoft.com/office/officeart/2005/8/layout/default#2"/>
    <dgm:cxn modelId="{7EA4781A-044C-49A7-BCBB-2D1317EA10A5}" type="presOf" srcId="{9361B4E3-FA6A-437E-B3EE-D0B9B8DE9790}" destId="{793EA15C-7A5F-44B7-808E-7E350B7AA843}" srcOrd="0" destOrd="0" presId="urn:microsoft.com/office/officeart/2005/8/layout/default#2"/>
    <dgm:cxn modelId="{18042241-6C34-4F93-90AC-CC92D4EA5D65}" type="presParOf" srcId="{793EA15C-7A5F-44B7-808E-7E350B7AA843}" destId="{9F96DB69-0528-4490-9767-A48788DA8FED}" srcOrd="0" destOrd="0" presId="urn:microsoft.com/office/officeart/2005/8/layout/default#2"/>
    <dgm:cxn modelId="{F7D703DC-2F82-4737-8DA8-EF449233558C}" type="presParOf" srcId="{793EA15C-7A5F-44B7-808E-7E350B7AA843}" destId="{35A56B85-4B80-423D-BF50-E663C93B4D0E}" srcOrd="1" destOrd="0" presId="urn:microsoft.com/office/officeart/2005/8/layout/default#2"/>
    <dgm:cxn modelId="{A46C22E0-2989-4313-867D-705E37D340A3}" type="presParOf" srcId="{793EA15C-7A5F-44B7-808E-7E350B7AA843}" destId="{7C22CAD4-9B84-47A0-BDCB-3925D8A55C46}" srcOrd="2" destOrd="0" presId="urn:microsoft.com/office/officeart/2005/8/layout/default#2"/>
    <dgm:cxn modelId="{E9C3703B-BCD3-4D4D-A1F7-6CB488313E32}" type="presParOf" srcId="{793EA15C-7A5F-44B7-808E-7E350B7AA843}" destId="{3BF70AD6-0F7A-4EB4-A39F-8805598387DC}" srcOrd="3" destOrd="0" presId="urn:microsoft.com/office/officeart/2005/8/layout/default#2"/>
    <dgm:cxn modelId="{7F9FF14B-00BB-464A-96A0-645A13F5B7ED}" type="presParOf" srcId="{793EA15C-7A5F-44B7-808E-7E350B7AA843}" destId="{661B44E2-6865-403A-90F2-6E2F07DAD29F}" srcOrd="4" destOrd="0" presId="urn:microsoft.com/office/officeart/2005/8/layout/default#2"/>
    <dgm:cxn modelId="{0BC334B5-70D0-4777-9CD7-B156B8DB7323}" type="presParOf" srcId="{793EA15C-7A5F-44B7-808E-7E350B7AA843}" destId="{E87F6FB6-298B-4A68-8750-D8896179B76F}" srcOrd="5" destOrd="0" presId="urn:microsoft.com/office/officeart/2005/8/layout/default#2"/>
    <dgm:cxn modelId="{FAAB181B-1523-4C21-A00C-A28075CB8125}" type="presParOf" srcId="{793EA15C-7A5F-44B7-808E-7E350B7AA843}" destId="{98AD8EB2-7E21-42CC-880A-09520E472F26}" srcOrd="6" destOrd="0" presId="urn:microsoft.com/office/officeart/2005/8/layout/default#2"/>
    <dgm:cxn modelId="{9D8233DD-B52B-4C1A-A9C4-40FE0BF40884}" type="presParOf" srcId="{793EA15C-7A5F-44B7-808E-7E350B7AA843}" destId="{610E5675-8452-4CE8-B5AE-8198C5352DF6}" srcOrd="7" destOrd="0" presId="urn:microsoft.com/office/officeart/2005/8/layout/default#2"/>
    <dgm:cxn modelId="{373931E0-8D58-43E8-8485-7C9B6EC3E3F5}" type="presParOf" srcId="{793EA15C-7A5F-44B7-808E-7E350B7AA843}" destId="{0756CE05-1784-4B4B-9561-A82A1EE0BB2B}" srcOrd="8" destOrd="0" presId="urn:microsoft.com/office/officeart/2005/8/layout/default#2"/>
    <dgm:cxn modelId="{44B142F4-67C9-4097-B53D-D722B9984938}" type="presParOf" srcId="{793EA15C-7A5F-44B7-808E-7E350B7AA843}" destId="{8DF267CE-6CEE-4F4F-96B4-B10D0EA4A818}" srcOrd="9" destOrd="0" presId="urn:microsoft.com/office/officeart/2005/8/layout/default#2"/>
    <dgm:cxn modelId="{AEF0F4D1-891A-4A91-942B-91CB8E9F681B}" type="presParOf" srcId="{793EA15C-7A5F-44B7-808E-7E350B7AA843}" destId="{0E7EB163-E9C2-456F-9C09-6DCE76FE5751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D4A0EE-DF06-45C0-8898-B37DF10C617C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04ACB05-FBF7-4E69-BBC8-35A4DF5839E4}">
      <dgm:prSet phldrT="[Текст]"/>
      <dgm:spPr/>
      <dgm:t>
        <a:bodyPr/>
        <a:lstStyle/>
        <a:p>
          <a:r>
            <a:rPr lang="uk-UA" b="1" dirty="0" smtClean="0"/>
            <a:t>Закон суперечності</a:t>
          </a:r>
          <a:r>
            <a:rPr lang="uk-UA" dirty="0" smtClean="0"/>
            <a:t> </a:t>
          </a:r>
          <a:endParaRPr lang="ru-RU" dirty="0"/>
        </a:p>
      </dgm:t>
    </dgm:pt>
    <dgm:pt modelId="{0CF4089E-0A69-4F2F-B031-FB064B83DA42}" type="parTrans" cxnId="{1A7927AB-28B9-4638-AC66-07EFE14760F9}">
      <dgm:prSet/>
      <dgm:spPr/>
      <dgm:t>
        <a:bodyPr/>
        <a:lstStyle/>
        <a:p>
          <a:endParaRPr lang="ru-RU"/>
        </a:p>
      </dgm:t>
    </dgm:pt>
    <dgm:pt modelId="{86854461-F8E4-46A2-9B6B-F7C807F6CEB5}" type="sibTrans" cxnId="{1A7927AB-28B9-4638-AC66-07EFE14760F9}">
      <dgm:prSet/>
      <dgm:spPr/>
      <dgm:t>
        <a:bodyPr/>
        <a:lstStyle/>
        <a:p>
          <a:endParaRPr lang="ru-RU"/>
        </a:p>
      </dgm:t>
    </dgm:pt>
    <dgm:pt modelId="{FAFF9849-0384-4E3D-BD43-4E95C61A3A63}">
      <dgm:prSet phldrT="[Текст]"/>
      <dgm:spPr/>
      <dgm:t>
        <a:bodyPr/>
        <a:lstStyle/>
        <a:p>
          <a:r>
            <a:rPr lang="uk-UA" dirty="0" smtClean="0"/>
            <a:t>два протилежні висловлювання не є одночасно істинними; у крайньому разі одне з них неодмінно хибне</a:t>
          </a:r>
          <a:endParaRPr lang="ru-RU" dirty="0"/>
        </a:p>
      </dgm:t>
    </dgm:pt>
    <dgm:pt modelId="{E53914BB-1F3E-42AC-8F1C-CD4F7BB851B0}" type="parTrans" cxnId="{AEB96DA9-E04B-40DA-B754-A4E9E1D44FDA}">
      <dgm:prSet/>
      <dgm:spPr/>
      <dgm:t>
        <a:bodyPr/>
        <a:lstStyle/>
        <a:p>
          <a:endParaRPr lang="ru-RU"/>
        </a:p>
      </dgm:t>
    </dgm:pt>
    <dgm:pt modelId="{A11890D3-1805-4FCF-BD0B-17EE06F44DFB}" type="sibTrans" cxnId="{AEB96DA9-E04B-40DA-B754-A4E9E1D44FDA}">
      <dgm:prSet/>
      <dgm:spPr/>
      <dgm:t>
        <a:bodyPr/>
        <a:lstStyle/>
        <a:p>
          <a:endParaRPr lang="ru-RU"/>
        </a:p>
      </dgm:t>
    </dgm:pt>
    <dgm:pt modelId="{9B90C33A-9E9D-4EC8-B0E0-46897CEE148B}">
      <dgm:prSet phldrT="[Текст]"/>
      <dgm:spPr/>
      <dgm:t>
        <a:bodyPr/>
        <a:lstStyle/>
        <a:p>
          <a:r>
            <a:rPr lang="uk-UA" dirty="0" smtClean="0"/>
            <a:t>А не є не-А</a:t>
          </a:r>
          <a:endParaRPr lang="ru-RU" dirty="0"/>
        </a:p>
      </dgm:t>
    </dgm:pt>
    <dgm:pt modelId="{0B366F41-FE2C-449F-B3AA-2299B56ABC41}" type="parTrans" cxnId="{A26A5578-47FC-4B16-9A00-E2FF29DC1B5D}">
      <dgm:prSet/>
      <dgm:spPr/>
      <dgm:t>
        <a:bodyPr/>
        <a:lstStyle/>
        <a:p>
          <a:endParaRPr lang="ru-RU"/>
        </a:p>
      </dgm:t>
    </dgm:pt>
    <dgm:pt modelId="{A3CDB9DB-44B6-419C-B756-D0301A720A7E}" type="sibTrans" cxnId="{A26A5578-47FC-4B16-9A00-E2FF29DC1B5D}">
      <dgm:prSet/>
      <dgm:spPr/>
      <dgm:t>
        <a:bodyPr/>
        <a:lstStyle/>
        <a:p>
          <a:endParaRPr lang="ru-RU"/>
        </a:p>
      </dgm:t>
    </dgm:pt>
    <dgm:pt modelId="{9118482C-DFFF-4688-B7D2-C820706610DC}">
      <dgm:prSet phldrT="[Текст]"/>
      <dgm:spPr/>
      <dgm:t>
        <a:bodyPr/>
        <a:lstStyle/>
        <a:p>
          <a:r>
            <a:rPr lang="uk-UA" b="1" dirty="0" smtClean="0"/>
            <a:t>Закон виключеного третього</a:t>
          </a:r>
          <a:r>
            <a:rPr lang="uk-UA" dirty="0" smtClean="0"/>
            <a:t> </a:t>
          </a:r>
          <a:endParaRPr lang="ru-RU" dirty="0"/>
        </a:p>
      </dgm:t>
    </dgm:pt>
    <dgm:pt modelId="{1AC20C0D-24AA-4CF4-AC95-4C7F4175C1CC}" type="parTrans" cxnId="{3B3851FC-551B-4889-BA37-CDACBC6459AC}">
      <dgm:prSet/>
      <dgm:spPr/>
      <dgm:t>
        <a:bodyPr/>
        <a:lstStyle/>
        <a:p>
          <a:endParaRPr lang="ru-RU"/>
        </a:p>
      </dgm:t>
    </dgm:pt>
    <dgm:pt modelId="{F2E1C60E-BA13-400D-8E50-3C187ACF9A92}" type="sibTrans" cxnId="{3B3851FC-551B-4889-BA37-CDACBC6459AC}">
      <dgm:prSet/>
      <dgm:spPr/>
      <dgm:t>
        <a:bodyPr/>
        <a:lstStyle/>
        <a:p>
          <a:endParaRPr lang="ru-RU"/>
        </a:p>
      </dgm:t>
    </dgm:pt>
    <dgm:pt modelId="{9315311C-D52C-4A7F-AD01-779FF80FC62B}">
      <dgm:prSet phldrT="[Текст]"/>
      <dgm:spPr/>
      <dgm:t>
        <a:bodyPr/>
        <a:lstStyle/>
        <a:p>
          <a:r>
            <a:rPr lang="uk-UA" dirty="0" smtClean="0"/>
            <a:t>із двох суперечних суджень про один і той же предмет, в один і той же час і в одному й тому ж відношенні одне неодмінно істинне, друге хибне, третього бути не може</a:t>
          </a:r>
          <a:endParaRPr lang="ru-RU" dirty="0"/>
        </a:p>
      </dgm:t>
    </dgm:pt>
    <dgm:pt modelId="{9B62D717-B89C-4152-A47F-A3C1081E46A5}" type="parTrans" cxnId="{06D34DF7-0F2B-4654-BFB7-DFD8AE48C27D}">
      <dgm:prSet/>
      <dgm:spPr/>
      <dgm:t>
        <a:bodyPr/>
        <a:lstStyle/>
        <a:p>
          <a:endParaRPr lang="ru-RU"/>
        </a:p>
      </dgm:t>
    </dgm:pt>
    <dgm:pt modelId="{2F7F03BA-167E-4A47-A038-CC894FD36ECB}" type="sibTrans" cxnId="{06D34DF7-0F2B-4654-BFB7-DFD8AE48C27D}">
      <dgm:prSet/>
      <dgm:spPr/>
      <dgm:t>
        <a:bodyPr/>
        <a:lstStyle/>
        <a:p>
          <a:endParaRPr lang="ru-RU"/>
        </a:p>
      </dgm:t>
    </dgm:pt>
    <dgm:pt modelId="{995C5565-9AA4-43EF-A8D0-18B4ACDECDF3}">
      <dgm:prSet phldrT="[Текст]"/>
      <dgm:spPr/>
      <dgm:t>
        <a:bodyPr/>
        <a:lstStyle/>
        <a:p>
          <a:r>
            <a:rPr lang="uk-UA" dirty="0" smtClean="0"/>
            <a:t>А або не-А</a:t>
          </a:r>
          <a:endParaRPr lang="ru-RU" dirty="0"/>
        </a:p>
      </dgm:t>
    </dgm:pt>
    <dgm:pt modelId="{38097A24-CDFE-48EE-98FE-5965C061A1ED}" type="parTrans" cxnId="{53DAFCD6-E59D-452A-A896-7029403F3A2A}">
      <dgm:prSet/>
      <dgm:spPr/>
      <dgm:t>
        <a:bodyPr/>
        <a:lstStyle/>
        <a:p>
          <a:endParaRPr lang="ru-RU"/>
        </a:p>
      </dgm:t>
    </dgm:pt>
    <dgm:pt modelId="{7EEA7153-6C79-4045-869A-90B223BE0184}" type="sibTrans" cxnId="{53DAFCD6-E59D-452A-A896-7029403F3A2A}">
      <dgm:prSet/>
      <dgm:spPr/>
      <dgm:t>
        <a:bodyPr/>
        <a:lstStyle/>
        <a:p>
          <a:endParaRPr lang="ru-RU"/>
        </a:p>
      </dgm:t>
    </dgm:pt>
    <dgm:pt modelId="{926098CC-20AA-4FFB-9B2C-79329C788003}">
      <dgm:prSet phldrT="[Текст]"/>
      <dgm:spPr/>
      <dgm:t>
        <a:bodyPr/>
        <a:lstStyle/>
        <a:p>
          <a:r>
            <a:rPr lang="uk-UA" b="1" dirty="0" smtClean="0"/>
            <a:t>Закон достатньої підстави</a:t>
          </a:r>
          <a:r>
            <a:rPr lang="uk-UA" dirty="0" smtClean="0"/>
            <a:t> </a:t>
          </a:r>
          <a:endParaRPr lang="ru-RU" dirty="0"/>
        </a:p>
      </dgm:t>
    </dgm:pt>
    <dgm:pt modelId="{9538E777-3EED-4527-B94F-053A774F5635}" type="parTrans" cxnId="{C5162E67-5A8B-4294-9202-AD38A59C3C5B}">
      <dgm:prSet/>
      <dgm:spPr/>
      <dgm:t>
        <a:bodyPr/>
        <a:lstStyle/>
        <a:p>
          <a:endParaRPr lang="ru-RU"/>
        </a:p>
      </dgm:t>
    </dgm:pt>
    <dgm:pt modelId="{AC6654F4-BD8C-4552-A2B3-56B08780D743}" type="sibTrans" cxnId="{C5162E67-5A8B-4294-9202-AD38A59C3C5B}">
      <dgm:prSet/>
      <dgm:spPr/>
      <dgm:t>
        <a:bodyPr/>
        <a:lstStyle/>
        <a:p>
          <a:endParaRPr lang="ru-RU"/>
        </a:p>
      </dgm:t>
    </dgm:pt>
    <dgm:pt modelId="{6F3035C0-38AF-48CE-BD48-E30613D98A06}">
      <dgm:prSet phldrT="[Текст]"/>
      <dgm:spPr/>
      <dgm:t>
        <a:bodyPr/>
        <a:lstStyle/>
        <a:p>
          <a:r>
            <a:rPr lang="uk-UA" dirty="0" smtClean="0"/>
            <a:t>будь-яка істинна думка має достатню підставу</a:t>
          </a:r>
          <a:endParaRPr lang="ru-RU" dirty="0"/>
        </a:p>
      </dgm:t>
    </dgm:pt>
    <dgm:pt modelId="{0B1DEC6E-290D-4F41-B18A-954587EBAA2C}" type="parTrans" cxnId="{2EB91028-EE94-488A-A403-82064CBE3696}">
      <dgm:prSet/>
      <dgm:spPr/>
      <dgm:t>
        <a:bodyPr/>
        <a:lstStyle/>
        <a:p>
          <a:endParaRPr lang="ru-RU"/>
        </a:p>
      </dgm:t>
    </dgm:pt>
    <dgm:pt modelId="{4C8F4F42-66E3-4633-955E-88E872337543}" type="sibTrans" cxnId="{2EB91028-EE94-488A-A403-82064CBE3696}">
      <dgm:prSet/>
      <dgm:spPr/>
      <dgm:t>
        <a:bodyPr/>
        <a:lstStyle/>
        <a:p>
          <a:endParaRPr lang="ru-RU"/>
        </a:p>
      </dgm:t>
    </dgm:pt>
    <dgm:pt modelId="{4E2BC6E8-D59B-487E-A747-79A2A8B0B8CE}">
      <dgm:prSet phldrT="[Текст]"/>
      <dgm:spPr/>
      <dgm:t>
        <a:bodyPr/>
        <a:lstStyle/>
        <a:p>
          <a:r>
            <a:rPr lang="uk-UA" dirty="0" smtClean="0"/>
            <a:t>А є тому, що є В, де А є наслідком, а В — підставою цього наслідку</a:t>
          </a:r>
          <a:endParaRPr lang="ru-RU" dirty="0"/>
        </a:p>
      </dgm:t>
    </dgm:pt>
    <dgm:pt modelId="{CD36AB9D-1711-4A00-9FFF-0FEEE843D66E}" type="parTrans" cxnId="{3732D1FD-D7BE-45C8-8D7A-2EBC79BE30B7}">
      <dgm:prSet/>
      <dgm:spPr/>
      <dgm:t>
        <a:bodyPr/>
        <a:lstStyle/>
        <a:p>
          <a:endParaRPr lang="ru-RU"/>
        </a:p>
      </dgm:t>
    </dgm:pt>
    <dgm:pt modelId="{1A63AE5A-23C6-45C3-B339-B07433F058B4}" type="sibTrans" cxnId="{3732D1FD-D7BE-45C8-8D7A-2EBC79BE30B7}">
      <dgm:prSet/>
      <dgm:spPr/>
      <dgm:t>
        <a:bodyPr/>
        <a:lstStyle/>
        <a:p>
          <a:endParaRPr lang="ru-RU"/>
        </a:p>
      </dgm:t>
    </dgm:pt>
    <dgm:pt modelId="{2400DC38-9267-41AB-BC7E-F731CD8A0E6E}">
      <dgm:prSet/>
      <dgm:spPr/>
      <dgm:t>
        <a:bodyPr/>
        <a:lstStyle/>
        <a:p>
          <a:r>
            <a:rPr lang="uk-UA" b="1" dirty="0" smtClean="0"/>
            <a:t>Закон тотожності</a:t>
          </a:r>
          <a:r>
            <a:rPr lang="uk-UA" dirty="0" smtClean="0"/>
            <a:t> </a:t>
          </a:r>
          <a:endParaRPr lang="ru-RU" dirty="0"/>
        </a:p>
      </dgm:t>
    </dgm:pt>
    <dgm:pt modelId="{500D0CD2-8536-4837-8661-DCDD18AEB24B}" type="parTrans" cxnId="{091EC669-65A1-4CE5-A77D-15CFE1A7F050}">
      <dgm:prSet/>
      <dgm:spPr/>
      <dgm:t>
        <a:bodyPr/>
        <a:lstStyle/>
        <a:p>
          <a:endParaRPr lang="ru-RU"/>
        </a:p>
      </dgm:t>
    </dgm:pt>
    <dgm:pt modelId="{15BE52D2-049E-4D3F-A08A-C9A79F0C735A}" type="sibTrans" cxnId="{091EC669-65A1-4CE5-A77D-15CFE1A7F050}">
      <dgm:prSet/>
      <dgm:spPr/>
      <dgm:t>
        <a:bodyPr/>
        <a:lstStyle/>
        <a:p>
          <a:endParaRPr lang="ru-RU"/>
        </a:p>
      </dgm:t>
    </dgm:pt>
    <dgm:pt modelId="{01502E27-E4DE-46E3-93EA-B15AFA9080FE}">
      <dgm:prSet/>
      <dgm:spPr/>
      <dgm:t>
        <a:bodyPr/>
        <a:lstStyle/>
        <a:p>
          <a:r>
            <a:rPr lang="uk-UA" dirty="0" smtClean="0"/>
            <a:t>будь-яка думка про предмет у процесі даного міркування тотожна сама собі, скільки б разів вона не повторялась</a:t>
          </a:r>
          <a:endParaRPr lang="ru-RU" dirty="0"/>
        </a:p>
      </dgm:t>
    </dgm:pt>
    <dgm:pt modelId="{BB5DA156-8580-47A1-88C9-3D41B8200E16}" type="parTrans" cxnId="{BABFB83F-F105-48DC-92E0-A637A7FD3647}">
      <dgm:prSet/>
      <dgm:spPr/>
      <dgm:t>
        <a:bodyPr/>
        <a:lstStyle/>
        <a:p>
          <a:endParaRPr lang="ru-RU"/>
        </a:p>
      </dgm:t>
    </dgm:pt>
    <dgm:pt modelId="{1FB6DE74-1E1B-4576-948F-5D25F007DC04}" type="sibTrans" cxnId="{BABFB83F-F105-48DC-92E0-A637A7FD3647}">
      <dgm:prSet/>
      <dgm:spPr/>
      <dgm:t>
        <a:bodyPr/>
        <a:lstStyle/>
        <a:p>
          <a:endParaRPr lang="ru-RU"/>
        </a:p>
      </dgm:t>
    </dgm:pt>
    <dgm:pt modelId="{D190030E-E33F-4B56-B214-F719891DBA42}">
      <dgm:prSet/>
      <dgm:spPr/>
      <dgm:t>
        <a:bodyPr/>
        <a:lstStyle/>
        <a:p>
          <a:r>
            <a:rPr lang="uk-UA" dirty="0" smtClean="0"/>
            <a:t>А є А, або А = </a:t>
          </a:r>
          <a:r>
            <a:rPr lang="uk-UA" dirty="0" err="1" smtClean="0"/>
            <a:t>А</a:t>
          </a:r>
          <a:endParaRPr lang="ru-RU" dirty="0"/>
        </a:p>
      </dgm:t>
    </dgm:pt>
    <dgm:pt modelId="{1405D2B7-FCA1-4D36-B5D3-C04C07F9D821}" type="parTrans" cxnId="{4A6BB1BD-608C-4E9E-A376-AFD5BF781E6B}">
      <dgm:prSet/>
      <dgm:spPr/>
      <dgm:t>
        <a:bodyPr/>
        <a:lstStyle/>
        <a:p>
          <a:endParaRPr lang="ru-RU"/>
        </a:p>
      </dgm:t>
    </dgm:pt>
    <dgm:pt modelId="{819DBC5A-5B0B-42EC-A4F4-462D44937560}" type="sibTrans" cxnId="{4A6BB1BD-608C-4E9E-A376-AFD5BF781E6B}">
      <dgm:prSet/>
      <dgm:spPr/>
      <dgm:t>
        <a:bodyPr/>
        <a:lstStyle/>
        <a:p>
          <a:endParaRPr lang="ru-RU"/>
        </a:p>
      </dgm:t>
    </dgm:pt>
    <dgm:pt modelId="{88F6E2C8-B2A7-4986-B8AB-7A63F45FBD70}" type="pres">
      <dgm:prSet presAssocID="{28D4A0EE-DF06-45C0-8898-B37DF10C61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F643947-093E-4E25-BE92-D2F365E9FB03}" type="pres">
      <dgm:prSet presAssocID="{2400DC38-9267-41AB-BC7E-F731CD8A0E6E}" presName="linNode" presStyleCnt="0"/>
      <dgm:spPr/>
    </dgm:pt>
    <dgm:pt modelId="{3D3E4E5C-82F7-4777-8DAE-A9A8B3B408BC}" type="pres">
      <dgm:prSet presAssocID="{2400DC38-9267-41AB-BC7E-F731CD8A0E6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98A9C-97D9-4C77-925C-20BE2E4136CE}" type="pres">
      <dgm:prSet presAssocID="{2400DC38-9267-41AB-BC7E-F731CD8A0E6E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18468-C2F4-4491-B91E-696BCDCB7BA9}" type="pres">
      <dgm:prSet presAssocID="{15BE52D2-049E-4D3F-A08A-C9A79F0C735A}" presName="sp" presStyleCnt="0"/>
      <dgm:spPr/>
    </dgm:pt>
    <dgm:pt modelId="{1737E667-335E-4EE2-88B9-BD065DA0C482}" type="pres">
      <dgm:prSet presAssocID="{D04ACB05-FBF7-4E69-BBC8-35A4DF5839E4}" presName="linNode" presStyleCnt="0"/>
      <dgm:spPr/>
    </dgm:pt>
    <dgm:pt modelId="{4A0FC9C6-B54B-4114-BD38-E7F538951C0C}" type="pres">
      <dgm:prSet presAssocID="{D04ACB05-FBF7-4E69-BBC8-35A4DF5839E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6C8D7-5554-4BD2-952F-B76F148D4290}" type="pres">
      <dgm:prSet presAssocID="{D04ACB05-FBF7-4E69-BBC8-35A4DF5839E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E23BBD-1AC6-4678-A6B9-9DE37437274E}" type="pres">
      <dgm:prSet presAssocID="{86854461-F8E4-46A2-9B6B-F7C807F6CEB5}" presName="sp" presStyleCnt="0"/>
      <dgm:spPr/>
    </dgm:pt>
    <dgm:pt modelId="{8C702008-BE2D-4E8A-A5D1-2FF61F8F838A}" type="pres">
      <dgm:prSet presAssocID="{9118482C-DFFF-4688-B7D2-C820706610DC}" presName="linNode" presStyleCnt="0"/>
      <dgm:spPr/>
    </dgm:pt>
    <dgm:pt modelId="{A50A9D35-12EB-43D1-B301-080204890072}" type="pres">
      <dgm:prSet presAssocID="{9118482C-DFFF-4688-B7D2-C820706610DC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2AE99-2773-4BDC-B177-93E118B2A313}" type="pres">
      <dgm:prSet presAssocID="{9118482C-DFFF-4688-B7D2-C820706610DC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6A535-63A7-43A5-9379-88AEA4CD39EE}" type="pres">
      <dgm:prSet presAssocID="{F2E1C60E-BA13-400D-8E50-3C187ACF9A92}" presName="sp" presStyleCnt="0"/>
      <dgm:spPr/>
    </dgm:pt>
    <dgm:pt modelId="{F3C65253-AA24-4285-B52D-F2DE9EFDA10C}" type="pres">
      <dgm:prSet presAssocID="{926098CC-20AA-4FFB-9B2C-79329C788003}" presName="linNode" presStyleCnt="0"/>
      <dgm:spPr/>
    </dgm:pt>
    <dgm:pt modelId="{A50DA341-6E71-4E5C-A611-1778262879C1}" type="pres">
      <dgm:prSet presAssocID="{926098CC-20AA-4FFB-9B2C-79329C78800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FAD73-3944-4164-8FB4-3D6CD447DE33}" type="pres">
      <dgm:prSet presAssocID="{926098CC-20AA-4FFB-9B2C-79329C788003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042F56-705C-457C-8306-703A709EAED1}" type="presOf" srcId="{9B90C33A-9E9D-4EC8-B0E0-46897CEE148B}" destId="{0526C8D7-5554-4BD2-952F-B76F148D4290}" srcOrd="0" destOrd="1" presId="urn:microsoft.com/office/officeart/2005/8/layout/vList5"/>
    <dgm:cxn modelId="{3B3851FC-551B-4889-BA37-CDACBC6459AC}" srcId="{28D4A0EE-DF06-45C0-8898-B37DF10C617C}" destId="{9118482C-DFFF-4688-B7D2-C820706610DC}" srcOrd="2" destOrd="0" parTransId="{1AC20C0D-24AA-4CF4-AC95-4C7F4175C1CC}" sibTransId="{F2E1C60E-BA13-400D-8E50-3C187ACF9A92}"/>
    <dgm:cxn modelId="{2EB91028-EE94-488A-A403-82064CBE3696}" srcId="{926098CC-20AA-4FFB-9B2C-79329C788003}" destId="{6F3035C0-38AF-48CE-BD48-E30613D98A06}" srcOrd="0" destOrd="0" parTransId="{0B1DEC6E-290D-4F41-B18A-954587EBAA2C}" sibTransId="{4C8F4F42-66E3-4633-955E-88E872337543}"/>
    <dgm:cxn modelId="{C5162E67-5A8B-4294-9202-AD38A59C3C5B}" srcId="{28D4A0EE-DF06-45C0-8898-B37DF10C617C}" destId="{926098CC-20AA-4FFB-9B2C-79329C788003}" srcOrd="3" destOrd="0" parTransId="{9538E777-3EED-4527-B94F-053A774F5635}" sibTransId="{AC6654F4-BD8C-4552-A2B3-56B08780D743}"/>
    <dgm:cxn modelId="{AEB96DA9-E04B-40DA-B754-A4E9E1D44FDA}" srcId="{D04ACB05-FBF7-4E69-BBC8-35A4DF5839E4}" destId="{FAFF9849-0384-4E3D-BD43-4E95C61A3A63}" srcOrd="0" destOrd="0" parTransId="{E53914BB-1F3E-42AC-8F1C-CD4F7BB851B0}" sibTransId="{A11890D3-1805-4FCF-BD0B-17EE06F44DFB}"/>
    <dgm:cxn modelId="{09DBABAD-D211-4515-BE7F-D856BAB91118}" type="presOf" srcId="{28D4A0EE-DF06-45C0-8898-B37DF10C617C}" destId="{88F6E2C8-B2A7-4986-B8AB-7A63F45FBD70}" srcOrd="0" destOrd="0" presId="urn:microsoft.com/office/officeart/2005/8/layout/vList5"/>
    <dgm:cxn modelId="{4A6BB1BD-608C-4E9E-A376-AFD5BF781E6B}" srcId="{2400DC38-9267-41AB-BC7E-F731CD8A0E6E}" destId="{D190030E-E33F-4B56-B214-F719891DBA42}" srcOrd="1" destOrd="0" parTransId="{1405D2B7-FCA1-4D36-B5D3-C04C07F9D821}" sibTransId="{819DBC5A-5B0B-42EC-A4F4-462D44937560}"/>
    <dgm:cxn modelId="{3732D1FD-D7BE-45C8-8D7A-2EBC79BE30B7}" srcId="{926098CC-20AA-4FFB-9B2C-79329C788003}" destId="{4E2BC6E8-D59B-487E-A747-79A2A8B0B8CE}" srcOrd="1" destOrd="0" parTransId="{CD36AB9D-1711-4A00-9FFF-0FEEE843D66E}" sibTransId="{1A63AE5A-23C6-45C3-B339-B07433F058B4}"/>
    <dgm:cxn modelId="{8714503B-AF71-4BD0-96A1-385D145B0C5D}" type="presOf" srcId="{9118482C-DFFF-4688-B7D2-C820706610DC}" destId="{A50A9D35-12EB-43D1-B301-080204890072}" srcOrd="0" destOrd="0" presId="urn:microsoft.com/office/officeart/2005/8/layout/vList5"/>
    <dgm:cxn modelId="{24402352-4748-4F40-B6B8-D95F83A87931}" type="presOf" srcId="{01502E27-E4DE-46E3-93EA-B15AFA9080FE}" destId="{4B998A9C-97D9-4C77-925C-20BE2E4136CE}" srcOrd="0" destOrd="0" presId="urn:microsoft.com/office/officeart/2005/8/layout/vList5"/>
    <dgm:cxn modelId="{948D075B-1C90-4EB9-B467-BFC06FCBDADD}" type="presOf" srcId="{4E2BC6E8-D59B-487E-A747-79A2A8B0B8CE}" destId="{BBBFAD73-3944-4164-8FB4-3D6CD447DE33}" srcOrd="0" destOrd="1" presId="urn:microsoft.com/office/officeart/2005/8/layout/vList5"/>
    <dgm:cxn modelId="{76193D52-7198-4954-970D-4F12DCB54783}" type="presOf" srcId="{2400DC38-9267-41AB-BC7E-F731CD8A0E6E}" destId="{3D3E4E5C-82F7-4777-8DAE-A9A8B3B408BC}" srcOrd="0" destOrd="0" presId="urn:microsoft.com/office/officeart/2005/8/layout/vList5"/>
    <dgm:cxn modelId="{78BA30CB-5228-4611-BDCA-BFE4637815E9}" type="presOf" srcId="{926098CC-20AA-4FFB-9B2C-79329C788003}" destId="{A50DA341-6E71-4E5C-A611-1778262879C1}" srcOrd="0" destOrd="0" presId="urn:microsoft.com/office/officeart/2005/8/layout/vList5"/>
    <dgm:cxn modelId="{091EC669-65A1-4CE5-A77D-15CFE1A7F050}" srcId="{28D4A0EE-DF06-45C0-8898-B37DF10C617C}" destId="{2400DC38-9267-41AB-BC7E-F731CD8A0E6E}" srcOrd="0" destOrd="0" parTransId="{500D0CD2-8536-4837-8661-DCDD18AEB24B}" sibTransId="{15BE52D2-049E-4D3F-A08A-C9A79F0C735A}"/>
    <dgm:cxn modelId="{BABFB83F-F105-48DC-92E0-A637A7FD3647}" srcId="{2400DC38-9267-41AB-BC7E-F731CD8A0E6E}" destId="{01502E27-E4DE-46E3-93EA-B15AFA9080FE}" srcOrd="0" destOrd="0" parTransId="{BB5DA156-8580-47A1-88C9-3D41B8200E16}" sibTransId="{1FB6DE74-1E1B-4576-948F-5D25F007DC04}"/>
    <dgm:cxn modelId="{06D34DF7-0F2B-4654-BFB7-DFD8AE48C27D}" srcId="{9118482C-DFFF-4688-B7D2-C820706610DC}" destId="{9315311C-D52C-4A7F-AD01-779FF80FC62B}" srcOrd="0" destOrd="0" parTransId="{9B62D717-B89C-4152-A47F-A3C1081E46A5}" sibTransId="{2F7F03BA-167E-4A47-A038-CC894FD36ECB}"/>
    <dgm:cxn modelId="{A26A5578-47FC-4B16-9A00-E2FF29DC1B5D}" srcId="{D04ACB05-FBF7-4E69-BBC8-35A4DF5839E4}" destId="{9B90C33A-9E9D-4EC8-B0E0-46897CEE148B}" srcOrd="1" destOrd="0" parTransId="{0B366F41-FE2C-449F-B3AA-2299B56ABC41}" sibTransId="{A3CDB9DB-44B6-419C-B756-D0301A720A7E}"/>
    <dgm:cxn modelId="{9416AAF0-1764-47C6-9C6D-D0AEDE15ED08}" type="presOf" srcId="{9315311C-D52C-4A7F-AD01-779FF80FC62B}" destId="{D3A2AE99-2773-4BDC-B177-93E118B2A313}" srcOrd="0" destOrd="0" presId="urn:microsoft.com/office/officeart/2005/8/layout/vList5"/>
    <dgm:cxn modelId="{6B8F6E87-1C51-4172-9F82-09062E87422D}" type="presOf" srcId="{995C5565-9AA4-43EF-A8D0-18B4ACDECDF3}" destId="{D3A2AE99-2773-4BDC-B177-93E118B2A313}" srcOrd="0" destOrd="1" presId="urn:microsoft.com/office/officeart/2005/8/layout/vList5"/>
    <dgm:cxn modelId="{567379E8-7DB9-4E1D-A756-C47281AA4809}" type="presOf" srcId="{D190030E-E33F-4B56-B214-F719891DBA42}" destId="{4B998A9C-97D9-4C77-925C-20BE2E4136CE}" srcOrd="0" destOrd="1" presId="urn:microsoft.com/office/officeart/2005/8/layout/vList5"/>
    <dgm:cxn modelId="{7B8D59A6-2166-4584-AF85-CB72261BC3B1}" type="presOf" srcId="{D04ACB05-FBF7-4E69-BBC8-35A4DF5839E4}" destId="{4A0FC9C6-B54B-4114-BD38-E7F538951C0C}" srcOrd="0" destOrd="0" presId="urn:microsoft.com/office/officeart/2005/8/layout/vList5"/>
    <dgm:cxn modelId="{53DAFCD6-E59D-452A-A896-7029403F3A2A}" srcId="{9118482C-DFFF-4688-B7D2-C820706610DC}" destId="{995C5565-9AA4-43EF-A8D0-18B4ACDECDF3}" srcOrd="1" destOrd="0" parTransId="{38097A24-CDFE-48EE-98FE-5965C061A1ED}" sibTransId="{7EEA7153-6C79-4045-869A-90B223BE0184}"/>
    <dgm:cxn modelId="{A4063938-6F48-44D6-8D9A-00CC62BD9EB6}" type="presOf" srcId="{FAFF9849-0384-4E3D-BD43-4E95C61A3A63}" destId="{0526C8D7-5554-4BD2-952F-B76F148D4290}" srcOrd="0" destOrd="0" presId="urn:microsoft.com/office/officeart/2005/8/layout/vList5"/>
    <dgm:cxn modelId="{1A7927AB-28B9-4638-AC66-07EFE14760F9}" srcId="{28D4A0EE-DF06-45C0-8898-B37DF10C617C}" destId="{D04ACB05-FBF7-4E69-BBC8-35A4DF5839E4}" srcOrd="1" destOrd="0" parTransId="{0CF4089E-0A69-4F2F-B031-FB064B83DA42}" sibTransId="{86854461-F8E4-46A2-9B6B-F7C807F6CEB5}"/>
    <dgm:cxn modelId="{F89E592A-F191-4628-ADA2-72591D7DD8A1}" type="presOf" srcId="{6F3035C0-38AF-48CE-BD48-E30613D98A06}" destId="{BBBFAD73-3944-4164-8FB4-3D6CD447DE33}" srcOrd="0" destOrd="0" presId="urn:microsoft.com/office/officeart/2005/8/layout/vList5"/>
    <dgm:cxn modelId="{B02C25ED-3ECB-493C-A4D2-C78C5730CB39}" type="presParOf" srcId="{88F6E2C8-B2A7-4986-B8AB-7A63F45FBD70}" destId="{EF643947-093E-4E25-BE92-D2F365E9FB03}" srcOrd="0" destOrd="0" presId="urn:microsoft.com/office/officeart/2005/8/layout/vList5"/>
    <dgm:cxn modelId="{E7B00D08-7EFA-4734-92E0-A46E973B1415}" type="presParOf" srcId="{EF643947-093E-4E25-BE92-D2F365E9FB03}" destId="{3D3E4E5C-82F7-4777-8DAE-A9A8B3B408BC}" srcOrd="0" destOrd="0" presId="urn:microsoft.com/office/officeart/2005/8/layout/vList5"/>
    <dgm:cxn modelId="{33728DC7-E6BE-46BF-92DF-EEDE0B4C912D}" type="presParOf" srcId="{EF643947-093E-4E25-BE92-D2F365E9FB03}" destId="{4B998A9C-97D9-4C77-925C-20BE2E4136CE}" srcOrd="1" destOrd="0" presId="urn:microsoft.com/office/officeart/2005/8/layout/vList5"/>
    <dgm:cxn modelId="{396642A7-CE4A-4930-ABB3-15AC2AB296B7}" type="presParOf" srcId="{88F6E2C8-B2A7-4986-B8AB-7A63F45FBD70}" destId="{9C018468-C2F4-4491-B91E-696BCDCB7BA9}" srcOrd="1" destOrd="0" presId="urn:microsoft.com/office/officeart/2005/8/layout/vList5"/>
    <dgm:cxn modelId="{5AFAD069-9DE4-4EF9-8468-C35C8E990C18}" type="presParOf" srcId="{88F6E2C8-B2A7-4986-B8AB-7A63F45FBD70}" destId="{1737E667-335E-4EE2-88B9-BD065DA0C482}" srcOrd="2" destOrd="0" presId="urn:microsoft.com/office/officeart/2005/8/layout/vList5"/>
    <dgm:cxn modelId="{4E9F6283-E620-4F34-ACC2-2EAE476A439A}" type="presParOf" srcId="{1737E667-335E-4EE2-88B9-BD065DA0C482}" destId="{4A0FC9C6-B54B-4114-BD38-E7F538951C0C}" srcOrd="0" destOrd="0" presId="urn:microsoft.com/office/officeart/2005/8/layout/vList5"/>
    <dgm:cxn modelId="{86B1EBE2-2894-4C80-969D-72EFBDB9E573}" type="presParOf" srcId="{1737E667-335E-4EE2-88B9-BD065DA0C482}" destId="{0526C8D7-5554-4BD2-952F-B76F148D4290}" srcOrd="1" destOrd="0" presId="urn:microsoft.com/office/officeart/2005/8/layout/vList5"/>
    <dgm:cxn modelId="{5D066AFE-E000-4EEF-81F3-5F4626E9C2DD}" type="presParOf" srcId="{88F6E2C8-B2A7-4986-B8AB-7A63F45FBD70}" destId="{14E23BBD-1AC6-4678-A6B9-9DE37437274E}" srcOrd="3" destOrd="0" presId="urn:microsoft.com/office/officeart/2005/8/layout/vList5"/>
    <dgm:cxn modelId="{94C51079-17BA-4B80-BCEC-C9E286EDCFAF}" type="presParOf" srcId="{88F6E2C8-B2A7-4986-B8AB-7A63F45FBD70}" destId="{8C702008-BE2D-4E8A-A5D1-2FF61F8F838A}" srcOrd="4" destOrd="0" presId="urn:microsoft.com/office/officeart/2005/8/layout/vList5"/>
    <dgm:cxn modelId="{927E7F4E-A522-4356-A4FB-C759F9436C16}" type="presParOf" srcId="{8C702008-BE2D-4E8A-A5D1-2FF61F8F838A}" destId="{A50A9D35-12EB-43D1-B301-080204890072}" srcOrd="0" destOrd="0" presId="urn:microsoft.com/office/officeart/2005/8/layout/vList5"/>
    <dgm:cxn modelId="{EB33F56F-A50B-4327-BB89-D352B695B842}" type="presParOf" srcId="{8C702008-BE2D-4E8A-A5D1-2FF61F8F838A}" destId="{D3A2AE99-2773-4BDC-B177-93E118B2A313}" srcOrd="1" destOrd="0" presId="urn:microsoft.com/office/officeart/2005/8/layout/vList5"/>
    <dgm:cxn modelId="{0E7522F6-546D-40DE-8030-42C733814E7C}" type="presParOf" srcId="{88F6E2C8-B2A7-4986-B8AB-7A63F45FBD70}" destId="{EE36A535-63A7-43A5-9379-88AEA4CD39EE}" srcOrd="5" destOrd="0" presId="urn:microsoft.com/office/officeart/2005/8/layout/vList5"/>
    <dgm:cxn modelId="{32B07B4A-BAF6-4AD2-8B48-D623C2A9D4AA}" type="presParOf" srcId="{88F6E2C8-B2A7-4986-B8AB-7A63F45FBD70}" destId="{F3C65253-AA24-4285-B52D-F2DE9EFDA10C}" srcOrd="6" destOrd="0" presId="urn:microsoft.com/office/officeart/2005/8/layout/vList5"/>
    <dgm:cxn modelId="{3DEAFF47-A609-4F21-A6A6-CA3227EE965F}" type="presParOf" srcId="{F3C65253-AA24-4285-B52D-F2DE9EFDA10C}" destId="{A50DA341-6E71-4E5C-A611-1778262879C1}" srcOrd="0" destOrd="0" presId="urn:microsoft.com/office/officeart/2005/8/layout/vList5"/>
    <dgm:cxn modelId="{5F6DC372-B061-4748-A0DE-98BA3FD441D5}" type="presParOf" srcId="{F3C65253-AA24-4285-B52D-F2DE9EFDA10C}" destId="{BBBFAD73-3944-4164-8FB4-3D6CD447DE3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7E1FD-7358-4022-86BA-8DE6A7C8E429}">
      <dsp:nvSpPr>
        <dsp:cNvPr id="0" name=""/>
        <dsp:cNvSpPr/>
      </dsp:nvSpPr>
      <dsp:spPr>
        <a:xfrm>
          <a:off x="0" y="0"/>
          <a:ext cx="8686800" cy="16549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b="1" kern="1200" dirty="0" smtClean="0"/>
            <a:t>Структура переконування:</a:t>
          </a:r>
          <a:endParaRPr lang="ru-RU" sz="5600" kern="1200" dirty="0"/>
        </a:p>
      </dsp:txBody>
      <dsp:txXfrm>
        <a:off x="0" y="0"/>
        <a:ext cx="8686800" cy="1654968"/>
      </dsp:txXfrm>
    </dsp:sp>
    <dsp:sp modelId="{C398663D-49C6-4E5A-844C-C9A886879473}">
      <dsp:nvSpPr>
        <dsp:cNvPr id="0" name=""/>
        <dsp:cNvSpPr/>
      </dsp:nvSpPr>
      <dsp:spPr>
        <a:xfrm>
          <a:off x="4241" y="1654968"/>
          <a:ext cx="2892772" cy="34754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i="1" kern="1200" dirty="0" smtClean="0"/>
            <a:t>Гіпотеза</a:t>
          </a:r>
          <a:r>
            <a:rPr lang="uk-UA" sz="2500" kern="1200" dirty="0" smtClean="0"/>
            <a:t> — наукове припущення, яке висувають для пояснення явищ дійсності</a:t>
          </a:r>
          <a:endParaRPr lang="ru-RU" sz="2500" kern="1200" dirty="0"/>
        </a:p>
      </dsp:txBody>
      <dsp:txXfrm>
        <a:off x="4241" y="1654968"/>
        <a:ext cx="2892772" cy="3475434"/>
      </dsp:txXfrm>
    </dsp:sp>
    <dsp:sp modelId="{217A93EC-0705-4C42-B0BF-2FE8E9EE9B81}">
      <dsp:nvSpPr>
        <dsp:cNvPr id="0" name=""/>
        <dsp:cNvSpPr/>
      </dsp:nvSpPr>
      <dsp:spPr>
        <a:xfrm>
          <a:off x="2897013" y="1654968"/>
          <a:ext cx="2892772" cy="34754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i="1" kern="1200" dirty="0" smtClean="0"/>
            <a:t>Доказ (аргумент)</a:t>
          </a:r>
          <a:r>
            <a:rPr lang="uk-UA" sz="2500" kern="1200" dirty="0" smtClean="0"/>
            <a:t> — думка, істинність якої перевірена і доведена. Він має бути чітко сформульований, відповідати обговорюваній проблемі</a:t>
          </a:r>
          <a:endParaRPr lang="ru-RU" sz="2500" kern="1200" dirty="0"/>
        </a:p>
      </dsp:txBody>
      <dsp:txXfrm>
        <a:off x="2897013" y="1654968"/>
        <a:ext cx="2892772" cy="3475434"/>
      </dsp:txXfrm>
    </dsp:sp>
    <dsp:sp modelId="{10D70B5C-D925-438D-9A1F-3D5804FD640E}">
      <dsp:nvSpPr>
        <dsp:cNvPr id="0" name=""/>
        <dsp:cNvSpPr/>
      </dsp:nvSpPr>
      <dsp:spPr>
        <a:xfrm>
          <a:off x="5789786" y="1654968"/>
          <a:ext cx="2892772" cy="34754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i="1" kern="1200" dirty="0" smtClean="0"/>
            <a:t>Демонстрація </a:t>
          </a:r>
          <a:r>
            <a:rPr lang="uk-UA" sz="2500" kern="1200" dirty="0" smtClean="0"/>
            <a:t>— логічне розміркування, під час якого із доказів (аргументів) доводять істинність чи хибність гіпотези</a:t>
          </a:r>
          <a:endParaRPr lang="ru-RU" sz="2500" kern="1200" dirty="0"/>
        </a:p>
      </dsp:txBody>
      <dsp:txXfrm>
        <a:off x="5789786" y="1654968"/>
        <a:ext cx="2892772" cy="3475434"/>
      </dsp:txXfrm>
    </dsp:sp>
    <dsp:sp modelId="{3CAEDB55-1677-430C-872C-492A09C78F73}">
      <dsp:nvSpPr>
        <dsp:cNvPr id="0" name=""/>
        <dsp:cNvSpPr/>
      </dsp:nvSpPr>
      <dsp:spPr>
        <a:xfrm>
          <a:off x="0" y="5130403"/>
          <a:ext cx="8686800" cy="3861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61FE4-DC32-4111-BAA2-C8B7CC2F51FC}">
      <dsp:nvSpPr>
        <dsp:cNvPr id="0" name=""/>
        <dsp:cNvSpPr/>
      </dsp:nvSpPr>
      <dsp:spPr>
        <a:xfrm rot="16200000">
          <a:off x="704850" y="-704850"/>
          <a:ext cx="3009900" cy="441960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Теза – центральний пункт доказу. Тому вимоги пред'являються перш за все до нього.</a:t>
          </a:r>
          <a:endParaRPr lang="ru-RU" sz="2000" kern="1200" dirty="0"/>
        </a:p>
      </dsp:txBody>
      <dsp:txXfrm rot="5400000">
        <a:off x="0" y="0"/>
        <a:ext cx="4419600" cy="2257425"/>
      </dsp:txXfrm>
    </dsp:sp>
    <dsp:sp modelId="{CDBC03BA-732C-49E5-83FE-41F249F93118}">
      <dsp:nvSpPr>
        <dsp:cNvPr id="0" name=""/>
        <dsp:cNvSpPr/>
      </dsp:nvSpPr>
      <dsp:spPr>
        <a:xfrm>
          <a:off x="4419600" y="0"/>
          <a:ext cx="4419600" cy="3009900"/>
        </a:xfrm>
        <a:prstGeom prst="round1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381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Теза може бути доведена лише тоді, коли вона істинна. В доведенні істинність тези не народжується, а лише встановлюється, виявляється. Іншими словами, невірно буде брати хибну тезу, хибність якої відома і намагатися її довести (це називається софістика).</a:t>
          </a:r>
          <a:endParaRPr lang="ru-RU" sz="2000" kern="1200" dirty="0"/>
        </a:p>
      </dsp:txBody>
      <dsp:txXfrm>
        <a:off x="4419600" y="0"/>
        <a:ext cx="4419600" cy="2257425"/>
      </dsp:txXfrm>
    </dsp:sp>
    <dsp:sp modelId="{1C5D2C44-595E-4812-81BA-488E52865DCE}">
      <dsp:nvSpPr>
        <dsp:cNvPr id="0" name=""/>
        <dsp:cNvSpPr/>
      </dsp:nvSpPr>
      <dsp:spPr>
        <a:xfrm rot="10800000">
          <a:off x="0" y="3009900"/>
          <a:ext cx="4419600" cy="3009900"/>
        </a:xfrm>
        <a:prstGeom prst="round1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381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Теза має бути чітко визначена – суб'єкти, предикати, модальність, квантори тези як судження мають бути чіткими і недвозначними.</a:t>
          </a:r>
          <a:endParaRPr lang="ru-RU" sz="2000" kern="1200" dirty="0"/>
        </a:p>
      </dsp:txBody>
      <dsp:txXfrm rot="10800000">
        <a:off x="0" y="3762375"/>
        <a:ext cx="4419600" cy="2257425"/>
      </dsp:txXfrm>
    </dsp:sp>
    <dsp:sp modelId="{7C515352-61D5-4408-BCFE-EC96C71850EC}">
      <dsp:nvSpPr>
        <dsp:cNvPr id="0" name=""/>
        <dsp:cNvSpPr/>
      </dsp:nvSpPr>
      <dsp:spPr>
        <a:xfrm rot="5400000">
          <a:off x="5124450" y="2305050"/>
          <a:ext cx="3009900" cy="4419600"/>
        </a:xfrm>
        <a:prstGeom prst="round1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Теза має залишатися однією протягом всього доведення</a:t>
          </a:r>
          <a:endParaRPr lang="ru-RU" sz="2000" kern="1200" dirty="0"/>
        </a:p>
      </dsp:txBody>
      <dsp:txXfrm rot="-5400000">
        <a:off x="4419600" y="3762374"/>
        <a:ext cx="4419600" cy="2257425"/>
      </dsp:txXfrm>
    </dsp:sp>
    <dsp:sp modelId="{4798D309-6725-4514-B843-C5AD8A032284}">
      <dsp:nvSpPr>
        <dsp:cNvPr id="0" name=""/>
        <dsp:cNvSpPr/>
      </dsp:nvSpPr>
      <dsp:spPr>
        <a:xfrm>
          <a:off x="3093720" y="2257425"/>
          <a:ext cx="2651760" cy="1504950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381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i="1" kern="1200" dirty="0" smtClean="0"/>
            <a:t>Правила тези</a:t>
          </a:r>
          <a:endParaRPr lang="ru-RU" sz="3800" kern="1200" dirty="0"/>
        </a:p>
      </dsp:txBody>
      <dsp:txXfrm>
        <a:off x="3167186" y="2330891"/>
        <a:ext cx="2504828" cy="135801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C9013-19DF-44FA-BC40-0DA4A2B81D2B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Правило № 1. Істинність посилок – необхідна, хоча і недостатня умова для отримання істинного умовиводу.</a:t>
          </a:r>
          <a:endParaRPr lang="ru-RU" sz="2000" kern="1200" dirty="0"/>
        </a:p>
      </dsp:txBody>
      <dsp:txXfrm rot="5400000">
        <a:off x="-1" y="1"/>
        <a:ext cx="4114800" cy="1697236"/>
      </dsp:txXfrm>
    </dsp:sp>
    <dsp:sp modelId="{FB12A4EF-433F-400B-85C2-0FD1F572E05D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Істинність аргументів має бути (за потреби) обґрунтована незалежно від істинності тези. Це значить, що у аргументів мають бути власні докази</a:t>
          </a:r>
          <a:endParaRPr lang="ru-RU" sz="2000" kern="1200" dirty="0"/>
        </a:p>
      </dsp:txBody>
      <dsp:txXfrm>
        <a:off x="4114800" y="0"/>
        <a:ext cx="4114800" cy="1697236"/>
      </dsp:txXfrm>
    </dsp:sp>
    <dsp:sp modelId="{04823518-9CFA-47EC-BA97-2A7B3EDD75D8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Аргументи не повинні бути протилежними один одному – одночасне ствердження або спростування є неможливим за законами логіки</a:t>
          </a:r>
          <a:endParaRPr lang="ru-RU" sz="2000" kern="1200" dirty="0"/>
        </a:p>
      </dsp:txBody>
      <dsp:txXfrm rot="10800000">
        <a:off x="0" y="2828726"/>
        <a:ext cx="4114800" cy="1697236"/>
      </dsp:txXfrm>
    </dsp:sp>
    <dsp:sp modelId="{E7E278F6-89F8-4A25-AA9E-181750DBB72C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Кожен з аргументів має бути необхідним, а їх сукупність достатньою для обґрунтування тези</a:t>
          </a:r>
          <a:endParaRPr lang="ru-RU" sz="2000" kern="1200" dirty="0"/>
        </a:p>
      </dsp:txBody>
      <dsp:txXfrm rot="-5400000">
        <a:off x="4114799" y="2828726"/>
        <a:ext cx="4114800" cy="1697236"/>
      </dsp:txXfrm>
    </dsp:sp>
    <dsp:sp modelId="{0AB45670-AA06-4354-90FE-DA39F38B7093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/>
            <a:t>Правила аргументів</a:t>
          </a:r>
          <a:endParaRPr lang="ru-RU" sz="2000" kern="1200" dirty="0"/>
        </a:p>
      </dsp:txBody>
      <dsp:txXfrm>
        <a:off x="2935594" y="1752471"/>
        <a:ext cx="2358410" cy="10210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0A55A-921C-4665-82E9-EAE8F1F77FA5}">
      <dsp:nvSpPr>
        <dsp:cNvPr id="0" name=""/>
        <dsp:cNvSpPr/>
      </dsp:nvSpPr>
      <dsp:spPr>
        <a:xfrm>
          <a:off x="617219" y="0"/>
          <a:ext cx="6995160" cy="5287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D1BD9-7932-43EE-85D7-C8EBA5E88C75}">
      <dsp:nvSpPr>
        <dsp:cNvPr id="0" name=""/>
        <dsp:cNvSpPr/>
      </dsp:nvSpPr>
      <dsp:spPr>
        <a:xfrm>
          <a:off x="4018" y="838205"/>
          <a:ext cx="2483346" cy="36115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Теза</a:t>
          </a:r>
          <a:r>
            <a:rPr lang="uk-UA" sz="2000" kern="1200" dirty="0" smtClean="0"/>
            <a:t> – судження, істинність якого має бути доведена</a:t>
          </a:r>
          <a:endParaRPr lang="ru-RU" sz="2000" kern="1200" dirty="0"/>
        </a:p>
      </dsp:txBody>
      <dsp:txXfrm>
        <a:off x="125245" y="959432"/>
        <a:ext cx="2240892" cy="3369097"/>
      </dsp:txXfrm>
    </dsp:sp>
    <dsp:sp modelId="{C2FD1504-B974-4CDB-A20C-3A57DD7E3D79}">
      <dsp:nvSpPr>
        <dsp:cNvPr id="0" name=""/>
        <dsp:cNvSpPr/>
      </dsp:nvSpPr>
      <dsp:spPr>
        <a:xfrm>
          <a:off x="2873126" y="838205"/>
          <a:ext cx="2483346" cy="36115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Аргументи</a:t>
          </a:r>
          <a:r>
            <a:rPr lang="uk-UA" sz="2000" kern="1200" dirty="0" smtClean="0"/>
            <a:t> – базові параметри доведення, судження, за допомогою яких доводиться теза</a:t>
          </a:r>
          <a:endParaRPr lang="ru-RU" sz="2000" kern="1200" dirty="0"/>
        </a:p>
      </dsp:txBody>
      <dsp:txXfrm>
        <a:off x="2994353" y="959432"/>
        <a:ext cx="2240892" cy="3369097"/>
      </dsp:txXfrm>
    </dsp:sp>
    <dsp:sp modelId="{8C74DABE-D24B-453A-882E-5A247EB7C3F2}">
      <dsp:nvSpPr>
        <dsp:cNvPr id="0" name=""/>
        <dsp:cNvSpPr/>
      </dsp:nvSpPr>
      <dsp:spPr>
        <a:xfrm>
          <a:off x="5742235" y="838205"/>
          <a:ext cx="2483346" cy="361155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Форма доведення (аргументація). </a:t>
          </a:r>
          <a:r>
            <a:rPr lang="uk-UA" sz="2000" b="0" kern="1200" dirty="0" smtClean="0"/>
            <a:t>В</a:t>
          </a:r>
          <a:r>
            <a:rPr lang="uk-UA" sz="2000" kern="1200" dirty="0" smtClean="0"/>
            <a:t>становити логічний зв'язок тез і аргументів - </a:t>
          </a:r>
          <a:r>
            <a:rPr lang="uk-UA" sz="2000" u="none" kern="1200" dirty="0" smtClean="0"/>
            <a:t>несуперечливий ланцюг між тезою, системою аргументів і висновком умовиводу</a:t>
          </a:r>
          <a:endParaRPr lang="ru-RU" sz="2000" u="none" kern="1200" dirty="0"/>
        </a:p>
      </dsp:txBody>
      <dsp:txXfrm>
        <a:off x="5863462" y="959432"/>
        <a:ext cx="2240892" cy="3369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713D9-F10D-453D-899A-A3F81B1B5BD9}">
      <dsp:nvSpPr>
        <dsp:cNvPr id="0" name=""/>
        <dsp:cNvSpPr/>
      </dsp:nvSpPr>
      <dsp:spPr>
        <a:xfrm>
          <a:off x="1685064" y="0"/>
          <a:ext cx="5562600" cy="55626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40B57F8-9773-4F67-95DF-1A8B153E0BC5}">
      <dsp:nvSpPr>
        <dsp:cNvPr id="0" name=""/>
        <dsp:cNvSpPr/>
      </dsp:nvSpPr>
      <dsp:spPr>
        <a:xfrm>
          <a:off x="925157" y="304808"/>
          <a:ext cx="3296018" cy="22250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/>
            <a:t>Інформування</a:t>
          </a:r>
          <a:r>
            <a:rPr lang="uk-UA" sz="1800" kern="1200" dirty="0" smtClean="0"/>
            <a:t>. Розповідь - це живий і образний виклад суті справи. Вибудується двома шляхами: індуктивним (від загальних положень до подробиць) і дедуктивним (від окремих фактів до узагальнень).</a:t>
          </a:r>
          <a:endParaRPr lang="ru-RU" sz="1800" kern="1200" dirty="0"/>
        </a:p>
      </dsp:txBody>
      <dsp:txXfrm>
        <a:off x="1033774" y="413425"/>
        <a:ext cx="3078784" cy="2007806"/>
      </dsp:txXfrm>
    </dsp:sp>
    <dsp:sp modelId="{05D6B167-A0B0-4044-A2FF-C3C6939E7D91}">
      <dsp:nvSpPr>
        <dsp:cNvPr id="0" name=""/>
        <dsp:cNvSpPr/>
      </dsp:nvSpPr>
      <dsp:spPr>
        <a:xfrm>
          <a:off x="4661055" y="361569"/>
          <a:ext cx="2225040" cy="2225040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8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/>
            <a:t>Роз'яснення</a:t>
          </a:r>
          <a:r>
            <a:rPr lang="uk-UA" sz="1800" kern="1200" dirty="0" smtClean="0"/>
            <a:t>. Види: </a:t>
          </a:r>
          <a:r>
            <a:rPr lang="uk-UA" sz="1800" kern="1200" dirty="0" err="1" smtClean="0"/>
            <a:t>інструктивно</a:t>
          </a:r>
          <a:r>
            <a:rPr lang="uk-UA" sz="1800" kern="1200" dirty="0" smtClean="0"/>
            <a:t>; розповідаючи; міркуючи. </a:t>
          </a:r>
          <a:endParaRPr lang="ru-RU" sz="1800" kern="1200" dirty="0"/>
        </a:p>
      </dsp:txBody>
      <dsp:txXfrm>
        <a:off x="4769672" y="470186"/>
        <a:ext cx="2007806" cy="2007806"/>
      </dsp:txXfrm>
    </dsp:sp>
    <dsp:sp modelId="{FF537016-DF73-4FC1-BEE3-9036E12C86F3}">
      <dsp:nvSpPr>
        <dsp:cNvPr id="0" name=""/>
        <dsp:cNvSpPr/>
      </dsp:nvSpPr>
      <dsp:spPr>
        <a:xfrm>
          <a:off x="1839571" y="2971807"/>
          <a:ext cx="2486793" cy="2225040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6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/>
            <a:t>Доказ</a:t>
          </a:r>
          <a:r>
            <a:rPr lang="uk-UA" sz="1800" kern="1200" dirty="0" smtClean="0"/>
            <a:t> будується на законах логіки: законі тотожності; законі протиріччя; законі не існуючого третього; законі достатньої підстави. </a:t>
          </a:r>
          <a:endParaRPr lang="ru-RU" sz="1800" kern="1200" dirty="0"/>
        </a:p>
      </dsp:txBody>
      <dsp:txXfrm>
        <a:off x="1948188" y="3080424"/>
        <a:ext cx="2269559" cy="2007806"/>
      </dsp:txXfrm>
    </dsp:sp>
    <dsp:sp modelId="{5C964DE7-63A9-40AC-91E4-F73C0D31F0A2}">
      <dsp:nvSpPr>
        <dsp:cNvPr id="0" name=""/>
        <dsp:cNvSpPr/>
      </dsp:nvSpPr>
      <dsp:spPr>
        <a:xfrm>
          <a:off x="4710206" y="2971807"/>
          <a:ext cx="3108959" cy="222504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/>
            <a:t>Спростування</a:t>
          </a:r>
          <a:r>
            <a:rPr lang="uk-UA" sz="1800" kern="1200" dirty="0" smtClean="0"/>
            <a:t>. У логічному плані природа доказу й спростування однакова. Але в психологічному плані різниця колосальна - у спростуванні ми завжди зіштовхуємося з чиїмось «Я».</a:t>
          </a:r>
          <a:endParaRPr lang="ru-RU" sz="1800" kern="1200" dirty="0"/>
        </a:p>
      </dsp:txBody>
      <dsp:txXfrm>
        <a:off x="4818823" y="3080424"/>
        <a:ext cx="2891725" cy="20078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71A7C-B6F5-4787-9680-BAD56D199B8A}">
      <dsp:nvSpPr>
        <dsp:cNvPr id="0" name=""/>
        <dsp:cNvSpPr/>
      </dsp:nvSpPr>
      <dsp:spPr>
        <a:xfrm>
          <a:off x="551268" y="0"/>
          <a:ext cx="2460128" cy="255343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ступеня адекватності комунікативного наміру реципієнта </a:t>
          </a:r>
          <a:endParaRPr lang="ru-RU" sz="2400" kern="1200" dirty="0"/>
        </a:p>
      </dsp:txBody>
      <dsp:txXfrm>
        <a:off x="551268" y="0"/>
        <a:ext cx="2460128" cy="2553436"/>
      </dsp:txXfrm>
    </dsp:sp>
    <dsp:sp modelId="{19A4BA05-5114-4D51-A057-173355660B4D}">
      <dsp:nvSpPr>
        <dsp:cNvPr id="0" name=""/>
        <dsp:cNvSpPr/>
      </dsp:nvSpPr>
      <dsp:spPr>
        <a:xfrm>
          <a:off x="3130148" y="0"/>
          <a:ext cx="2460128" cy="25534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можливості усвідомлення реципієнтом аргументації, яку використовує </a:t>
          </a:r>
          <a:r>
            <a:rPr lang="uk-UA" sz="2400" kern="1200" dirty="0" err="1" smtClean="0"/>
            <a:t>комунікатор</a:t>
          </a:r>
          <a:endParaRPr lang="ru-RU" sz="2400" kern="1200" dirty="0"/>
        </a:p>
      </dsp:txBody>
      <dsp:txXfrm>
        <a:off x="3130148" y="0"/>
        <a:ext cx="2460128" cy="2553436"/>
      </dsp:txXfrm>
    </dsp:sp>
    <dsp:sp modelId="{964CA8B0-ADEF-4A7D-8A75-222BAA5E0081}">
      <dsp:nvSpPr>
        <dsp:cNvPr id="0" name=""/>
        <dsp:cNvSpPr/>
      </dsp:nvSpPr>
      <dsp:spPr>
        <a:xfrm>
          <a:off x="5844777" y="0"/>
          <a:ext cx="2460128" cy="255343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наявності у реципієнта і </a:t>
          </a:r>
          <a:r>
            <a:rPr lang="uk-UA" sz="2400" kern="1200" dirty="0" err="1" smtClean="0"/>
            <a:t>комунікатора</a:t>
          </a:r>
          <a:r>
            <a:rPr lang="uk-UA" sz="2400" kern="1200" dirty="0" smtClean="0"/>
            <a:t> спільної інформаційної бази</a:t>
          </a:r>
          <a:endParaRPr lang="ru-RU" sz="2400" kern="1200" dirty="0"/>
        </a:p>
      </dsp:txBody>
      <dsp:txXfrm>
        <a:off x="5844777" y="0"/>
        <a:ext cx="2460128" cy="2553436"/>
      </dsp:txXfrm>
    </dsp:sp>
    <dsp:sp modelId="{43C2558F-125E-465E-B1B3-ABE3A6A6F8F2}">
      <dsp:nvSpPr>
        <dsp:cNvPr id="0" name=""/>
        <dsp:cNvSpPr/>
      </dsp:nvSpPr>
      <dsp:spPr>
        <a:xfrm>
          <a:off x="914408" y="2743195"/>
          <a:ext cx="3061286" cy="24619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наявності передумов для реактивного опору (такий опір провокує більшу виразність процесу переконування)</a:t>
          </a:r>
          <a:endParaRPr lang="ru-RU" sz="2400" kern="1200" dirty="0"/>
        </a:p>
      </dsp:txBody>
      <dsp:txXfrm>
        <a:off x="914408" y="2743195"/>
        <a:ext cx="3061286" cy="2461934"/>
      </dsp:txXfrm>
    </dsp:sp>
    <dsp:sp modelId="{3D6EB8A3-94C0-4822-8D82-178BA1377736}">
      <dsp:nvSpPr>
        <dsp:cNvPr id="0" name=""/>
        <dsp:cNvSpPr/>
      </dsp:nvSpPr>
      <dsp:spPr>
        <a:xfrm>
          <a:off x="4343409" y="2666999"/>
          <a:ext cx="3713613" cy="260930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характеру соціальних орієнтирів (ставлення реципієнта до аргументів </a:t>
          </a:r>
          <a:r>
            <a:rPr lang="uk-UA" sz="2400" kern="1200" dirty="0" err="1" smtClean="0"/>
            <a:t>комунікатора</a:t>
          </a:r>
          <a:r>
            <a:rPr lang="uk-UA" sz="2400" kern="1200" dirty="0" smtClean="0"/>
            <a:t> залежить від того, як до цих аргументів ставиться оточення)</a:t>
          </a:r>
          <a:endParaRPr lang="ru-RU" sz="2400" kern="1200" dirty="0"/>
        </a:p>
      </dsp:txBody>
      <dsp:txXfrm>
        <a:off x="4343409" y="2666999"/>
        <a:ext cx="3713613" cy="26093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FBFB5-686A-46D1-A255-90F98BDC9D96}">
      <dsp:nvSpPr>
        <dsp:cNvPr id="0" name=""/>
        <dsp:cNvSpPr/>
      </dsp:nvSpPr>
      <dsp:spPr>
        <a:xfrm rot="16200000">
          <a:off x="590550" y="-590550"/>
          <a:ext cx="2819400" cy="40005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постановка голосу</a:t>
          </a:r>
          <a:endParaRPr lang="ru-RU" sz="2400" kern="1200" dirty="0"/>
        </a:p>
      </dsp:txBody>
      <dsp:txXfrm rot="5400000">
        <a:off x="0" y="0"/>
        <a:ext cx="4000500" cy="2114550"/>
      </dsp:txXfrm>
    </dsp:sp>
    <dsp:sp modelId="{9D829BA0-6A1F-4344-9CC8-F9D6ECA27D31}">
      <dsp:nvSpPr>
        <dsp:cNvPr id="0" name=""/>
        <dsp:cNvSpPr/>
      </dsp:nvSpPr>
      <dsp:spPr>
        <a:xfrm>
          <a:off x="4000500" y="0"/>
          <a:ext cx="4000500" cy="2819400"/>
        </a:xfrm>
        <a:prstGeom prst="round1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постановка погляду, рухів, міміки, які підсилюють вплив слова</a:t>
          </a:r>
          <a:endParaRPr lang="ru-RU" sz="2400" kern="1200" dirty="0"/>
        </a:p>
      </dsp:txBody>
      <dsp:txXfrm>
        <a:off x="4000500" y="0"/>
        <a:ext cx="4000500" cy="2114550"/>
      </dsp:txXfrm>
    </dsp:sp>
    <dsp:sp modelId="{A3758096-07D7-408F-A728-AA23591037CB}">
      <dsp:nvSpPr>
        <dsp:cNvPr id="0" name=""/>
        <dsp:cNvSpPr/>
      </dsp:nvSpPr>
      <dsp:spPr>
        <a:xfrm rot="10800000">
          <a:off x="0" y="2819400"/>
          <a:ext cx="4000500" cy="2819400"/>
        </a:xfrm>
        <a:prstGeom prst="round1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зміст обговорюваної теми, ефект несподіваного повідомлення тощо</a:t>
          </a:r>
          <a:endParaRPr lang="ru-RU" sz="2400" kern="1200" dirty="0"/>
        </a:p>
      </dsp:txBody>
      <dsp:txXfrm rot="10800000">
        <a:off x="0" y="3524249"/>
        <a:ext cx="4000500" cy="2114550"/>
      </dsp:txXfrm>
    </dsp:sp>
    <dsp:sp modelId="{8257E7AD-17F8-4CF8-A912-69B57345B350}">
      <dsp:nvSpPr>
        <dsp:cNvPr id="0" name=""/>
        <dsp:cNvSpPr/>
      </dsp:nvSpPr>
      <dsp:spPr>
        <a:xfrm rot="5400000">
          <a:off x="4591050" y="2228849"/>
          <a:ext cx="2819400" cy="4000500"/>
        </a:xfrm>
        <a:prstGeom prst="round1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мовна динаміка, сила голосу</a:t>
          </a:r>
          <a:endParaRPr lang="ru-RU" sz="2400" kern="1200" dirty="0"/>
        </a:p>
      </dsp:txBody>
      <dsp:txXfrm rot="-5400000">
        <a:off x="4000500" y="3524249"/>
        <a:ext cx="4000500" cy="2114550"/>
      </dsp:txXfrm>
    </dsp:sp>
    <dsp:sp modelId="{166BF2DF-B03D-4BB4-9F27-145C61FDE8AA}">
      <dsp:nvSpPr>
        <dsp:cNvPr id="0" name=""/>
        <dsp:cNvSpPr/>
      </dsp:nvSpPr>
      <dsp:spPr>
        <a:xfrm>
          <a:off x="2800349" y="2114550"/>
          <a:ext cx="2400300" cy="1409700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Техніка переконуючого впливу </a:t>
          </a:r>
          <a:endParaRPr lang="ru-RU" sz="2400" kern="1200" dirty="0"/>
        </a:p>
      </dsp:txBody>
      <dsp:txXfrm>
        <a:off x="2869165" y="2183366"/>
        <a:ext cx="2262668" cy="12720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627DE-313E-4E38-AD9D-FD29C7D8A565}">
      <dsp:nvSpPr>
        <dsp:cNvPr id="0" name=""/>
        <dsp:cNvSpPr/>
      </dsp:nvSpPr>
      <dsp:spPr>
        <a:xfrm>
          <a:off x="2438403" y="76208"/>
          <a:ext cx="3534933" cy="124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u="none" kern="1200" dirty="0" smtClean="0"/>
            <a:t>Проведення в ході бесіди аналогій і співставлень подібних випадків</a:t>
          </a:r>
          <a:endParaRPr lang="ru-RU" sz="2000" u="none" kern="1200" dirty="0"/>
        </a:p>
      </dsp:txBody>
      <dsp:txXfrm>
        <a:off x="2499095" y="136900"/>
        <a:ext cx="3413549" cy="1121896"/>
      </dsp:txXfrm>
    </dsp:sp>
    <dsp:sp modelId="{0D251185-A706-4B72-ACD9-516302A849C8}">
      <dsp:nvSpPr>
        <dsp:cNvPr id="0" name=""/>
        <dsp:cNvSpPr/>
      </dsp:nvSpPr>
      <dsp:spPr>
        <a:xfrm>
          <a:off x="1038741" y="841496"/>
          <a:ext cx="4966467" cy="4966467"/>
        </a:xfrm>
        <a:custGeom>
          <a:avLst/>
          <a:gdLst/>
          <a:ahLst/>
          <a:cxnLst/>
          <a:rect l="0" t="0" r="0" b="0"/>
          <a:pathLst>
            <a:path>
              <a:moveTo>
                <a:pt x="3949635" y="479208"/>
              </a:moveTo>
              <a:arcTo wR="2483233" hR="2483233" stAng="18371639" swAng="279574"/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2F927-E85E-4DC3-B7DF-2444DC844294}">
      <dsp:nvSpPr>
        <dsp:cNvPr id="0" name=""/>
        <dsp:cNvSpPr/>
      </dsp:nvSpPr>
      <dsp:spPr>
        <a:xfrm>
          <a:off x="4267211" y="1447799"/>
          <a:ext cx="3816966" cy="16365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u="none" kern="1200" dirty="0" smtClean="0"/>
            <a:t>встановивши слабкі і суперечливі місяця в аргументації виконавців, спростувати їх помилкові судження</a:t>
          </a:r>
          <a:endParaRPr lang="ru-RU" sz="2000" u="none" kern="1200" dirty="0"/>
        </a:p>
      </dsp:txBody>
      <dsp:txXfrm>
        <a:off x="4347099" y="1527687"/>
        <a:ext cx="3657190" cy="1476729"/>
      </dsp:txXfrm>
    </dsp:sp>
    <dsp:sp modelId="{D446AFED-8193-4470-8134-D0FF8FF3003F}">
      <dsp:nvSpPr>
        <dsp:cNvPr id="0" name=""/>
        <dsp:cNvSpPr/>
      </dsp:nvSpPr>
      <dsp:spPr>
        <a:xfrm>
          <a:off x="1452506" y="1320731"/>
          <a:ext cx="4966467" cy="4966467"/>
        </a:xfrm>
        <a:custGeom>
          <a:avLst/>
          <a:gdLst/>
          <a:ahLst/>
          <a:cxnLst/>
          <a:rect l="0" t="0" r="0" b="0"/>
          <a:pathLst>
            <a:path>
              <a:moveTo>
                <a:pt x="4860698" y="1766218"/>
              </a:moveTo>
              <a:arcTo wR="2483233" hR="2483233" stAng="20593038" swAng="375063"/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3C992-4E12-4142-AA04-CA5521312CAA}">
      <dsp:nvSpPr>
        <dsp:cNvPr id="0" name=""/>
        <dsp:cNvSpPr/>
      </dsp:nvSpPr>
      <dsp:spPr>
        <a:xfrm>
          <a:off x="4572005" y="3352799"/>
          <a:ext cx="3016408" cy="17008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u="none" kern="1200" dirty="0" smtClean="0"/>
            <a:t>продумати ряд питань, якими можна привести учнів до суперечливих суджень, щоб вони самі шукали відповіді на них</a:t>
          </a:r>
          <a:endParaRPr lang="ru-RU" sz="2000" u="none" kern="1200" dirty="0"/>
        </a:p>
      </dsp:txBody>
      <dsp:txXfrm>
        <a:off x="4655035" y="3435829"/>
        <a:ext cx="2850348" cy="1534809"/>
      </dsp:txXfrm>
    </dsp:sp>
    <dsp:sp modelId="{B963092F-E669-4B77-B39E-F6EAA9AE3362}">
      <dsp:nvSpPr>
        <dsp:cNvPr id="0" name=""/>
        <dsp:cNvSpPr/>
      </dsp:nvSpPr>
      <dsp:spPr>
        <a:xfrm>
          <a:off x="1201001" y="602919"/>
          <a:ext cx="4966467" cy="4966467"/>
        </a:xfrm>
        <a:custGeom>
          <a:avLst/>
          <a:gdLst/>
          <a:ahLst/>
          <a:cxnLst/>
          <a:rect l="0" t="0" r="0" b="0"/>
          <a:pathLst>
            <a:path>
              <a:moveTo>
                <a:pt x="3981551" y="4463510"/>
              </a:moveTo>
              <a:arcTo wR="2483233" hR="2483233" stAng="3173286" swAng="2947930"/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3F654F-092B-40B6-83D2-B6309288BCB7}">
      <dsp:nvSpPr>
        <dsp:cNvPr id="0" name=""/>
        <dsp:cNvSpPr/>
      </dsp:nvSpPr>
      <dsp:spPr>
        <a:xfrm>
          <a:off x="228600" y="4267192"/>
          <a:ext cx="3946764" cy="1243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u="none" kern="1200" dirty="0" smtClean="0"/>
            <a:t>важливо, щоб учень не тільки усвідомив зміст моральних сентенцій, які доводять до його свідомості, а й переживав його</a:t>
          </a:r>
          <a:endParaRPr lang="ru-RU" sz="2000" u="none" kern="1200" dirty="0"/>
        </a:p>
      </dsp:txBody>
      <dsp:txXfrm>
        <a:off x="289292" y="4327884"/>
        <a:ext cx="3825380" cy="1121896"/>
      </dsp:txXfrm>
    </dsp:sp>
    <dsp:sp modelId="{0F2BCC70-5B49-4007-94ED-4E2E8CEA72C0}">
      <dsp:nvSpPr>
        <dsp:cNvPr id="0" name=""/>
        <dsp:cNvSpPr/>
      </dsp:nvSpPr>
      <dsp:spPr>
        <a:xfrm>
          <a:off x="60373" y="4136935"/>
          <a:ext cx="4966467" cy="4966467"/>
        </a:xfrm>
        <a:custGeom>
          <a:avLst/>
          <a:gdLst/>
          <a:ahLst/>
          <a:cxnLst/>
          <a:rect l="0" t="0" r="0" b="0"/>
          <a:pathLst>
            <a:path>
              <a:moveTo>
                <a:pt x="1695246" y="128339"/>
              </a:moveTo>
              <a:arcTo wR="2483233" hR="2483233" stAng="15089934" swAng="818690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12453-8974-46AB-8ADD-E9B18659DD50}">
      <dsp:nvSpPr>
        <dsp:cNvPr id="0" name=""/>
        <dsp:cNvSpPr/>
      </dsp:nvSpPr>
      <dsp:spPr>
        <a:xfrm>
          <a:off x="152405" y="1447802"/>
          <a:ext cx="3757499" cy="269754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u="none" kern="1200" dirty="0" smtClean="0"/>
            <a:t>бесіда приносить більше користі тоді, коли її розпочати з аргументованого розкриття правильного розуміння суті вчинку, дії, явища і на цьому фоні показати нікчемність всього аморального, в тому числі і допущеного учнем вчинку</a:t>
          </a:r>
          <a:endParaRPr lang="ru-RU" sz="2000" u="none" kern="1200" dirty="0"/>
        </a:p>
      </dsp:txBody>
      <dsp:txXfrm>
        <a:off x="284088" y="1579485"/>
        <a:ext cx="3494133" cy="2434179"/>
      </dsp:txXfrm>
    </dsp:sp>
    <dsp:sp modelId="{68C61F8C-A5E6-4979-A141-02C5BAE0DAC9}">
      <dsp:nvSpPr>
        <dsp:cNvPr id="0" name=""/>
        <dsp:cNvSpPr/>
      </dsp:nvSpPr>
      <dsp:spPr>
        <a:xfrm>
          <a:off x="2735230" y="686026"/>
          <a:ext cx="4966467" cy="4966467"/>
        </a:xfrm>
        <a:custGeom>
          <a:avLst/>
          <a:gdLst/>
          <a:ahLst/>
          <a:cxnLst/>
          <a:rect l="0" t="0" r="0" b="0"/>
          <a:pathLst>
            <a:path>
              <a:moveTo>
                <a:pt x="694813" y="760444"/>
              </a:moveTo>
              <a:arcTo wR="2483233" hR="2483233" stAng="13435750" swAng="250745"/>
            </a:path>
          </a:pathLst>
        </a:custGeom>
        <a:noFill/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Тема 8. Переконування й логіка у діяльності вчителя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3. Логічні форми мислення: </a:t>
            </a:r>
            <a:br>
              <a:rPr lang="uk-UA" sz="2800" b="1" dirty="0" smtClean="0"/>
            </a:br>
            <a:r>
              <a:rPr lang="uk-UA" sz="2800" b="1" dirty="0" smtClean="0"/>
              <a:t>поняття, судження, умовиводи, докази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239000" cy="685800"/>
          </a:xfrm>
        </p:spPr>
        <p:txBody>
          <a:bodyPr>
            <a:normAutofit/>
          </a:bodyPr>
          <a:lstStyle/>
          <a:p>
            <a:pPr lvl="0"/>
            <a:r>
              <a:rPr lang="uk-UA" sz="2800" b="1" dirty="0" smtClean="0"/>
              <a:t>4. Характеристика основних законів логіки.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162800" cy="71596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Закони логіки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305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15962"/>
          </a:xfrm>
        </p:spPr>
        <p:txBody>
          <a:bodyPr>
            <a:normAutofit/>
          </a:bodyPr>
          <a:lstStyle/>
          <a:p>
            <a:pPr lvl="0"/>
            <a:r>
              <a:rPr lang="uk-UA" sz="2800" b="1" dirty="0" smtClean="0"/>
              <a:t>5. Логічні помилки, їх причини, шляхи попередження.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58200" cy="51206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1905000"/>
                <a:gridCol w="6553200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Помилки у аргументах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1. Хибність основ (аргументів) - основна помилка, яка полягає у тому, що у якості аргументів беруться не істинні, а хибні судження, які видають або намагаються видати за істинні.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/>
                        <a:t>2. </a:t>
                      </a:r>
                      <a:r>
                        <a:rPr lang="uk-UA" sz="1800" kern="1200" dirty="0" err="1" smtClean="0"/>
                        <a:t>“Передбачення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аргументів”</a:t>
                      </a:r>
                      <a:r>
                        <a:rPr lang="uk-UA" sz="1800" kern="1200" dirty="0" smtClean="0"/>
                        <a:t> - теза спирається на недоведені аргументи, які можуть бути істинними і тоді теза може бути істинною.</a:t>
                      </a:r>
                      <a:endParaRPr lang="ru-RU" sz="1800" kern="1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3. </a:t>
                      </a:r>
                      <a:r>
                        <a:rPr lang="uk-UA" sz="1800" kern="1200" dirty="0" err="1" smtClean="0"/>
                        <a:t>“Хибне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коло”</a:t>
                      </a:r>
                      <a:r>
                        <a:rPr lang="uk-UA" sz="1800" kern="1200" dirty="0" smtClean="0"/>
                        <a:t> - теза доводиться аргументами, а істинність аргументів базується на цій же тезі.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/>
                        <a:t>Помилки у аргументації</a:t>
                      </a:r>
                      <a:endParaRPr lang="ru-RU" sz="1800" kern="12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/>
                        <a:t>4. Уявне слідування - людина поєднує непоєднувані аргументи словами </a:t>
                      </a:r>
                      <a:r>
                        <a:rPr lang="uk-UA" sz="1800" kern="1200" dirty="0" err="1" smtClean="0"/>
                        <a:t>“значить”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“слідує”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“отже”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“таким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чином”</a:t>
                      </a:r>
                      <a:r>
                        <a:rPr lang="uk-UA" sz="1800" kern="1200" dirty="0" smtClean="0"/>
                        <a:t>, “у підсумку </a:t>
                      </a:r>
                      <a:r>
                        <a:rPr lang="uk-UA" sz="1800" kern="1200" dirty="0" err="1" smtClean="0"/>
                        <a:t>маємо”</a:t>
                      </a:r>
                      <a:r>
                        <a:rPr lang="uk-UA" sz="1800" kern="1200" dirty="0" smtClean="0"/>
                        <a:t> тощо. Тоді складається видимість того, що теза аргументами підтверджується.</a:t>
                      </a:r>
                      <a:endParaRPr lang="ru-RU" sz="1800" kern="1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5. Аргумент приймається безумовно істинним - він може бути істинним лише з урахуванням певного часу, відношення, місця - він ніколи не є істинним безумовно.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752600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Прийоми пасток у суперечці.</a:t>
            </a:r>
            <a:br>
              <a:rPr lang="uk-UA" sz="2000" b="1" dirty="0" smtClean="0"/>
            </a:br>
            <a:r>
              <a:rPr lang="uk-UA" sz="2000" i="1" dirty="0" smtClean="0"/>
              <a:t>Пастка у суперечці</a:t>
            </a:r>
            <a:r>
              <a:rPr lang="uk-UA" sz="2000" dirty="0" smtClean="0"/>
              <a:t> – прийом, який свідомо застосовується для того, щоб утруднити своєму противникові проведення спору. За суттю пастки є порушення принципів вірного мислення і законів логіки, тому у науковому спорі вони неприпустимі.</a:t>
            </a:r>
            <a:endParaRPr lang="ru-RU" sz="20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8229600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/>
                <a:gridCol w="3581400"/>
                <a:gridCol w="251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u="none" kern="1200" dirty="0" smtClean="0"/>
                        <a:t>Пастки логічного характеру</a:t>
                      </a:r>
                      <a:endParaRPr lang="ru-RU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kern="1200" dirty="0" smtClean="0"/>
                        <a:t>Пастки соціально-психологічного характеру</a:t>
                      </a:r>
                      <a:endParaRPr lang="ru-RU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/>
                        <a:t>Пастки організаційного характеру </a:t>
                      </a:r>
                      <a:endParaRPr lang="ru-RU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err="1" smtClean="0"/>
                        <a:t>Софізми</a:t>
                      </a:r>
                      <a:endParaRPr lang="uk-UA" sz="1800" kern="1200" dirty="0" smtClean="0"/>
                    </a:p>
                    <a:p>
                      <a:endParaRPr lang="uk-UA" sz="1800" kern="1200" dirty="0" smtClean="0"/>
                    </a:p>
                    <a:p>
                      <a:pPr algn="ctr"/>
                      <a:r>
                        <a:rPr lang="uk-UA" sz="1800" kern="1200" dirty="0" smtClean="0"/>
                        <a:t>Антиномії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err="1" smtClean="0"/>
                        <a:t>“Принада”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“Приниження”</a:t>
                      </a:r>
                      <a:r>
                        <a:rPr lang="uk-UA" sz="1800" kern="1200" dirty="0" smtClean="0"/>
                        <a:t>,</a:t>
                      </a:r>
                    </a:p>
                    <a:p>
                      <a:pPr algn="ctr"/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“Самозвеличення”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“Мнима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проникливість”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“Апеляція</a:t>
                      </a:r>
                      <a:r>
                        <a:rPr lang="uk-UA" sz="1800" kern="1200" dirty="0" smtClean="0"/>
                        <a:t> до здорового </a:t>
                      </a:r>
                      <a:r>
                        <a:rPr lang="uk-UA" sz="1800" kern="1200" dirty="0" err="1" smtClean="0"/>
                        <a:t>глузду”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“Апеляція</a:t>
                      </a:r>
                      <a:r>
                        <a:rPr lang="uk-UA" sz="1800" kern="1200" dirty="0" smtClean="0"/>
                        <a:t> до </a:t>
                      </a:r>
                      <a:r>
                        <a:rPr lang="uk-UA" sz="1800" kern="1200" dirty="0" err="1" smtClean="0"/>
                        <a:t>зиску”</a:t>
                      </a:r>
                      <a:r>
                        <a:rPr lang="uk-UA" sz="1800" kern="1200" dirty="0" smtClean="0"/>
                        <a:t> або </a:t>
                      </a:r>
                      <a:r>
                        <a:rPr lang="uk-UA" sz="1800" kern="1200" dirty="0" err="1" smtClean="0"/>
                        <a:t>“Кому</a:t>
                      </a:r>
                      <a:r>
                        <a:rPr lang="uk-UA" sz="1800" kern="1200" dirty="0" smtClean="0"/>
                        <a:t> це вигідно?”, </a:t>
                      </a:r>
                      <a:r>
                        <a:rPr lang="uk-UA" sz="1800" kern="1200" dirty="0" err="1" smtClean="0"/>
                        <a:t>“Апеляція</a:t>
                      </a:r>
                      <a:r>
                        <a:rPr lang="uk-UA" sz="1800" kern="1200" dirty="0" smtClean="0"/>
                        <a:t> до </a:t>
                      </a:r>
                      <a:r>
                        <a:rPr lang="uk-UA" sz="1800" kern="1200" dirty="0" err="1" smtClean="0"/>
                        <a:t>вірності”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“Досказування”</a:t>
                      </a:r>
                      <a:r>
                        <a:rPr lang="uk-UA" sz="1800" kern="1200" dirty="0" smtClean="0"/>
                        <a:t>, “А завтра…”, </a:t>
                      </a:r>
                      <a:r>
                        <a:rPr lang="uk-UA" sz="1800" kern="1200" dirty="0" err="1" smtClean="0"/>
                        <a:t>“Ярлик”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“Демагогія”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“Філософія”</a:t>
                      </a:r>
                      <a:r>
                        <a:rPr lang="uk-UA" sz="1800" kern="1200" dirty="0" smtClean="0"/>
                        <a:t>,</a:t>
                      </a:r>
                      <a:r>
                        <a:rPr lang="uk-UA" sz="1800" kern="1200" baseline="0" dirty="0" smtClean="0"/>
                        <a:t> </a:t>
                      </a:r>
                      <a:r>
                        <a:rPr lang="uk-UA" sz="1800" kern="1200" dirty="0" err="1" smtClean="0"/>
                        <a:t>“Тріскотня”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“Вдовблювання”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“Багатозначна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недосказаність”</a:t>
                      </a:r>
                      <a:r>
                        <a:rPr lang="uk-UA" sz="1800" kern="1200" dirty="0" smtClean="0"/>
                        <a:t>,</a:t>
                      </a:r>
                      <a:r>
                        <a:rPr lang="uk-UA" sz="1800" kern="1200" baseline="0" dirty="0" smtClean="0"/>
                        <a:t> </a:t>
                      </a:r>
                      <a:r>
                        <a:rPr lang="uk-UA" sz="1800" kern="1200" dirty="0" err="1" smtClean="0"/>
                        <a:t>“Слабка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ланка”</a:t>
                      </a:r>
                      <a:r>
                        <a:rPr lang="uk-UA" sz="1800" kern="1200" dirty="0" smtClean="0"/>
                        <a:t>,</a:t>
                      </a:r>
                    </a:p>
                    <a:p>
                      <a:pPr algn="ctr"/>
                      <a:r>
                        <a:rPr lang="uk-UA" sz="1800" kern="1200" dirty="0" err="1" smtClean="0"/>
                        <a:t>“Уявна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неуважність”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“Доведи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сам”</a:t>
                      </a:r>
                      <a:r>
                        <a:rPr lang="uk-UA" sz="1800" kern="1200" dirty="0" smtClean="0"/>
                        <a:t>,</a:t>
                      </a:r>
                      <a:r>
                        <a:rPr lang="uk-UA" sz="1800" kern="1200" baseline="0" dirty="0" smtClean="0"/>
                        <a:t> </a:t>
                      </a:r>
                      <a:r>
                        <a:rPr lang="uk-UA" sz="1800" kern="1200" dirty="0" err="1" smtClean="0"/>
                        <a:t>“Симуляція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нерозуміння”</a:t>
                      </a:r>
                      <a:r>
                        <a:rPr lang="uk-UA" sz="1800" kern="1200" dirty="0" smtClean="0"/>
                        <a:t>, </a:t>
                      </a:r>
                      <a:r>
                        <a:rPr lang="uk-UA" sz="1800" kern="1200" dirty="0" err="1" smtClean="0"/>
                        <a:t>“Механічні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пастки”</a:t>
                      </a:r>
                      <a:r>
                        <a:rPr lang="uk-UA" sz="1800" kern="1200" dirty="0" smtClean="0"/>
                        <a:t> 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err="1" smtClean="0"/>
                        <a:t>“Брати</a:t>
                      </a:r>
                      <a:r>
                        <a:rPr lang="uk-UA" sz="1800" kern="1200" dirty="0" smtClean="0"/>
                        <a:t> </a:t>
                      </a:r>
                      <a:r>
                        <a:rPr lang="uk-UA" sz="1800" kern="1200" dirty="0" err="1" smtClean="0"/>
                        <a:t>горлом”</a:t>
                      </a:r>
                      <a:r>
                        <a:rPr lang="uk-UA" sz="1800" kern="1200" dirty="0" smtClean="0"/>
                        <a:t>, </a:t>
                      </a:r>
                    </a:p>
                    <a:p>
                      <a:endParaRPr lang="uk-UA" sz="1800" kern="1200" dirty="0" smtClean="0"/>
                    </a:p>
                    <a:p>
                      <a:pPr algn="ctr"/>
                      <a:r>
                        <a:rPr lang="uk-UA" sz="1800" kern="1200" dirty="0" err="1" smtClean="0"/>
                        <a:t>“Надати</a:t>
                      </a:r>
                      <a:r>
                        <a:rPr lang="uk-UA" sz="1800" kern="1200" dirty="0" smtClean="0"/>
                        <a:t> перше слово </a:t>
                      </a:r>
                      <a:r>
                        <a:rPr lang="uk-UA" sz="1800" kern="1200" dirty="0" err="1" smtClean="0"/>
                        <a:t>корифеям”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56356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Правила доказу: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609600"/>
          <a:ext cx="8839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029200"/>
            <a:ext cx="8229600" cy="1524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400" dirty="0" smtClean="0"/>
              <a:t>Правило щодо форми доведення (головне правило):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dirty="0" smtClean="0"/>
              <a:t>Теза повинна з логічною необхідністю (за законами логіки) узгоджуватися з аргументами як висновок з посилок.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0"/>
            <a:ext cx="6781800" cy="609600"/>
          </a:xfrm>
        </p:spPr>
        <p:txBody>
          <a:bodyPr>
            <a:normAutofit/>
          </a:bodyPr>
          <a:lstStyle/>
          <a:p>
            <a:pPr lvl="0"/>
            <a:r>
              <a:rPr lang="uk-UA" sz="2800" b="1" dirty="0" smtClean="0"/>
              <a:t>6. Структура аргументації (доказу).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5287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981200"/>
            <a:ext cx="45720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uk-UA" sz="2800" b="1" dirty="0" smtClean="0"/>
              <a:t>1. Переконування як засіб комунікативного впливу, загальні психолого-педагогічні вимоги до переконування.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02920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Переконання</a:t>
            </a:r>
            <a:r>
              <a:rPr lang="uk-UA" dirty="0" smtClean="0"/>
              <a:t> — це такий вплив однієї людини на іншу або на групу людей, який діє на раціональне та емоційне в їхній єдності, формує нові погляди, відносини, що відповідають вимогам суспільства.</a:t>
            </a:r>
          </a:p>
          <a:p>
            <a:r>
              <a:rPr lang="uk-UA" dirty="0" smtClean="0"/>
              <a:t>Переконувати словом — це велике мистецтво, яке потребує знань психології людей, законів етики й логіки. </a:t>
            </a:r>
          </a:p>
          <a:p>
            <a:r>
              <a:rPr lang="uk-UA" b="1" dirty="0" smtClean="0"/>
              <a:t>Переконання </a:t>
            </a:r>
            <a:r>
              <a:rPr lang="uk-UA" dirty="0" smtClean="0"/>
              <a:t>— це спосіб впливу, коли людина звертається до свідомості, почуттів і досвіду іншої людини з тим, щоб сформувати в неї нові установки.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686800" cy="551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629400" cy="639762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Чотири види переконуючих впливів</a:t>
            </a:r>
            <a:r>
              <a:rPr lang="uk-UA" sz="2800" dirty="0" smtClean="0"/>
              <a:t>: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914400"/>
          <a:ext cx="8839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792162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Ефект переконуючого впливу залежить від</a:t>
            </a:r>
            <a:r>
              <a:rPr lang="uk-UA" sz="2800" dirty="0" smtClean="0"/>
              <a:t>: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120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/>
                        <a:t>1) власної справжньої переконаності суб’єкта впливу у тому, в чому він хоче переконати інших; 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2) наявності у нього мотиву «переконати», а не якогось іншого (наприклад, досягти мети у будь-який спосіб);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3) внутрішньої психологічної готовності суб’єкта до застосування переконуючого впливу;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4) зовнішніх умов, необхідних для здійснення переконування (достатній час, сприятливе оточення, відсутність факторів, що відвертають увагу тощо);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5) визнання суб’єктом впливу права об’єкта впливу на власні переконання, на критичну позицію і опір;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/>
                        <a:t>6) врахування суб’єктом впливу загального рівня підготовленості і готовності об’єкта до сприйняття переконуючого впливу;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/>
                        <a:t>7) прояву належного рівня зацікавленості, уважності і критичності з боку об’єкта впливу до інформації, яка йому пропонується;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/>
                        <a:t>8) здатності об’єкта впливу перетворити матеріал переконування у власні переконання, а останні – в готовність до відповідної поведінкової активності.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За Т. </a:t>
            </a:r>
            <a:r>
              <a:rPr lang="uk-UA" sz="2800" b="1" dirty="0" err="1" smtClean="0"/>
              <a:t>Кабаченком</a:t>
            </a:r>
            <a:r>
              <a:rPr lang="uk-UA" sz="2800" b="1" dirty="0" smtClean="0"/>
              <a:t>, ефективність переконуючого впливу залежить від: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839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7696200" cy="639762"/>
          </a:xfrm>
        </p:spPr>
        <p:txBody>
          <a:bodyPr>
            <a:normAutofit/>
          </a:bodyPr>
          <a:lstStyle/>
          <a:p>
            <a:pPr lvl="0"/>
            <a:r>
              <a:rPr lang="uk-UA" sz="2800" b="1" dirty="0" smtClean="0"/>
              <a:t>2. Перебудова помилкових переконань учнів.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914400"/>
          <a:ext cx="8001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4572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7696200" cy="1066800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Для подолання хибних переконань адресатів використовують такі прийоми: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686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1577</Words>
  <Application>Microsoft Office PowerPoint</Application>
  <PresentationFormat>Екран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19" baseType="lpstr">
      <vt:lpstr>Office Theme</vt:lpstr>
      <vt:lpstr>Тема 8. Переконування й логіка у діяльності вчителя</vt:lpstr>
      <vt:lpstr>1. Переконування як засіб комунікативного впливу, загальні психолого-педагогічні вимоги до переконування.</vt:lpstr>
      <vt:lpstr>Презентація PowerPoint</vt:lpstr>
      <vt:lpstr>Чотири види переконуючих впливів: </vt:lpstr>
      <vt:lpstr>Ефект переконуючого впливу залежить від: </vt:lpstr>
      <vt:lpstr>За Т. Кабаченком, ефективність переконуючого впливу залежить від:</vt:lpstr>
      <vt:lpstr>2. Перебудова помилкових переконань учнів.</vt:lpstr>
      <vt:lpstr>Презентація PowerPoint</vt:lpstr>
      <vt:lpstr>Для подолання хибних переконань адресатів використовують такі прийоми:</vt:lpstr>
      <vt:lpstr>3. Логічні форми мислення:  поняття, судження, умовиводи, докази</vt:lpstr>
      <vt:lpstr>4. Характеристика основних законів логіки.</vt:lpstr>
      <vt:lpstr>Закони логіки</vt:lpstr>
      <vt:lpstr>5. Логічні помилки, їх причини, шляхи попередження.</vt:lpstr>
      <vt:lpstr>Прийоми пасток у суперечці. Пастка у суперечці – прийом, який свідомо застосовується для того, щоб утруднити своєму противникові проведення спору. За суттю пастки є порушення принципів вірного мислення і законів логіки, тому у науковому спорі вони неприпустимі.</vt:lpstr>
      <vt:lpstr>Правила доказу:</vt:lpstr>
      <vt:lpstr>Правило щодо форми доведення (головне правило): Теза повинна з логічною необхідністю (за законами логіки) узгоджуватися з аргументами як висновок з посилок.</vt:lpstr>
      <vt:lpstr>6. Структура аргументації (доказу).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Переконування й логіка у діяльності вчителя</dc:title>
  <cp:lastModifiedBy>Сергій Терно</cp:lastModifiedBy>
  <cp:revision>46</cp:revision>
  <dcterms:modified xsi:type="dcterms:W3CDTF">2014-09-21T19:51:39Z</dcterms:modified>
</cp:coreProperties>
</file>