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6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4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81DF0-E0F0-4AA0-BC15-E106186254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031CA-3741-452A-A9A3-AE279A34A05F}">
      <dgm:prSet phldrT="[Текст]"/>
      <dgm:spPr/>
      <dgm:t>
        <a:bodyPr/>
        <a:lstStyle/>
        <a:p>
          <a:r>
            <a:rPr lang="uk-UA" dirty="0" smtClean="0"/>
            <a:t>а) навіювання в стані неспання</a:t>
          </a:r>
          <a:endParaRPr lang="ru-RU" dirty="0"/>
        </a:p>
      </dgm:t>
    </dgm:pt>
    <dgm:pt modelId="{989356EA-6B93-43C1-9D10-63B559626174}" type="parTrans" cxnId="{CC42AEC9-0F2E-4D25-A2D4-EA8E7610EC20}">
      <dgm:prSet/>
      <dgm:spPr/>
      <dgm:t>
        <a:bodyPr/>
        <a:lstStyle/>
        <a:p>
          <a:endParaRPr lang="ru-RU"/>
        </a:p>
      </dgm:t>
    </dgm:pt>
    <dgm:pt modelId="{BAE6CBC0-41FB-4070-937A-66E95A37391B}" type="sibTrans" cxnId="{CC42AEC9-0F2E-4D25-A2D4-EA8E7610EC20}">
      <dgm:prSet/>
      <dgm:spPr/>
      <dgm:t>
        <a:bodyPr/>
        <a:lstStyle/>
        <a:p>
          <a:endParaRPr lang="ru-RU"/>
        </a:p>
      </dgm:t>
    </dgm:pt>
    <dgm:pt modelId="{AA666F01-F849-4819-BE1C-5AE7DE00E94B}">
      <dgm:prSet phldrT="[Текст]"/>
      <dgm:spPr/>
      <dgm:t>
        <a:bodyPr/>
        <a:lstStyle/>
        <a:p>
          <a:r>
            <a:rPr lang="uk-UA" dirty="0" smtClean="0"/>
            <a:t>б) навіювання в стані природного сну</a:t>
          </a:r>
          <a:endParaRPr lang="ru-RU" dirty="0"/>
        </a:p>
      </dgm:t>
    </dgm:pt>
    <dgm:pt modelId="{1BF8C3C5-1092-44CD-9341-E17486D1793B}" type="parTrans" cxnId="{964BF046-F68C-4DE2-925C-AB9839B7CBFF}">
      <dgm:prSet/>
      <dgm:spPr/>
      <dgm:t>
        <a:bodyPr/>
        <a:lstStyle/>
        <a:p>
          <a:endParaRPr lang="ru-RU"/>
        </a:p>
      </dgm:t>
    </dgm:pt>
    <dgm:pt modelId="{38075568-136D-4A0B-A349-E127A7059591}" type="sibTrans" cxnId="{964BF046-F68C-4DE2-925C-AB9839B7CBFF}">
      <dgm:prSet/>
      <dgm:spPr/>
      <dgm:t>
        <a:bodyPr/>
        <a:lstStyle/>
        <a:p>
          <a:endParaRPr lang="ru-RU"/>
        </a:p>
      </dgm:t>
    </dgm:pt>
    <dgm:pt modelId="{40B785C8-9967-4DB8-9C98-5D20D899C07D}">
      <dgm:prSet phldrT="[Текст]"/>
      <dgm:spPr/>
      <dgm:t>
        <a:bodyPr/>
        <a:lstStyle/>
        <a:p>
          <a:r>
            <a:rPr lang="uk-UA" dirty="0" smtClean="0"/>
            <a:t>в) вселенні в гіпнотичному стані</a:t>
          </a:r>
          <a:endParaRPr lang="ru-RU" dirty="0"/>
        </a:p>
      </dgm:t>
    </dgm:pt>
    <dgm:pt modelId="{3AB08A7C-79E9-42EE-9DA4-268982C734D7}" type="parTrans" cxnId="{7A457F1F-20CB-4C11-AE15-94DCBAAFB1B2}">
      <dgm:prSet/>
      <dgm:spPr/>
      <dgm:t>
        <a:bodyPr/>
        <a:lstStyle/>
        <a:p>
          <a:endParaRPr lang="ru-RU"/>
        </a:p>
      </dgm:t>
    </dgm:pt>
    <dgm:pt modelId="{5B88CFA7-B41B-4F7D-931D-08BD8BA777D2}" type="sibTrans" cxnId="{7A457F1F-20CB-4C11-AE15-94DCBAAFB1B2}">
      <dgm:prSet/>
      <dgm:spPr/>
      <dgm:t>
        <a:bodyPr/>
        <a:lstStyle/>
        <a:p>
          <a:endParaRPr lang="ru-RU"/>
        </a:p>
      </dgm:t>
    </dgm:pt>
    <dgm:pt modelId="{AFD31393-DC54-466E-A9EA-B18D9B002B5F}" type="pres">
      <dgm:prSet presAssocID="{E0B81DF0-E0F0-4AA0-BC15-E106186254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71CDA-7DA8-4F5F-AA2D-E6771C1B5711}" type="pres">
      <dgm:prSet presAssocID="{FD9031CA-3741-452A-A9A3-AE279A34A05F}" presName="parentLin" presStyleCnt="0"/>
      <dgm:spPr/>
    </dgm:pt>
    <dgm:pt modelId="{DA92670A-3C7F-42DC-8A11-4795CF50361E}" type="pres">
      <dgm:prSet presAssocID="{FD9031CA-3741-452A-A9A3-AE279A34A0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189D7A-5BA1-4C04-9163-2F06AD5D9426}" type="pres">
      <dgm:prSet presAssocID="{FD9031CA-3741-452A-A9A3-AE279A34A0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DECDD-360B-4D53-895F-C4A1891ED2A4}" type="pres">
      <dgm:prSet presAssocID="{FD9031CA-3741-452A-A9A3-AE279A34A05F}" presName="negativeSpace" presStyleCnt="0"/>
      <dgm:spPr/>
    </dgm:pt>
    <dgm:pt modelId="{CEDFE2C4-BE20-4B41-9188-7E9D92DF2D17}" type="pres">
      <dgm:prSet presAssocID="{FD9031CA-3741-452A-A9A3-AE279A34A05F}" presName="childText" presStyleLbl="conFgAcc1" presStyleIdx="0" presStyleCnt="3">
        <dgm:presLayoutVars>
          <dgm:bulletEnabled val="1"/>
        </dgm:presLayoutVars>
      </dgm:prSet>
      <dgm:spPr/>
    </dgm:pt>
    <dgm:pt modelId="{6A87E612-A7ED-4E28-A2ED-3C2AC6BC62C7}" type="pres">
      <dgm:prSet presAssocID="{BAE6CBC0-41FB-4070-937A-66E95A37391B}" presName="spaceBetweenRectangles" presStyleCnt="0"/>
      <dgm:spPr/>
    </dgm:pt>
    <dgm:pt modelId="{F561804C-C173-48B0-895C-112A345F0875}" type="pres">
      <dgm:prSet presAssocID="{AA666F01-F849-4819-BE1C-5AE7DE00E94B}" presName="parentLin" presStyleCnt="0"/>
      <dgm:spPr/>
    </dgm:pt>
    <dgm:pt modelId="{D67259C8-9887-46E4-B93F-A20A306C7BD7}" type="pres">
      <dgm:prSet presAssocID="{AA666F01-F849-4819-BE1C-5AE7DE00E9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677979-972F-4940-9AEC-CB1CC8004543}" type="pres">
      <dgm:prSet presAssocID="{AA666F01-F849-4819-BE1C-5AE7DE00E9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3B894-2FEF-4E1B-9A17-DEC1887B1796}" type="pres">
      <dgm:prSet presAssocID="{AA666F01-F849-4819-BE1C-5AE7DE00E94B}" presName="negativeSpace" presStyleCnt="0"/>
      <dgm:spPr/>
    </dgm:pt>
    <dgm:pt modelId="{954E1E90-FA95-47F3-A522-9289735AEE77}" type="pres">
      <dgm:prSet presAssocID="{AA666F01-F849-4819-BE1C-5AE7DE00E94B}" presName="childText" presStyleLbl="conFgAcc1" presStyleIdx="1" presStyleCnt="3">
        <dgm:presLayoutVars>
          <dgm:bulletEnabled val="1"/>
        </dgm:presLayoutVars>
      </dgm:prSet>
      <dgm:spPr/>
    </dgm:pt>
    <dgm:pt modelId="{DFB638CB-4BFD-4B1F-85A9-F073436824D5}" type="pres">
      <dgm:prSet presAssocID="{38075568-136D-4A0B-A349-E127A7059591}" presName="spaceBetweenRectangles" presStyleCnt="0"/>
      <dgm:spPr/>
    </dgm:pt>
    <dgm:pt modelId="{AC94EFC6-0DA8-45B5-AF4C-A7E6350885FB}" type="pres">
      <dgm:prSet presAssocID="{40B785C8-9967-4DB8-9C98-5D20D899C07D}" presName="parentLin" presStyleCnt="0"/>
      <dgm:spPr/>
    </dgm:pt>
    <dgm:pt modelId="{2530AAE3-4B10-47BE-BCF9-28B71E89A9F1}" type="pres">
      <dgm:prSet presAssocID="{40B785C8-9967-4DB8-9C98-5D20D899C07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B52EBBA-09BB-466C-84CD-DD5D106B8B2E}" type="pres">
      <dgm:prSet presAssocID="{40B785C8-9967-4DB8-9C98-5D20D899C0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40AFF-54FC-4657-8259-7CC5FC3F0D9B}" type="pres">
      <dgm:prSet presAssocID="{40B785C8-9967-4DB8-9C98-5D20D899C07D}" presName="negativeSpace" presStyleCnt="0"/>
      <dgm:spPr/>
    </dgm:pt>
    <dgm:pt modelId="{F3C2035D-E445-4692-8233-84FB9BADF49D}" type="pres">
      <dgm:prSet presAssocID="{40B785C8-9967-4DB8-9C98-5D20D899C0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0C6ED8-98F0-4818-90CA-7F4D4A7A6FC3}" type="presOf" srcId="{40B785C8-9967-4DB8-9C98-5D20D899C07D}" destId="{2530AAE3-4B10-47BE-BCF9-28B71E89A9F1}" srcOrd="0" destOrd="0" presId="urn:microsoft.com/office/officeart/2005/8/layout/list1"/>
    <dgm:cxn modelId="{F35827AA-E766-4B73-A94C-BFE61B08AD8E}" type="presOf" srcId="{E0B81DF0-E0F0-4AA0-BC15-E10618625449}" destId="{AFD31393-DC54-466E-A9EA-B18D9B002B5F}" srcOrd="0" destOrd="0" presId="urn:microsoft.com/office/officeart/2005/8/layout/list1"/>
    <dgm:cxn modelId="{277EDFDC-5147-4A2E-9517-317ADDFCF86C}" type="presOf" srcId="{FD9031CA-3741-452A-A9A3-AE279A34A05F}" destId="{DA92670A-3C7F-42DC-8A11-4795CF50361E}" srcOrd="0" destOrd="0" presId="urn:microsoft.com/office/officeart/2005/8/layout/list1"/>
    <dgm:cxn modelId="{BDEC342E-02CB-4E3B-8091-703737668773}" type="presOf" srcId="{AA666F01-F849-4819-BE1C-5AE7DE00E94B}" destId="{97677979-972F-4940-9AEC-CB1CC8004543}" srcOrd="1" destOrd="0" presId="urn:microsoft.com/office/officeart/2005/8/layout/list1"/>
    <dgm:cxn modelId="{964BF046-F68C-4DE2-925C-AB9839B7CBFF}" srcId="{E0B81DF0-E0F0-4AA0-BC15-E10618625449}" destId="{AA666F01-F849-4819-BE1C-5AE7DE00E94B}" srcOrd="1" destOrd="0" parTransId="{1BF8C3C5-1092-44CD-9341-E17486D1793B}" sibTransId="{38075568-136D-4A0B-A349-E127A7059591}"/>
    <dgm:cxn modelId="{7A457F1F-20CB-4C11-AE15-94DCBAAFB1B2}" srcId="{E0B81DF0-E0F0-4AA0-BC15-E10618625449}" destId="{40B785C8-9967-4DB8-9C98-5D20D899C07D}" srcOrd="2" destOrd="0" parTransId="{3AB08A7C-79E9-42EE-9DA4-268982C734D7}" sibTransId="{5B88CFA7-B41B-4F7D-931D-08BD8BA777D2}"/>
    <dgm:cxn modelId="{12568D94-6678-47B8-9BDC-E1F4CDB8DEFD}" type="presOf" srcId="{FD9031CA-3741-452A-A9A3-AE279A34A05F}" destId="{B2189D7A-5BA1-4C04-9163-2F06AD5D9426}" srcOrd="1" destOrd="0" presId="urn:microsoft.com/office/officeart/2005/8/layout/list1"/>
    <dgm:cxn modelId="{5DBDF26D-EE73-4F3B-B456-1BED2A7DAC48}" type="presOf" srcId="{AA666F01-F849-4819-BE1C-5AE7DE00E94B}" destId="{D67259C8-9887-46E4-B93F-A20A306C7BD7}" srcOrd="0" destOrd="0" presId="urn:microsoft.com/office/officeart/2005/8/layout/list1"/>
    <dgm:cxn modelId="{6DCD90C4-1D3B-45ED-BF5B-F47A551FE5F8}" type="presOf" srcId="{40B785C8-9967-4DB8-9C98-5D20D899C07D}" destId="{FB52EBBA-09BB-466C-84CD-DD5D106B8B2E}" srcOrd="1" destOrd="0" presId="urn:microsoft.com/office/officeart/2005/8/layout/list1"/>
    <dgm:cxn modelId="{CC42AEC9-0F2E-4D25-A2D4-EA8E7610EC20}" srcId="{E0B81DF0-E0F0-4AA0-BC15-E10618625449}" destId="{FD9031CA-3741-452A-A9A3-AE279A34A05F}" srcOrd="0" destOrd="0" parTransId="{989356EA-6B93-43C1-9D10-63B559626174}" sibTransId="{BAE6CBC0-41FB-4070-937A-66E95A37391B}"/>
    <dgm:cxn modelId="{42BE9C01-37CB-4F10-B688-CCA12962B799}" type="presParOf" srcId="{AFD31393-DC54-466E-A9EA-B18D9B002B5F}" destId="{2CB71CDA-7DA8-4F5F-AA2D-E6771C1B5711}" srcOrd="0" destOrd="0" presId="urn:microsoft.com/office/officeart/2005/8/layout/list1"/>
    <dgm:cxn modelId="{C268DDE2-C822-4475-AE6C-B313B6C62C12}" type="presParOf" srcId="{2CB71CDA-7DA8-4F5F-AA2D-E6771C1B5711}" destId="{DA92670A-3C7F-42DC-8A11-4795CF50361E}" srcOrd="0" destOrd="0" presId="urn:microsoft.com/office/officeart/2005/8/layout/list1"/>
    <dgm:cxn modelId="{F1D17C69-8AB8-4CB6-B5E0-23E8170D138B}" type="presParOf" srcId="{2CB71CDA-7DA8-4F5F-AA2D-E6771C1B5711}" destId="{B2189D7A-5BA1-4C04-9163-2F06AD5D9426}" srcOrd="1" destOrd="0" presId="urn:microsoft.com/office/officeart/2005/8/layout/list1"/>
    <dgm:cxn modelId="{3F5E7229-1B26-4D48-9197-55911B6C8FA6}" type="presParOf" srcId="{AFD31393-DC54-466E-A9EA-B18D9B002B5F}" destId="{F75DECDD-360B-4D53-895F-C4A1891ED2A4}" srcOrd="1" destOrd="0" presId="urn:microsoft.com/office/officeart/2005/8/layout/list1"/>
    <dgm:cxn modelId="{6AD504C9-A12B-4533-8997-088C90B44223}" type="presParOf" srcId="{AFD31393-DC54-466E-A9EA-B18D9B002B5F}" destId="{CEDFE2C4-BE20-4B41-9188-7E9D92DF2D17}" srcOrd="2" destOrd="0" presId="urn:microsoft.com/office/officeart/2005/8/layout/list1"/>
    <dgm:cxn modelId="{4B6C0ACF-FA6C-4DE0-BED8-351640E81AB6}" type="presParOf" srcId="{AFD31393-DC54-466E-A9EA-B18D9B002B5F}" destId="{6A87E612-A7ED-4E28-A2ED-3C2AC6BC62C7}" srcOrd="3" destOrd="0" presId="urn:microsoft.com/office/officeart/2005/8/layout/list1"/>
    <dgm:cxn modelId="{2A5AC5F7-5F9D-48E2-837C-6F895C59D019}" type="presParOf" srcId="{AFD31393-DC54-466E-A9EA-B18D9B002B5F}" destId="{F561804C-C173-48B0-895C-112A345F0875}" srcOrd="4" destOrd="0" presId="urn:microsoft.com/office/officeart/2005/8/layout/list1"/>
    <dgm:cxn modelId="{0D6EA3F5-0BB3-404F-9EDC-DFE24E1F714A}" type="presParOf" srcId="{F561804C-C173-48B0-895C-112A345F0875}" destId="{D67259C8-9887-46E4-B93F-A20A306C7BD7}" srcOrd="0" destOrd="0" presId="urn:microsoft.com/office/officeart/2005/8/layout/list1"/>
    <dgm:cxn modelId="{713138BA-2D15-4C1B-B13D-B9476DDE16F9}" type="presParOf" srcId="{F561804C-C173-48B0-895C-112A345F0875}" destId="{97677979-972F-4940-9AEC-CB1CC8004543}" srcOrd="1" destOrd="0" presId="urn:microsoft.com/office/officeart/2005/8/layout/list1"/>
    <dgm:cxn modelId="{145BFAE5-7B2E-446F-8446-AF58E3DFA357}" type="presParOf" srcId="{AFD31393-DC54-466E-A9EA-B18D9B002B5F}" destId="{1013B894-2FEF-4E1B-9A17-DEC1887B1796}" srcOrd="5" destOrd="0" presId="urn:microsoft.com/office/officeart/2005/8/layout/list1"/>
    <dgm:cxn modelId="{CAA72076-D215-4F48-A339-62AA7BC4F6DA}" type="presParOf" srcId="{AFD31393-DC54-466E-A9EA-B18D9B002B5F}" destId="{954E1E90-FA95-47F3-A522-9289735AEE77}" srcOrd="6" destOrd="0" presId="urn:microsoft.com/office/officeart/2005/8/layout/list1"/>
    <dgm:cxn modelId="{15270C97-7F9C-49D8-8A95-9CA785A50EE7}" type="presParOf" srcId="{AFD31393-DC54-466E-A9EA-B18D9B002B5F}" destId="{DFB638CB-4BFD-4B1F-85A9-F073436824D5}" srcOrd="7" destOrd="0" presId="urn:microsoft.com/office/officeart/2005/8/layout/list1"/>
    <dgm:cxn modelId="{197965A0-B9D8-4290-940F-CA833168465B}" type="presParOf" srcId="{AFD31393-DC54-466E-A9EA-B18D9B002B5F}" destId="{AC94EFC6-0DA8-45B5-AF4C-A7E6350885FB}" srcOrd="8" destOrd="0" presId="urn:microsoft.com/office/officeart/2005/8/layout/list1"/>
    <dgm:cxn modelId="{FC82A99B-5125-410D-A50B-708FCEB87709}" type="presParOf" srcId="{AC94EFC6-0DA8-45B5-AF4C-A7E6350885FB}" destId="{2530AAE3-4B10-47BE-BCF9-28B71E89A9F1}" srcOrd="0" destOrd="0" presId="urn:microsoft.com/office/officeart/2005/8/layout/list1"/>
    <dgm:cxn modelId="{DDA62B42-7FD7-4E69-AA6C-072833ECBFE1}" type="presParOf" srcId="{AC94EFC6-0DA8-45B5-AF4C-A7E6350885FB}" destId="{FB52EBBA-09BB-466C-84CD-DD5D106B8B2E}" srcOrd="1" destOrd="0" presId="urn:microsoft.com/office/officeart/2005/8/layout/list1"/>
    <dgm:cxn modelId="{31955B82-EF85-45A9-B0EC-76EA0AC3FD70}" type="presParOf" srcId="{AFD31393-DC54-466E-A9EA-B18D9B002B5F}" destId="{BE540AFF-54FC-4657-8259-7CC5FC3F0D9B}" srcOrd="9" destOrd="0" presId="urn:microsoft.com/office/officeart/2005/8/layout/list1"/>
    <dgm:cxn modelId="{6135A8EB-053B-4572-885B-1B5B6E2B29E6}" type="presParOf" srcId="{AFD31393-DC54-466E-A9EA-B18D9B002B5F}" destId="{F3C2035D-E445-4692-8233-84FB9BADF4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20345-10A9-4D8C-A5F0-7E216E8960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5B060FC-1D25-4758-BAA4-B1CF6DAB2554}">
      <dgm:prSet phldrT="[Текст]"/>
      <dgm:spPr/>
      <dgm:t>
        <a:bodyPr/>
        <a:lstStyle/>
        <a:p>
          <a:pPr algn="l"/>
          <a:r>
            <a:rPr lang="ru-RU" b="0" i="0" dirty="0" smtClean="0"/>
            <a:t>    </a:t>
          </a:r>
          <a:r>
            <a:rPr lang="ru-RU" b="0" i="0" dirty="0" err="1" smtClean="0"/>
            <a:t>Уміння</a:t>
          </a:r>
          <a:r>
            <a:rPr lang="ru-RU" b="0" i="0" dirty="0" smtClean="0"/>
            <a:t> педагога </a:t>
          </a:r>
          <a:r>
            <a:rPr lang="ru-RU" b="0" i="0" dirty="0" err="1" smtClean="0"/>
            <a:t>керувати</a:t>
          </a:r>
          <a:r>
            <a:rPr lang="ru-RU" b="0" i="0" dirty="0" smtClean="0"/>
            <a:t> </a:t>
          </a:r>
          <a:r>
            <a:rPr lang="ru-RU" b="0" i="0" dirty="0" err="1" smtClean="0"/>
            <a:t>своєю</a:t>
          </a:r>
          <a:r>
            <a:rPr lang="ru-RU" b="0" i="0" dirty="0" smtClean="0"/>
            <a:t> </a:t>
          </a:r>
          <a:r>
            <a:rPr lang="ru-RU" b="0" i="0" dirty="0" err="1" smtClean="0"/>
            <a:t>поведінкою</a:t>
          </a:r>
          <a:r>
            <a:rPr lang="ru-RU" b="0" i="0" dirty="0" smtClean="0"/>
            <a:t>: </a:t>
          </a:r>
        </a:p>
        <a:p>
          <a:pPr algn="l"/>
          <a:r>
            <a:rPr lang="ru-RU" b="0" i="0" dirty="0" smtClean="0"/>
            <a:t>● </a:t>
          </a:r>
          <a:r>
            <a:rPr lang="ru-RU" b="0" i="0" dirty="0" err="1" smtClean="0"/>
            <a:t>техніка</a:t>
          </a:r>
          <a:r>
            <a:rPr lang="ru-RU" b="0" i="0" dirty="0" smtClean="0"/>
            <a:t> </a:t>
          </a:r>
          <a:r>
            <a:rPr lang="ru-RU" b="0" i="0" dirty="0" err="1" smtClean="0"/>
            <a:t>володіння</a:t>
          </a:r>
          <a:r>
            <a:rPr lang="ru-RU" b="0" i="0" dirty="0" smtClean="0"/>
            <a:t> </a:t>
          </a:r>
          <a:r>
            <a:rPr lang="ru-RU" b="0" i="0" dirty="0" err="1" smtClean="0"/>
            <a:t>своїм</a:t>
          </a:r>
          <a:r>
            <a:rPr lang="ru-RU" b="0" i="0" dirty="0" smtClean="0"/>
            <a:t> </a:t>
          </a:r>
          <a:r>
            <a:rPr lang="ru-RU" b="0" i="0" dirty="0" err="1" smtClean="0"/>
            <a:t>організмом</a:t>
          </a:r>
          <a:r>
            <a:rPr lang="ru-RU" b="0" i="0" dirty="0" smtClean="0"/>
            <a:t> (</a:t>
          </a:r>
          <a:r>
            <a:rPr lang="ru-RU" b="0" i="0" dirty="0" err="1" smtClean="0"/>
            <a:t>мімікою</a:t>
          </a:r>
          <a:r>
            <a:rPr lang="ru-RU" b="0" i="0" dirty="0" smtClean="0"/>
            <a:t>, </a:t>
          </a:r>
          <a:r>
            <a:rPr lang="ru-RU" b="0" i="0" dirty="0" err="1" smtClean="0"/>
            <a:t>пантомімікою</a:t>
          </a:r>
          <a:r>
            <a:rPr lang="ru-RU" b="0" i="0" dirty="0" smtClean="0"/>
            <a:t>); </a:t>
          </a:r>
        </a:p>
        <a:p>
          <a:pPr algn="l"/>
          <a:r>
            <a:rPr lang="ru-RU" b="0" i="0" dirty="0" smtClean="0"/>
            <a:t>● </a:t>
          </a:r>
          <a:r>
            <a:rPr lang="ru-RU" b="0" i="0" dirty="0" err="1" smtClean="0"/>
            <a:t>керування</a:t>
          </a:r>
          <a:r>
            <a:rPr lang="ru-RU" b="0" i="0" dirty="0" smtClean="0"/>
            <a:t> </a:t>
          </a:r>
          <a:r>
            <a:rPr lang="ru-RU" b="0" i="0" dirty="0" err="1" smtClean="0"/>
            <a:t>емоціями</a:t>
          </a:r>
          <a:r>
            <a:rPr lang="ru-RU" b="0" i="0" dirty="0" smtClean="0"/>
            <a:t>, </a:t>
          </a:r>
        </a:p>
        <a:p>
          <a:pPr algn="l"/>
          <a:r>
            <a:rPr lang="ru-RU" b="0" i="0" dirty="0" smtClean="0"/>
            <a:t>●</a:t>
          </a:r>
          <a:r>
            <a:rPr lang="ru-RU" b="0" i="0" dirty="0" err="1" smtClean="0"/>
            <a:t>техніка</a:t>
          </a:r>
          <a:r>
            <a:rPr lang="ru-RU" b="0" i="0" dirty="0" smtClean="0"/>
            <a:t> </a:t>
          </a:r>
          <a:r>
            <a:rPr lang="ru-RU" b="0" i="0" dirty="0" err="1" smtClean="0"/>
            <a:t>керування</a:t>
          </a:r>
          <a:r>
            <a:rPr lang="ru-RU" b="0" i="0" dirty="0" smtClean="0"/>
            <a:t> </a:t>
          </a:r>
          <a:r>
            <a:rPr lang="ru-RU" b="0" i="0" dirty="0" err="1" smtClean="0"/>
            <a:t>увагою</a:t>
          </a:r>
          <a:r>
            <a:rPr lang="ru-RU" b="0" i="0" dirty="0" smtClean="0"/>
            <a:t>, </a:t>
          </a:r>
          <a:r>
            <a:rPr lang="ru-RU" b="0" i="0" dirty="0" err="1" smtClean="0"/>
            <a:t>уявою</a:t>
          </a:r>
          <a:r>
            <a:rPr lang="ru-RU" b="0" i="0" dirty="0" smtClean="0"/>
            <a:t>; </a:t>
          </a:r>
        </a:p>
        <a:p>
          <a:pPr algn="l"/>
          <a:r>
            <a:rPr lang="ru-RU" b="0" i="0" dirty="0" smtClean="0"/>
            <a:t>●</a:t>
          </a:r>
          <a:r>
            <a:rPr lang="ru-RU" b="0" i="0" dirty="0" err="1" smtClean="0"/>
            <a:t>техніка</a:t>
          </a:r>
          <a:r>
            <a:rPr lang="ru-RU" b="0" i="0" dirty="0" smtClean="0"/>
            <a:t> </a:t>
          </a:r>
          <a:r>
            <a:rPr lang="ru-RU" b="0" i="0" dirty="0" err="1" smtClean="0"/>
            <a:t>мовлення</a:t>
          </a:r>
          <a:endParaRPr lang="ru-RU" dirty="0"/>
        </a:p>
      </dgm:t>
    </dgm:pt>
    <dgm:pt modelId="{54D65DD8-3E64-4C12-9378-0E0B91A5DC08}" type="parTrans" cxnId="{10990199-5B54-4449-931E-1FF20EC9D80A}">
      <dgm:prSet/>
      <dgm:spPr/>
      <dgm:t>
        <a:bodyPr/>
        <a:lstStyle/>
        <a:p>
          <a:endParaRPr lang="ru-RU"/>
        </a:p>
      </dgm:t>
    </dgm:pt>
    <dgm:pt modelId="{EA83A395-047D-473F-9B08-75EBE16D53F8}" type="sibTrans" cxnId="{10990199-5B54-4449-931E-1FF20EC9D80A}">
      <dgm:prSet/>
      <dgm:spPr/>
      <dgm:t>
        <a:bodyPr/>
        <a:lstStyle/>
        <a:p>
          <a:endParaRPr lang="ru-RU"/>
        </a:p>
      </dgm:t>
    </dgm:pt>
    <dgm:pt modelId="{B029B553-BD60-4743-91C5-D78C85E58499}">
      <dgm:prSet phldrT="[Текст]"/>
      <dgm:spPr/>
      <dgm:t>
        <a:bodyPr/>
        <a:lstStyle/>
        <a:p>
          <a:pPr algn="l"/>
          <a:r>
            <a:rPr lang="ru-RU" b="0" i="0" dirty="0" err="1" smtClean="0"/>
            <a:t>Уміння</a:t>
          </a:r>
          <a:r>
            <a:rPr lang="ru-RU" b="0" i="0" dirty="0" smtClean="0"/>
            <a:t> </a:t>
          </a:r>
          <a:r>
            <a:rPr lang="ru-RU" b="0" i="0" dirty="0" err="1" smtClean="0"/>
            <a:t>вплинути</a:t>
          </a:r>
          <a:r>
            <a:rPr lang="ru-RU" b="0" i="0" dirty="0" smtClean="0"/>
            <a:t> на </a:t>
          </a:r>
          <a:r>
            <a:rPr lang="ru-RU" b="0" i="0" dirty="0" err="1" smtClean="0"/>
            <a:t>особистість</a:t>
          </a:r>
          <a:r>
            <a:rPr lang="ru-RU" b="0" i="0" dirty="0" smtClean="0"/>
            <a:t>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колектив</a:t>
          </a:r>
          <a:r>
            <a:rPr lang="ru-RU" b="0" i="0" dirty="0" smtClean="0"/>
            <a:t>: </a:t>
          </a:r>
        </a:p>
        <a:p>
          <a:pPr algn="l"/>
          <a:r>
            <a:rPr lang="ru-RU" b="0" i="0" dirty="0" smtClean="0"/>
            <a:t>●</a:t>
          </a:r>
          <a:r>
            <a:rPr lang="ru-RU" b="0" i="0" dirty="0" err="1" smtClean="0"/>
            <a:t>техніка</a:t>
          </a:r>
          <a:r>
            <a:rPr lang="ru-RU" b="0" i="0" dirty="0" smtClean="0"/>
            <a:t> </a:t>
          </a:r>
          <a:r>
            <a:rPr lang="ru-RU" b="0" i="0" dirty="0" err="1" smtClean="0"/>
            <a:t>організації</a:t>
          </a:r>
          <a:r>
            <a:rPr lang="ru-RU" b="0" i="0" dirty="0" smtClean="0"/>
            <a:t> контакту, </a:t>
          </a:r>
        </a:p>
        <a:p>
          <a:pPr algn="l"/>
          <a:r>
            <a:rPr lang="ru-RU" b="0" i="0" dirty="0" smtClean="0"/>
            <a:t>●</a:t>
          </a:r>
          <a:r>
            <a:rPr lang="ru-RU" b="0" i="0" dirty="0" err="1" smtClean="0"/>
            <a:t>управління</a:t>
          </a:r>
          <a:r>
            <a:rPr lang="ru-RU" b="0" i="0" dirty="0" smtClean="0"/>
            <a:t> </a:t>
          </a:r>
          <a:r>
            <a:rPr lang="ru-RU" b="0" i="0" dirty="0" err="1" smtClean="0"/>
            <a:t>педагогічним</a:t>
          </a:r>
          <a:r>
            <a:rPr lang="ru-RU" b="0" i="0" dirty="0" smtClean="0"/>
            <a:t> </a:t>
          </a:r>
          <a:r>
            <a:rPr lang="ru-RU" b="0" i="0" dirty="0" err="1" smtClean="0"/>
            <a:t>спілкуванням</a:t>
          </a:r>
          <a:r>
            <a:rPr lang="ru-RU" b="0" i="0" dirty="0" smtClean="0"/>
            <a:t>; </a:t>
          </a:r>
        </a:p>
        <a:p>
          <a:pPr algn="l"/>
          <a:r>
            <a:rPr lang="ru-RU" b="0" i="0" dirty="0" smtClean="0"/>
            <a:t>●</a:t>
          </a:r>
          <a:r>
            <a:rPr lang="ru-RU" b="0" i="0" dirty="0" err="1" smtClean="0"/>
            <a:t>техніка</a:t>
          </a:r>
          <a:r>
            <a:rPr lang="ru-RU" b="0" i="0" dirty="0" smtClean="0"/>
            <a:t> </a:t>
          </a:r>
          <a:r>
            <a:rPr lang="ru-RU" b="0" i="0" dirty="0" err="1" smtClean="0"/>
            <a:t>навіювання</a:t>
          </a:r>
          <a:r>
            <a:rPr lang="ru-RU" b="0" i="0" dirty="0" smtClean="0"/>
            <a:t> </a:t>
          </a:r>
          <a:endParaRPr lang="ru-RU" dirty="0"/>
        </a:p>
      </dgm:t>
    </dgm:pt>
    <dgm:pt modelId="{FD81CD25-992F-4D2E-996E-C32CC0157048}" type="parTrans" cxnId="{E8F9F6F4-1DDF-4AAE-832C-60E91D4F8E8B}">
      <dgm:prSet/>
      <dgm:spPr/>
      <dgm:t>
        <a:bodyPr/>
        <a:lstStyle/>
        <a:p>
          <a:endParaRPr lang="ru-RU"/>
        </a:p>
      </dgm:t>
    </dgm:pt>
    <dgm:pt modelId="{5585347B-82E0-4D59-BE46-E1C9FFA37567}" type="sibTrans" cxnId="{E8F9F6F4-1DDF-4AAE-832C-60E91D4F8E8B}">
      <dgm:prSet/>
      <dgm:spPr/>
      <dgm:t>
        <a:bodyPr/>
        <a:lstStyle/>
        <a:p>
          <a:endParaRPr lang="ru-RU"/>
        </a:p>
      </dgm:t>
    </dgm:pt>
    <dgm:pt modelId="{96C59D41-5E40-4559-AC02-1080A6D70435}" type="pres">
      <dgm:prSet presAssocID="{CAB20345-10A9-4D8C-A5F0-7E216E8960BB}" presName="compositeShape" presStyleCnt="0">
        <dgm:presLayoutVars>
          <dgm:chMax val="7"/>
          <dgm:dir/>
          <dgm:resizeHandles val="exact"/>
        </dgm:presLayoutVars>
      </dgm:prSet>
      <dgm:spPr/>
    </dgm:pt>
    <dgm:pt modelId="{A97F65AD-BA26-497E-A7EA-3EBBBB9D2B93}" type="pres">
      <dgm:prSet presAssocID="{25B060FC-1D25-4758-BAA4-B1CF6DAB2554}" presName="circ1" presStyleLbl="vennNode1" presStyleIdx="0" presStyleCnt="2"/>
      <dgm:spPr/>
      <dgm:t>
        <a:bodyPr/>
        <a:lstStyle/>
        <a:p>
          <a:endParaRPr lang="ru-RU"/>
        </a:p>
      </dgm:t>
    </dgm:pt>
    <dgm:pt modelId="{2E39E9C2-D245-4BBE-94DD-B76968C13E78}" type="pres">
      <dgm:prSet presAssocID="{25B060FC-1D25-4758-BAA4-B1CF6DAB25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C1F0C-343D-44B8-8641-7BBD04A776CC}" type="pres">
      <dgm:prSet presAssocID="{B029B553-BD60-4743-91C5-D78C85E58499}" presName="circ2" presStyleLbl="vennNode1" presStyleIdx="1" presStyleCnt="2"/>
      <dgm:spPr/>
      <dgm:t>
        <a:bodyPr/>
        <a:lstStyle/>
        <a:p>
          <a:endParaRPr lang="ru-RU"/>
        </a:p>
      </dgm:t>
    </dgm:pt>
    <dgm:pt modelId="{52067166-9D3F-4B6D-9624-8E6E7B3A11C5}" type="pres">
      <dgm:prSet presAssocID="{B029B553-BD60-4743-91C5-D78C85E584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9CDB0-3038-4741-8F60-8D297FBE903C}" type="presOf" srcId="{25B060FC-1D25-4758-BAA4-B1CF6DAB2554}" destId="{2E39E9C2-D245-4BBE-94DD-B76968C13E78}" srcOrd="1" destOrd="0" presId="urn:microsoft.com/office/officeart/2005/8/layout/venn1"/>
    <dgm:cxn modelId="{10990199-5B54-4449-931E-1FF20EC9D80A}" srcId="{CAB20345-10A9-4D8C-A5F0-7E216E8960BB}" destId="{25B060FC-1D25-4758-BAA4-B1CF6DAB2554}" srcOrd="0" destOrd="0" parTransId="{54D65DD8-3E64-4C12-9378-0E0B91A5DC08}" sibTransId="{EA83A395-047D-473F-9B08-75EBE16D53F8}"/>
    <dgm:cxn modelId="{3366162D-21C1-4DF2-989C-852AD276AB25}" type="presOf" srcId="{CAB20345-10A9-4D8C-A5F0-7E216E8960BB}" destId="{96C59D41-5E40-4559-AC02-1080A6D70435}" srcOrd="0" destOrd="0" presId="urn:microsoft.com/office/officeart/2005/8/layout/venn1"/>
    <dgm:cxn modelId="{18DAEF02-7D82-4149-A2DF-1EF5CFDE832E}" type="presOf" srcId="{25B060FC-1D25-4758-BAA4-B1CF6DAB2554}" destId="{A97F65AD-BA26-497E-A7EA-3EBBBB9D2B93}" srcOrd="0" destOrd="0" presId="urn:microsoft.com/office/officeart/2005/8/layout/venn1"/>
    <dgm:cxn modelId="{E8F9F6F4-1DDF-4AAE-832C-60E91D4F8E8B}" srcId="{CAB20345-10A9-4D8C-A5F0-7E216E8960BB}" destId="{B029B553-BD60-4743-91C5-D78C85E58499}" srcOrd="1" destOrd="0" parTransId="{FD81CD25-992F-4D2E-996E-C32CC0157048}" sibTransId="{5585347B-82E0-4D59-BE46-E1C9FFA37567}"/>
    <dgm:cxn modelId="{51A224C6-F53B-40E3-89EF-71643663025F}" type="presOf" srcId="{B029B553-BD60-4743-91C5-D78C85E58499}" destId="{52067166-9D3F-4B6D-9624-8E6E7B3A11C5}" srcOrd="1" destOrd="0" presId="urn:microsoft.com/office/officeart/2005/8/layout/venn1"/>
    <dgm:cxn modelId="{E18856AD-494B-4DCC-9121-793D3D647CDE}" type="presOf" srcId="{B029B553-BD60-4743-91C5-D78C85E58499}" destId="{756C1F0C-343D-44B8-8641-7BBD04A776CC}" srcOrd="0" destOrd="0" presId="urn:microsoft.com/office/officeart/2005/8/layout/venn1"/>
    <dgm:cxn modelId="{29EF2F03-382A-41CD-A6CC-329C096E01F5}" type="presParOf" srcId="{96C59D41-5E40-4559-AC02-1080A6D70435}" destId="{A97F65AD-BA26-497E-A7EA-3EBBBB9D2B93}" srcOrd="0" destOrd="0" presId="urn:microsoft.com/office/officeart/2005/8/layout/venn1"/>
    <dgm:cxn modelId="{D5F74F06-3800-4B4E-B4F5-25498B43FE88}" type="presParOf" srcId="{96C59D41-5E40-4559-AC02-1080A6D70435}" destId="{2E39E9C2-D245-4BBE-94DD-B76968C13E78}" srcOrd="1" destOrd="0" presId="urn:microsoft.com/office/officeart/2005/8/layout/venn1"/>
    <dgm:cxn modelId="{79AF4B9D-FDD9-4D7A-8899-D5989D8739D3}" type="presParOf" srcId="{96C59D41-5E40-4559-AC02-1080A6D70435}" destId="{756C1F0C-343D-44B8-8641-7BBD04A776CC}" srcOrd="2" destOrd="0" presId="urn:microsoft.com/office/officeart/2005/8/layout/venn1"/>
    <dgm:cxn modelId="{FFB65000-CD0F-446D-AC6D-79AD935FCE88}" type="presParOf" srcId="{96C59D41-5E40-4559-AC02-1080A6D70435}" destId="{52067166-9D3F-4B6D-9624-8E6E7B3A11C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5F79E-9714-4FA5-A005-8FB3B7CE8E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A582D-CECC-4419-B2F4-E10315E46B53}">
      <dgm:prSet phldrT="[Текст]"/>
      <dgm:spPr/>
      <dgm:t>
        <a:bodyPr/>
        <a:lstStyle/>
        <a:p>
          <a:r>
            <a:rPr lang="uk-UA" dirty="0" smtClean="0"/>
            <a:t>Попередні, завдання яких  - автоматична, миттєва мобілізація до якої-небудь дії.</a:t>
          </a:r>
          <a:endParaRPr lang="ru-RU" dirty="0"/>
        </a:p>
      </dgm:t>
    </dgm:pt>
    <dgm:pt modelId="{16044CE6-296F-4A47-831C-80B65BF42310}" type="parTrans" cxnId="{834F2E79-88F9-4261-BF6E-3EB9EFCD3C8C}">
      <dgm:prSet/>
      <dgm:spPr/>
      <dgm:t>
        <a:bodyPr/>
        <a:lstStyle/>
        <a:p>
          <a:endParaRPr lang="ru-RU"/>
        </a:p>
      </dgm:t>
    </dgm:pt>
    <dgm:pt modelId="{FA7CB149-F90E-4C3D-8FEE-7773674B78B5}" type="sibTrans" cxnId="{834F2E79-88F9-4261-BF6E-3EB9EFCD3C8C}">
      <dgm:prSet/>
      <dgm:spPr/>
      <dgm:t>
        <a:bodyPr/>
        <a:lstStyle/>
        <a:p>
          <a:endParaRPr lang="ru-RU"/>
        </a:p>
      </dgm:t>
    </dgm:pt>
    <dgm:pt modelId="{1DBDB794-2D37-4F48-A37B-24D213260744}">
      <dgm:prSet phldrT="[Текст]"/>
      <dgm:spPr/>
      <dgm:t>
        <a:bodyPr/>
        <a:lstStyle/>
        <a:p>
          <a:r>
            <a:rPr lang="uk-UA" dirty="0" smtClean="0"/>
            <a:t>Виконавчі, більшість яких - так звані стройові команди.</a:t>
          </a:r>
          <a:endParaRPr lang="ru-RU" dirty="0"/>
        </a:p>
      </dgm:t>
    </dgm:pt>
    <dgm:pt modelId="{AEBEAEF1-FDD8-4EEA-AD34-D030494FDEC0}" type="parTrans" cxnId="{1D3871EC-A73F-4FB1-833D-5B0612CEB42E}">
      <dgm:prSet/>
      <dgm:spPr/>
      <dgm:t>
        <a:bodyPr/>
        <a:lstStyle/>
        <a:p>
          <a:endParaRPr lang="ru-RU"/>
        </a:p>
      </dgm:t>
    </dgm:pt>
    <dgm:pt modelId="{B172BD72-A45E-4DCE-BE94-C2B664AFDCEA}" type="sibTrans" cxnId="{1D3871EC-A73F-4FB1-833D-5B0612CEB42E}">
      <dgm:prSet/>
      <dgm:spPr/>
      <dgm:t>
        <a:bodyPr/>
        <a:lstStyle/>
        <a:p>
          <a:endParaRPr lang="ru-RU"/>
        </a:p>
      </dgm:t>
    </dgm:pt>
    <dgm:pt modelId="{F10D65F1-B051-4DDD-8278-D53E800CE1B5}">
      <dgm:prSet phldrT="[Текст]"/>
      <dgm:spPr/>
      <dgm:t>
        <a:bodyPr/>
        <a:lstStyle/>
        <a:p>
          <a:r>
            <a:rPr lang="uk-UA" dirty="0" smtClean="0"/>
            <a:t>Заборонні, покликані гальмувати здійснень тих чи інших дій.</a:t>
          </a:r>
          <a:endParaRPr lang="ru-RU" dirty="0"/>
        </a:p>
      </dgm:t>
    </dgm:pt>
    <dgm:pt modelId="{FFC36CFE-D981-46D7-B008-E8C585F70D7F}" type="parTrans" cxnId="{49AD3549-9CA6-47B2-B52F-499AB7BE88EA}">
      <dgm:prSet/>
      <dgm:spPr/>
      <dgm:t>
        <a:bodyPr/>
        <a:lstStyle/>
        <a:p>
          <a:endParaRPr lang="ru-RU"/>
        </a:p>
      </dgm:t>
    </dgm:pt>
    <dgm:pt modelId="{5F5F5125-8ACF-4AB7-B36A-81F0A78DBECE}" type="sibTrans" cxnId="{49AD3549-9CA6-47B2-B52F-499AB7BE88EA}">
      <dgm:prSet/>
      <dgm:spPr/>
      <dgm:t>
        <a:bodyPr/>
        <a:lstStyle/>
        <a:p>
          <a:endParaRPr lang="ru-RU"/>
        </a:p>
      </dgm:t>
    </dgm:pt>
    <dgm:pt modelId="{96002551-C926-4F0D-A821-2CB8B8C99035}">
      <dgm:prSet phldrT="[Текст]"/>
      <dgm:spPr/>
      <dgm:t>
        <a:bodyPr/>
        <a:lstStyle/>
        <a:p>
          <a:r>
            <a:rPr lang="uk-UA" dirty="0" smtClean="0"/>
            <a:t>Дії за зразком, що орієнтують учнів на точне копіювання тих чи інших дій</a:t>
          </a:r>
          <a:endParaRPr lang="ru-RU" dirty="0"/>
        </a:p>
      </dgm:t>
    </dgm:pt>
    <dgm:pt modelId="{7A0AEC28-5CE8-45A6-834A-B6FAAFAB7C4D}" type="parTrans" cxnId="{9A01EBE4-45B1-461A-A901-EFBC53E98009}">
      <dgm:prSet/>
      <dgm:spPr/>
      <dgm:t>
        <a:bodyPr/>
        <a:lstStyle/>
        <a:p>
          <a:endParaRPr lang="ru-RU"/>
        </a:p>
      </dgm:t>
    </dgm:pt>
    <dgm:pt modelId="{2F37A642-4C60-4A8A-A899-542BE54DB0E4}" type="sibTrans" cxnId="{9A01EBE4-45B1-461A-A901-EFBC53E98009}">
      <dgm:prSet/>
      <dgm:spPr/>
      <dgm:t>
        <a:bodyPr/>
        <a:lstStyle/>
        <a:p>
          <a:endParaRPr lang="ru-RU"/>
        </a:p>
      </dgm:t>
    </dgm:pt>
    <dgm:pt modelId="{34D976DC-E6E9-40F9-B48E-9F8A6A46B734}" type="pres">
      <dgm:prSet presAssocID="{B815F79E-9714-4FA5-A005-8FB3B7CE8E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EDDC58-7675-4317-B5F1-77F02CE12567}" type="pres">
      <dgm:prSet presAssocID="{C85A582D-CECC-4419-B2F4-E10315E46B53}" presName="parentLin" presStyleCnt="0"/>
      <dgm:spPr/>
    </dgm:pt>
    <dgm:pt modelId="{C837C4BF-4695-484A-A4B5-5E7787BF6BDE}" type="pres">
      <dgm:prSet presAssocID="{C85A582D-CECC-4419-B2F4-E10315E46B5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4B170A-02E2-4830-94E6-8FA75F74FF01}" type="pres">
      <dgm:prSet presAssocID="{C85A582D-CECC-4419-B2F4-E10315E46B5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E5376-0E4B-4636-BA18-3C9D3E3CB947}" type="pres">
      <dgm:prSet presAssocID="{C85A582D-CECC-4419-B2F4-E10315E46B53}" presName="negativeSpace" presStyleCnt="0"/>
      <dgm:spPr/>
    </dgm:pt>
    <dgm:pt modelId="{FE831829-D351-4C26-8FF4-8BD5762EEB12}" type="pres">
      <dgm:prSet presAssocID="{C85A582D-CECC-4419-B2F4-E10315E46B53}" presName="childText" presStyleLbl="conFgAcc1" presStyleIdx="0" presStyleCnt="4">
        <dgm:presLayoutVars>
          <dgm:bulletEnabled val="1"/>
        </dgm:presLayoutVars>
      </dgm:prSet>
      <dgm:spPr/>
    </dgm:pt>
    <dgm:pt modelId="{ED2C3262-C396-4C8F-80FD-2FDE3AA73CAE}" type="pres">
      <dgm:prSet presAssocID="{FA7CB149-F90E-4C3D-8FEE-7773674B78B5}" presName="spaceBetweenRectangles" presStyleCnt="0"/>
      <dgm:spPr/>
    </dgm:pt>
    <dgm:pt modelId="{D7B4A220-3A92-40D6-8EC2-1BC5470FD0E2}" type="pres">
      <dgm:prSet presAssocID="{1DBDB794-2D37-4F48-A37B-24D213260744}" presName="parentLin" presStyleCnt="0"/>
      <dgm:spPr/>
    </dgm:pt>
    <dgm:pt modelId="{4EF7ED57-0B01-4B48-A17D-CDE73B9CDDD0}" type="pres">
      <dgm:prSet presAssocID="{1DBDB794-2D37-4F48-A37B-24D21326074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8BF82C-D165-49BB-8BDC-DF911B508182}" type="pres">
      <dgm:prSet presAssocID="{1DBDB794-2D37-4F48-A37B-24D2132607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044A1-B0E4-42FB-896A-DB220633D519}" type="pres">
      <dgm:prSet presAssocID="{1DBDB794-2D37-4F48-A37B-24D213260744}" presName="negativeSpace" presStyleCnt="0"/>
      <dgm:spPr/>
    </dgm:pt>
    <dgm:pt modelId="{DF425A52-74BE-4DF1-B691-8A53679152DE}" type="pres">
      <dgm:prSet presAssocID="{1DBDB794-2D37-4F48-A37B-24D213260744}" presName="childText" presStyleLbl="conFgAcc1" presStyleIdx="1" presStyleCnt="4">
        <dgm:presLayoutVars>
          <dgm:bulletEnabled val="1"/>
        </dgm:presLayoutVars>
      </dgm:prSet>
      <dgm:spPr/>
    </dgm:pt>
    <dgm:pt modelId="{FE96BDD8-34BA-4076-BBC2-FE7BC9B87DCB}" type="pres">
      <dgm:prSet presAssocID="{B172BD72-A45E-4DCE-BE94-C2B664AFDCEA}" presName="spaceBetweenRectangles" presStyleCnt="0"/>
      <dgm:spPr/>
    </dgm:pt>
    <dgm:pt modelId="{1E1226E3-3DE3-4391-922C-8A9B5ADCCEEF}" type="pres">
      <dgm:prSet presAssocID="{F10D65F1-B051-4DDD-8278-D53E800CE1B5}" presName="parentLin" presStyleCnt="0"/>
      <dgm:spPr/>
    </dgm:pt>
    <dgm:pt modelId="{C5487381-7E72-4D81-9AFC-9C63169123E6}" type="pres">
      <dgm:prSet presAssocID="{F10D65F1-B051-4DDD-8278-D53E800CE1B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0F47FA6-FF8D-4EFF-85EE-D50EC4406FE5}" type="pres">
      <dgm:prSet presAssocID="{F10D65F1-B051-4DDD-8278-D53E800CE1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DF460-5B73-403E-92CB-3D494B6E9A00}" type="pres">
      <dgm:prSet presAssocID="{F10D65F1-B051-4DDD-8278-D53E800CE1B5}" presName="negativeSpace" presStyleCnt="0"/>
      <dgm:spPr/>
    </dgm:pt>
    <dgm:pt modelId="{28106E41-A099-429E-A040-2B1949A2FD9E}" type="pres">
      <dgm:prSet presAssocID="{F10D65F1-B051-4DDD-8278-D53E800CE1B5}" presName="childText" presStyleLbl="conFgAcc1" presStyleIdx="2" presStyleCnt="4">
        <dgm:presLayoutVars>
          <dgm:bulletEnabled val="1"/>
        </dgm:presLayoutVars>
      </dgm:prSet>
      <dgm:spPr/>
    </dgm:pt>
    <dgm:pt modelId="{4473EC61-4684-4662-917C-F27D970366B6}" type="pres">
      <dgm:prSet presAssocID="{5F5F5125-8ACF-4AB7-B36A-81F0A78DBECE}" presName="spaceBetweenRectangles" presStyleCnt="0"/>
      <dgm:spPr/>
    </dgm:pt>
    <dgm:pt modelId="{BC36CFAF-67A8-4E4A-AF68-38656F040472}" type="pres">
      <dgm:prSet presAssocID="{96002551-C926-4F0D-A821-2CB8B8C99035}" presName="parentLin" presStyleCnt="0"/>
      <dgm:spPr/>
    </dgm:pt>
    <dgm:pt modelId="{09D617ED-9E5F-4E43-8A42-E0BFEE9A7426}" type="pres">
      <dgm:prSet presAssocID="{96002551-C926-4F0D-A821-2CB8B8C9903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3653402-26D2-483C-8E75-173AA6381851}" type="pres">
      <dgm:prSet presAssocID="{96002551-C926-4F0D-A821-2CB8B8C990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BB60D-2DB1-45DB-8A0E-46BB5A07AEED}" type="pres">
      <dgm:prSet presAssocID="{96002551-C926-4F0D-A821-2CB8B8C99035}" presName="negativeSpace" presStyleCnt="0"/>
      <dgm:spPr/>
    </dgm:pt>
    <dgm:pt modelId="{0D86693E-D4DA-412B-BFFA-EA1E876D42F8}" type="pres">
      <dgm:prSet presAssocID="{96002551-C926-4F0D-A821-2CB8B8C9903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3871EC-A73F-4FB1-833D-5B0612CEB42E}" srcId="{B815F79E-9714-4FA5-A005-8FB3B7CE8EE5}" destId="{1DBDB794-2D37-4F48-A37B-24D213260744}" srcOrd="1" destOrd="0" parTransId="{AEBEAEF1-FDD8-4EEA-AD34-D030494FDEC0}" sibTransId="{B172BD72-A45E-4DCE-BE94-C2B664AFDCEA}"/>
    <dgm:cxn modelId="{0820C3CD-BF3D-4D0E-8C71-D3312B87A0EE}" type="presOf" srcId="{1DBDB794-2D37-4F48-A37B-24D213260744}" destId="{B98BF82C-D165-49BB-8BDC-DF911B508182}" srcOrd="1" destOrd="0" presId="urn:microsoft.com/office/officeart/2005/8/layout/list1"/>
    <dgm:cxn modelId="{F58A91F8-1545-4588-BEAE-E2D5B3F22104}" type="presOf" srcId="{F10D65F1-B051-4DDD-8278-D53E800CE1B5}" destId="{70F47FA6-FF8D-4EFF-85EE-D50EC4406FE5}" srcOrd="1" destOrd="0" presId="urn:microsoft.com/office/officeart/2005/8/layout/list1"/>
    <dgm:cxn modelId="{90E4251A-E0ED-4F91-A467-6A38914B39DF}" type="presOf" srcId="{C85A582D-CECC-4419-B2F4-E10315E46B53}" destId="{C837C4BF-4695-484A-A4B5-5E7787BF6BDE}" srcOrd="0" destOrd="0" presId="urn:microsoft.com/office/officeart/2005/8/layout/list1"/>
    <dgm:cxn modelId="{470BE5B4-22FF-45FE-A08B-1BE00D68C3B2}" type="presOf" srcId="{1DBDB794-2D37-4F48-A37B-24D213260744}" destId="{4EF7ED57-0B01-4B48-A17D-CDE73B9CDDD0}" srcOrd="0" destOrd="0" presId="urn:microsoft.com/office/officeart/2005/8/layout/list1"/>
    <dgm:cxn modelId="{2F8BF977-3F9F-4EC2-A845-B43C452F9142}" type="presOf" srcId="{B815F79E-9714-4FA5-A005-8FB3B7CE8EE5}" destId="{34D976DC-E6E9-40F9-B48E-9F8A6A46B734}" srcOrd="0" destOrd="0" presId="urn:microsoft.com/office/officeart/2005/8/layout/list1"/>
    <dgm:cxn modelId="{A04181B9-5E27-4034-9398-D940C264FB0B}" type="presOf" srcId="{C85A582D-CECC-4419-B2F4-E10315E46B53}" destId="{B04B170A-02E2-4830-94E6-8FA75F74FF01}" srcOrd="1" destOrd="0" presId="urn:microsoft.com/office/officeart/2005/8/layout/list1"/>
    <dgm:cxn modelId="{834F2E79-88F9-4261-BF6E-3EB9EFCD3C8C}" srcId="{B815F79E-9714-4FA5-A005-8FB3B7CE8EE5}" destId="{C85A582D-CECC-4419-B2F4-E10315E46B53}" srcOrd="0" destOrd="0" parTransId="{16044CE6-296F-4A47-831C-80B65BF42310}" sibTransId="{FA7CB149-F90E-4C3D-8FEE-7773674B78B5}"/>
    <dgm:cxn modelId="{84909147-8295-4693-BE68-70F439A9C090}" type="presOf" srcId="{96002551-C926-4F0D-A821-2CB8B8C99035}" destId="{09D617ED-9E5F-4E43-8A42-E0BFEE9A7426}" srcOrd="0" destOrd="0" presId="urn:microsoft.com/office/officeart/2005/8/layout/list1"/>
    <dgm:cxn modelId="{49AD3549-9CA6-47B2-B52F-499AB7BE88EA}" srcId="{B815F79E-9714-4FA5-A005-8FB3B7CE8EE5}" destId="{F10D65F1-B051-4DDD-8278-D53E800CE1B5}" srcOrd="2" destOrd="0" parTransId="{FFC36CFE-D981-46D7-B008-E8C585F70D7F}" sibTransId="{5F5F5125-8ACF-4AB7-B36A-81F0A78DBECE}"/>
    <dgm:cxn modelId="{9A01EBE4-45B1-461A-A901-EFBC53E98009}" srcId="{B815F79E-9714-4FA5-A005-8FB3B7CE8EE5}" destId="{96002551-C926-4F0D-A821-2CB8B8C99035}" srcOrd="3" destOrd="0" parTransId="{7A0AEC28-5CE8-45A6-834A-B6FAAFAB7C4D}" sibTransId="{2F37A642-4C60-4A8A-A899-542BE54DB0E4}"/>
    <dgm:cxn modelId="{F524C535-6FC1-4A85-979A-A6049F57439A}" type="presOf" srcId="{F10D65F1-B051-4DDD-8278-D53E800CE1B5}" destId="{C5487381-7E72-4D81-9AFC-9C63169123E6}" srcOrd="0" destOrd="0" presId="urn:microsoft.com/office/officeart/2005/8/layout/list1"/>
    <dgm:cxn modelId="{545AA54D-56F7-488A-8614-3A14121B599D}" type="presOf" srcId="{96002551-C926-4F0D-A821-2CB8B8C99035}" destId="{C3653402-26D2-483C-8E75-173AA6381851}" srcOrd="1" destOrd="0" presId="urn:microsoft.com/office/officeart/2005/8/layout/list1"/>
    <dgm:cxn modelId="{B4A796BA-26CC-4835-887F-9BFE39CB0FE1}" type="presParOf" srcId="{34D976DC-E6E9-40F9-B48E-9F8A6A46B734}" destId="{0CEDDC58-7675-4317-B5F1-77F02CE12567}" srcOrd="0" destOrd="0" presId="urn:microsoft.com/office/officeart/2005/8/layout/list1"/>
    <dgm:cxn modelId="{D76CDEF8-3156-4A9B-92C2-66F73998DDDD}" type="presParOf" srcId="{0CEDDC58-7675-4317-B5F1-77F02CE12567}" destId="{C837C4BF-4695-484A-A4B5-5E7787BF6BDE}" srcOrd="0" destOrd="0" presId="urn:microsoft.com/office/officeart/2005/8/layout/list1"/>
    <dgm:cxn modelId="{0429D870-1BD9-476A-BFF6-82F65FA9F0D4}" type="presParOf" srcId="{0CEDDC58-7675-4317-B5F1-77F02CE12567}" destId="{B04B170A-02E2-4830-94E6-8FA75F74FF01}" srcOrd="1" destOrd="0" presId="urn:microsoft.com/office/officeart/2005/8/layout/list1"/>
    <dgm:cxn modelId="{4663CCAD-DEAD-4D30-9364-AB4BEED66253}" type="presParOf" srcId="{34D976DC-E6E9-40F9-B48E-9F8A6A46B734}" destId="{4E6E5376-0E4B-4636-BA18-3C9D3E3CB947}" srcOrd="1" destOrd="0" presId="urn:microsoft.com/office/officeart/2005/8/layout/list1"/>
    <dgm:cxn modelId="{5D4887B6-B26E-44D0-A969-334F031013AB}" type="presParOf" srcId="{34D976DC-E6E9-40F9-B48E-9F8A6A46B734}" destId="{FE831829-D351-4C26-8FF4-8BD5762EEB12}" srcOrd="2" destOrd="0" presId="urn:microsoft.com/office/officeart/2005/8/layout/list1"/>
    <dgm:cxn modelId="{49AB7BB0-F11C-4C5D-A298-3173206426A1}" type="presParOf" srcId="{34D976DC-E6E9-40F9-B48E-9F8A6A46B734}" destId="{ED2C3262-C396-4C8F-80FD-2FDE3AA73CAE}" srcOrd="3" destOrd="0" presId="urn:microsoft.com/office/officeart/2005/8/layout/list1"/>
    <dgm:cxn modelId="{742C0388-35AB-4053-8CE1-5B1645E3CC2E}" type="presParOf" srcId="{34D976DC-E6E9-40F9-B48E-9F8A6A46B734}" destId="{D7B4A220-3A92-40D6-8EC2-1BC5470FD0E2}" srcOrd="4" destOrd="0" presId="urn:microsoft.com/office/officeart/2005/8/layout/list1"/>
    <dgm:cxn modelId="{2ABE6CA9-121D-42D6-86DE-0E6882D3775B}" type="presParOf" srcId="{D7B4A220-3A92-40D6-8EC2-1BC5470FD0E2}" destId="{4EF7ED57-0B01-4B48-A17D-CDE73B9CDDD0}" srcOrd="0" destOrd="0" presId="urn:microsoft.com/office/officeart/2005/8/layout/list1"/>
    <dgm:cxn modelId="{3C6FDD6F-690D-4049-B23E-0812B9B7FD08}" type="presParOf" srcId="{D7B4A220-3A92-40D6-8EC2-1BC5470FD0E2}" destId="{B98BF82C-D165-49BB-8BDC-DF911B508182}" srcOrd="1" destOrd="0" presId="urn:microsoft.com/office/officeart/2005/8/layout/list1"/>
    <dgm:cxn modelId="{B9DA04DD-43B2-4A91-B1CE-B010C0F92AEB}" type="presParOf" srcId="{34D976DC-E6E9-40F9-B48E-9F8A6A46B734}" destId="{837044A1-B0E4-42FB-896A-DB220633D519}" srcOrd="5" destOrd="0" presId="urn:microsoft.com/office/officeart/2005/8/layout/list1"/>
    <dgm:cxn modelId="{E7A423DB-1F28-4857-87A3-4422A4FB1AF1}" type="presParOf" srcId="{34D976DC-E6E9-40F9-B48E-9F8A6A46B734}" destId="{DF425A52-74BE-4DF1-B691-8A53679152DE}" srcOrd="6" destOrd="0" presId="urn:microsoft.com/office/officeart/2005/8/layout/list1"/>
    <dgm:cxn modelId="{CAB262EC-2F59-4ADF-83EA-5AC6CC258F3A}" type="presParOf" srcId="{34D976DC-E6E9-40F9-B48E-9F8A6A46B734}" destId="{FE96BDD8-34BA-4076-BBC2-FE7BC9B87DCB}" srcOrd="7" destOrd="0" presId="urn:microsoft.com/office/officeart/2005/8/layout/list1"/>
    <dgm:cxn modelId="{746352F4-F516-47F0-9568-7992043F83D7}" type="presParOf" srcId="{34D976DC-E6E9-40F9-B48E-9F8A6A46B734}" destId="{1E1226E3-3DE3-4391-922C-8A9B5ADCCEEF}" srcOrd="8" destOrd="0" presId="urn:microsoft.com/office/officeart/2005/8/layout/list1"/>
    <dgm:cxn modelId="{2AC91AC9-447B-4AFC-A8BE-F91C7A62D6B9}" type="presParOf" srcId="{1E1226E3-3DE3-4391-922C-8A9B5ADCCEEF}" destId="{C5487381-7E72-4D81-9AFC-9C63169123E6}" srcOrd="0" destOrd="0" presId="urn:microsoft.com/office/officeart/2005/8/layout/list1"/>
    <dgm:cxn modelId="{E18C7A63-09DD-4BFF-91A0-C780D2E7B389}" type="presParOf" srcId="{1E1226E3-3DE3-4391-922C-8A9B5ADCCEEF}" destId="{70F47FA6-FF8D-4EFF-85EE-D50EC4406FE5}" srcOrd="1" destOrd="0" presId="urn:microsoft.com/office/officeart/2005/8/layout/list1"/>
    <dgm:cxn modelId="{58B4D6D7-830A-4D3E-B43B-356CE5F32081}" type="presParOf" srcId="{34D976DC-E6E9-40F9-B48E-9F8A6A46B734}" destId="{DE0DF460-5B73-403E-92CB-3D494B6E9A00}" srcOrd="9" destOrd="0" presId="urn:microsoft.com/office/officeart/2005/8/layout/list1"/>
    <dgm:cxn modelId="{DE5175BE-2154-4184-BEE6-D77FD24B06C4}" type="presParOf" srcId="{34D976DC-E6E9-40F9-B48E-9F8A6A46B734}" destId="{28106E41-A099-429E-A040-2B1949A2FD9E}" srcOrd="10" destOrd="0" presId="urn:microsoft.com/office/officeart/2005/8/layout/list1"/>
    <dgm:cxn modelId="{3F85FF66-9F18-4401-808F-7FBB46EB5F2B}" type="presParOf" srcId="{34D976DC-E6E9-40F9-B48E-9F8A6A46B734}" destId="{4473EC61-4684-4662-917C-F27D970366B6}" srcOrd="11" destOrd="0" presId="urn:microsoft.com/office/officeart/2005/8/layout/list1"/>
    <dgm:cxn modelId="{899D848E-4BD0-44A3-BE73-601C00C37962}" type="presParOf" srcId="{34D976DC-E6E9-40F9-B48E-9F8A6A46B734}" destId="{BC36CFAF-67A8-4E4A-AF68-38656F040472}" srcOrd="12" destOrd="0" presId="urn:microsoft.com/office/officeart/2005/8/layout/list1"/>
    <dgm:cxn modelId="{2FFA6470-77F4-498A-9AD1-9901C6AAF4F2}" type="presParOf" srcId="{BC36CFAF-67A8-4E4A-AF68-38656F040472}" destId="{09D617ED-9E5F-4E43-8A42-E0BFEE9A7426}" srcOrd="0" destOrd="0" presId="urn:microsoft.com/office/officeart/2005/8/layout/list1"/>
    <dgm:cxn modelId="{428AF7F2-AB92-45EF-893D-240119BE9056}" type="presParOf" srcId="{BC36CFAF-67A8-4E4A-AF68-38656F040472}" destId="{C3653402-26D2-483C-8E75-173AA6381851}" srcOrd="1" destOrd="0" presId="urn:microsoft.com/office/officeart/2005/8/layout/list1"/>
    <dgm:cxn modelId="{139D593E-94D6-4DC7-9E87-F70D73245721}" type="presParOf" srcId="{34D976DC-E6E9-40F9-B48E-9F8A6A46B734}" destId="{69CBB60D-2DB1-45DB-8A0E-46BB5A07AEED}" srcOrd="13" destOrd="0" presId="urn:microsoft.com/office/officeart/2005/8/layout/list1"/>
    <dgm:cxn modelId="{7DE7B762-E8BA-433A-A2AF-3447351742E4}" type="presParOf" srcId="{34D976DC-E6E9-40F9-B48E-9F8A6A46B734}" destId="{0D86693E-D4DA-412B-BFFA-EA1E876D42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DA6D73-0338-479C-B1E9-A28E8F441D9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96422-553C-414B-A432-B33E3E31A2DD}">
      <dgm:prSet phldrT="[Текст]"/>
      <dgm:spPr/>
      <dgm:t>
        <a:bodyPr/>
        <a:lstStyle/>
        <a:p>
          <a:r>
            <a:rPr lang="uk-UA" dirty="0" smtClean="0"/>
            <a:t>Авторитарний</a:t>
          </a:r>
          <a:endParaRPr lang="ru-RU" dirty="0"/>
        </a:p>
      </dgm:t>
    </dgm:pt>
    <dgm:pt modelId="{22764BDF-A03D-4D0D-90A9-397341CFAD23}" type="parTrans" cxnId="{77D79911-2590-4A54-9910-68FF4B6A1C66}">
      <dgm:prSet/>
      <dgm:spPr/>
      <dgm:t>
        <a:bodyPr/>
        <a:lstStyle/>
        <a:p>
          <a:endParaRPr lang="ru-RU"/>
        </a:p>
      </dgm:t>
    </dgm:pt>
    <dgm:pt modelId="{0B1C84A9-D344-47E9-8CD7-2C869800B938}" type="sibTrans" cxnId="{77D79911-2590-4A54-9910-68FF4B6A1C66}">
      <dgm:prSet/>
      <dgm:spPr/>
      <dgm:t>
        <a:bodyPr/>
        <a:lstStyle/>
        <a:p>
          <a:endParaRPr lang="ru-RU"/>
        </a:p>
      </dgm:t>
    </dgm:pt>
    <dgm:pt modelId="{8FC41069-C9F2-430C-8D21-3FCDD86BDEB0}">
      <dgm:prSet phldrT="[Текст]"/>
      <dgm:spPr/>
      <dgm:t>
        <a:bodyPr/>
        <a:lstStyle/>
        <a:p>
          <a:r>
            <a:rPr lang="ru-RU" b="0" i="0" dirty="0" err="1" smtClean="0"/>
            <a:t>вчитель</a:t>
          </a:r>
          <a:r>
            <a:rPr lang="ru-RU" b="0" i="0" dirty="0" smtClean="0"/>
            <a:t> сам </a:t>
          </a:r>
          <a:r>
            <a:rPr lang="ru-RU" b="0" i="0" dirty="0" err="1" smtClean="0"/>
            <a:t>вирішує</a:t>
          </a:r>
          <a:r>
            <a:rPr lang="ru-RU" b="0" i="0" dirty="0" smtClean="0"/>
            <a:t> </a:t>
          </a:r>
          <a:r>
            <a:rPr lang="ru-RU" b="0" i="0" dirty="0" err="1" smtClean="0"/>
            <a:t>всі</a:t>
          </a:r>
          <a:r>
            <a:rPr lang="ru-RU" b="0" i="0" dirty="0" smtClean="0"/>
            <a:t> </a:t>
          </a:r>
          <a:r>
            <a:rPr lang="ru-RU" b="0" i="0" dirty="0" err="1" smtClean="0"/>
            <a:t>питання</a:t>
          </a:r>
          <a:r>
            <a:rPr lang="ru-RU" b="0" i="0" dirty="0" smtClean="0"/>
            <a:t> </a:t>
          </a:r>
          <a:r>
            <a:rPr lang="ru-RU" b="0" i="0" dirty="0" err="1" smtClean="0"/>
            <a:t>життєдіяльності</a:t>
          </a:r>
          <a:r>
            <a:rPr lang="ru-RU" b="0" i="0" dirty="0" smtClean="0"/>
            <a:t> </a:t>
          </a:r>
          <a:r>
            <a:rPr lang="ru-RU" b="0" i="0" dirty="0" err="1" smtClean="0"/>
            <a:t>класу</a:t>
          </a:r>
          <a:r>
            <a:rPr lang="ru-RU" b="0" i="0" dirty="0" smtClean="0"/>
            <a:t>, </a:t>
          </a:r>
          <a:r>
            <a:rPr lang="ru-RU" b="0" i="0" dirty="0" err="1" smtClean="0"/>
            <a:t>визначає</a:t>
          </a:r>
          <a:r>
            <a:rPr lang="ru-RU" b="0" i="0" dirty="0" smtClean="0"/>
            <a:t> </a:t>
          </a:r>
          <a:r>
            <a:rPr lang="ru-RU" b="0" i="0" dirty="0" err="1" smtClean="0"/>
            <a:t>кожну</a:t>
          </a:r>
          <a:r>
            <a:rPr lang="ru-RU" b="0" i="0" dirty="0" smtClean="0"/>
            <a:t> </a:t>
          </a:r>
          <a:r>
            <a:rPr lang="ru-RU" b="0" i="0" dirty="0" err="1" smtClean="0"/>
            <a:t>конкретну</a:t>
          </a:r>
          <a:r>
            <a:rPr lang="ru-RU" b="0" i="0" dirty="0" smtClean="0"/>
            <a:t> мету, </a:t>
          </a:r>
          <a:r>
            <a:rPr lang="ru-RU" b="0" i="0" dirty="0" err="1" smtClean="0"/>
            <a:t>виходячи</a:t>
          </a:r>
          <a:r>
            <a:rPr lang="ru-RU" b="0" i="0" dirty="0" smtClean="0"/>
            <a:t> </a:t>
          </a:r>
          <a:r>
            <a:rPr lang="ru-RU" b="0" i="0" dirty="0" err="1" smtClean="0"/>
            <a:t>з</a:t>
          </a:r>
          <a:r>
            <a:rPr lang="ru-RU" b="0" i="0" dirty="0" smtClean="0"/>
            <a:t> </a:t>
          </a:r>
          <a:r>
            <a:rPr lang="ru-RU" b="0" i="0" dirty="0" err="1" smtClean="0"/>
            <a:t>власних</a:t>
          </a:r>
          <a:r>
            <a:rPr lang="ru-RU" b="0" i="0" dirty="0" smtClean="0"/>
            <a:t> установок; </a:t>
          </a:r>
          <a:endParaRPr lang="ru-RU" dirty="0"/>
        </a:p>
      </dgm:t>
    </dgm:pt>
    <dgm:pt modelId="{18E3B70C-4CBE-41FA-A1CF-D67B552B0504}" type="parTrans" cxnId="{1288EDD1-E439-42A7-872C-9EE497840466}">
      <dgm:prSet/>
      <dgm:spPr/>
      <dgm:t>
        <a:bodyPr/>
        <a:lstStyle/>
        <a:p>
          <a:endParaRPr lang="ru-RU"/>
        </a:p>
      </dgm:t>
    </dgm:pt>
    <dgm:pt modelId="{E0185696-B5C2-4E81-AF58-E660DB14DCB5}" type="sibTrans" cxnId="{1288EDD1-E439-42A7-872C-9EE497840466}">
      <dgm:prSet/>
      <dgm:spPr/>
      <dgm:t>
        <a:bodyPr/>
        <a:lstStyle/>
        <a:p>
          <a:endParaRPr lang="ru-RU"/>
        </a:p>
      </dgm:t>
    </dgm:pt>
    <dgm:pt modelId="{0F1A50A3-2ADB-4F39-AA3E-9FB8B3F3AB29}">
      <dgm:prSet phldrT="[Текст]"/>
      <dgm:spPr/>
      <dgm:t>
        <a:bodyPr/>
        <a:lstStyle/>
        <a:p>
          <a:r>
            <a:rPr lang="uk-UA" dirty="0" smtClean="0"/>
            <a:t>Ліберальний</a:t>
          </a:r>
          <a:endParaRPr lang="ru-RU" dirty="0"/>
        </a:p>
      </dgm:t>
    </dgm:pt>
    <dgm:pt modelId="{CEA157CA-E198-4F35-8440-423B444D62D1}" type="parTrans" cxnId="{36E112A5-B4FB-49F3-BDD9-F84D1B3F6E22}">
      <dgm:prSet/>
      <dgm:spPr/>
      <dgm:t>
        <a:bodyPr/>
        <a:lstStyle/>
        <a:p>
          <a:endParaRPr lang="ru-RU"/>
        </a:p>
      </dgm:t>
    </dgm:pt>
    <dgm:pt modelId="{6D41DB1B-1043-49AF-BB91-3E528DE4685E}" type="sibTrans" cxnId="{36E112A5-B4FB-49F3-BDD9-F84D1B3F6E22}">
      <dgm:prSet/>
      <dgm:spPr/>
      <dgm:t>
        <a:bodyPr/>
        <a:lstStyle/>
        <a:p>
          <a:endParaRPr lang="ru-RU"/>
        </a:p>
      </dgm:t>
    </dgm:pt>
    <dgm:pt modelId="{6A25BD41-EAB0-416B-8EB3-FB1F1B0EC7D1}">
      <dgm:prSet phldrT="[Текст]"/>
      <dgm:spPr/>
      <dgm:t>
        <a:bodyPr/>
        <a:lstStyle/>
        <a:p>
          <a:r>
            <a:rPr lang="ru-RU" b="0" i="0" dirty="0" smtClean="0"/>
            <a:t>учитель,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обрав</a:t>
          </a:r>
          <a:r>
            <a:rPr lang="ru-RU" b="0" i="0" dirty="0" smtClean="0"/>
            <a:t> </a:t>
          </a:r>
          <a:r>
            <a:rPr lang="ru-RU" b="0" i="0" dirty="0" err="1" smtClean="0"/>
            <a:t>такий</a:t>
          </a:r>
          <a:r>
            <a:rPr lang="ru-RU" b="0" i="0" dirty="0" smtClean="0"/>
            <a:t> стиль, </a:t>
          </a:r>
          <a:r>
            <a:rPr lang="ru-RU" b="0" i="0" dirty="0" err="1" smtClean="0"/>
            <a:t>намагається</a:t>
          </a:r>
          <a:r>
            <a:rPr lang="ru-RU" b="0" i="0" dirty="0" smtClean="0"/>
            <a:t> </a:t>
          </a:r>
          <a:r>
            <a:rPr lang="ru-RU" b="0" i="0" dirty="0" err="1" smtClean="0"/>
            <a:t>самоусунутися</a:t>
          </a:r>
          <a:r>
            <a:rPr lang="ru-RU" b="0" i="0" dirty="0" smtClean="0"/>
            <a:t> </a:t>
          </a:r>
          <a:r>
            <a:rPr lang="ru-RU" b="0" i="0" dirty="0" err="1" smtClean="0"/>
            <a:t>від</a:t>
          </a:r>
          <a:r>
            <a:rPr lang="ru-RU" b="0" i="0" dirty="0" smtClean="0"/>
            <a:t> </a:t>
          </a:r>
          <a:r>
            <a:rPr lang="ru-RU" b="0" i="0" dirty="0" err="1" smtClean="0"/>
            <a:t>керівництва</a:t>
          </a:r>
          <a:r>
            <a:rPr lang="ru-RU" b="0" i="0" dirty="0" smtClean="0"/>
            <a:t> </a:t>
          </a:r>
          <a:r>
            <a:rPr lang="ru-RU" b="0" i="0" dirty="0" err="1" smtClean="0"/>
            <a:t>колективом</a:t>
          </a:r>
          <a:r>
            <a:rPr lang="ru-RU" b="0" i="0" dirty="0" smtClean="0"/>
            <a:t> </a:t>
          </a:r>
          <a:r>
            <a:rPr lang="ru-RU" b="0" i="0" dirty="0" err="1" smtClean="0"/>
            <a:t>школярів</a:t>
          </a:r>
          <a:r>
            <a:rPr lang="ru-RU" b="0" i="0" dirty="0" smtClean="0"/>
            <a:t>; </a:t>
          </a:r>
          <a:endParaRPr lang="ru-RU" dirty="0"/>
        </a:p>
      </dgm:t>
    </dgm:pt>
    <dgm:pt modelId="{413031C7-E763-4162-9C36-8B6AD2A4AFF3}" type="parTrans" cxnId="{D8AB800C-BFEA-4CBA-BFE1-B415C50DD0F7}">
      <dgm:prSet/>
      <dgm:spPr/>
      <dgm:t>
        <a:bodyPr/>
        <a:lstStyle/>
        <a:p>
          <a:endParaRPr lang="ru-RU"/>
        </a:p>
      </dgm:t>
    </dgm:pt>
    <dgm:pt modelId="{11E152D4-B588-4197-B814-7949FE035DAB}" type="sibTrans" cxnId="{D8AB800C-BFEA-4CBA-BFE1-B415C50DD0F7}">
      <dgm:prSet/>
      <dgm:spPr/>
      <dgm:t>
        <a:bodyPr/>
        <a:lstStyle/>
        <a:p>
          <a:endParaRPr lang="ru-RU"/>
        </a:p>
      </dgm:t>
    </dgm:pt>
    <dgm:pt modelId="{27A2237C-3C0C-45B7-93AE-2263DBE1D70A}">
      <dgm:prSet phldrT="[Текст]"/>
      <dgm:spPr/>
      <dgm:t>
        <a:bodyPr/>
        <a:lstStyle/>
        <a:p>
          <a:r>
            <a:rPr lang="uk-UA" dirty="0" smtClean="0"/>
            <a:t>Демократичний</a:t>
          </a:r>
          <a:endParaRPr lang="ru-RU" dirty="0"/>
        </a:p>
      </dgm:t>
    </dgm:pt>
    <dgm:pt modelId="{7D4AF3CE-5550-4824-95B5-05BE88582815}" type="parTrans" cxnId="{AE0DAE1C-E71E-4EBD-825A-A0F43A94F185}">
      <dgm:prSet/>
      <dgm:spPr/>
      <dgm:t>
        <a:bodyPr/>
        <a:lstStyle/>
        <a:p>
          <a:endParaRPr lang="ru-RU"/>
        </a:p>
      </dgm:t>
    </dgm:pt>
    <dgm:pt modelId="{40DAA318-AA51-44F7-AF50-C61432D5E9E4}" type="sibTrans" cxnId="{AE0DAE1C-E71E-4EBD-825A-A0F43A94F185}">
      <dgm:prSet/>
      <dgm:spPr/>
      <dgm:t>
        <a:bodyPr/>
        <a:lstStyle/>
        <a:p>
          <a:endParaRPr lang="ru-RU"/>
        </a:p>
      </dgm:t>
    </dgm:pt>
    <dgm:pt modelId="{069CDA7C-6933-4767-9394-5EED39F59B43}">
      <dgm:prSet phldrT="[Текст]"/>
      <dgm:spPr/>
      <dgm:t>
        <a:bodyPr/>
        <a:lstStyle/>
        <a:p>
          <a:r>
            <a:rPr lang="ru-RU" b="0" i="0" dirty="0" err="1" smtClean="0"/>
            <a:t>суворо</a:t>
          </a:r>
          <a:r>
            <a:rPr lang="ru-RU" b="0" i="0" dirty="0" smtClean="0"/>
            <a:t> </a:t>
          </a:r>
          <a:r>
            <a:rPr lang="ru-RU" b="0" i="0" dirty="0" err="1" smtClean="0"/>
            <a:t>контролює</a:t>
          </a:r>
          <a:r>
            <a:rPr lang="ru-RU" b="0" i="0" dirty="0" smtClean="0"/>
            <a:t> </a:t>
          </a:r>
          <a:r>
            <a:rPr lang="ru-RU" b="0" i="0" dirty="0" err="1" smtClean="0"/>
            <a:t>виконання</a:t>
          </a:r>
          <a:r>
            <a:rPr lang="ru-RU" b="0" i="0" dirty="0" smtClean="0"/>
            <a:t> </a:t>
          </a:r>
          <a:r>
            <a:rPr lang="ru-RU" b="0" i="0" dirty="0" err="1" smtClean="0"/>
            <a:t>будь-якого</a:t>
          </a:r>
          <a:r>
            <a:rPr lang="ru-RU" b="0" i="0" dirty="0" smtClean="0"/>
            <a:t> </a:t>
          </a:r>
          <a:r>
            <a:rPr lang="ru-RU" b="0" i="0" dirty="0" err="1" smtClean="0"/>
            <a:t>завдання</a:t>
          </a:r>
          <a:r>
            <a:rPr lang="ru-RU" b="0" i="0" dirty="0" smtClean="0"/>
            <a:t>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суб'єктивно</a:t>
          </a:r>
          <a:r>
            <a:rPr lang="ru-RU" b="0" i="0" dirty="0" smtClean="0"/>
            <a:t> </a:t>
          </a:r>
          <a:r>
            <a:rPr lang="ru-RU" b="0" i="0" dirty="0" err="1" smtClean="0"/>
            <a:t>оцінює</a:t>
          </a:r>
          <a:r>
            <a:rPr lang="ru-RU" b="0" i="0" dirty="0" smtClean="0"/>
            <a:t> </a:t>
          </a:r>
          <a:r>
            <a:rPr lang="ru-RU" b="0" i="0" dirty="0" err="1" smtClean="0"/>
            <a:t>досягнуті</a:t>
          </a:r>
          <a:r>
            <a:rPr lang="ru-RU" b="0" i="0" dirty="0" smtClean="0"/>
            <a:t> </a:t>
          </a:r>
          <a:r>
            <a:rPr lang="ru-RU" b="0" i="0" dirty="0" err="1" smtClean="0"/>
            <a:t>результати</a:t>
          </a:r>
          <a:r>
            <a:rPr lang="ru-RU" b="0" i="0" dirty="0" smtClean="0"/>
            <a:t>. </a:t>
          </a:r>
          <a:endParaRPr lang="ru-RU" dirty="0"/>
        </a:p>
      </dgm:t>
    </dgm:pt>
    <dgm:pt modelId="{9A45AC51-F966-40C3-A2A7-CF28556D38C1}" type="parTrans" cxnId="{14D07A7A-811E-4688-A84E-5F30569B3C91}">
      <dgm:prSet/>
      <dgm:spPr/>
      <dgm:t>
        <a:bodyPr/>
        <a:lstStyle/>
        <a:p>
          <a:endParaRPr lang="ru-RU"/>
        </a:p>
      </dgm:t>
    </dgm:pt>
    <dgm:pt modelId="{2DD0F97C-610C-4516-B3E1-2B099ACF1F8A}" type="sibTrans" cxnId="{14D07A7A-811E-4688-A84E-5F30569B3C91}">
      <dgm:prSet/>
      <dgm:spPr/>
      <dgm:t>
        <a:bodyPr/>
        <a:lstStyle/>
        <a:p>
          <a:endParaRPr lang="ru-RU"/>
        </a:p>
      </dgm:t>
    </dgm:pt>
    <dgm:pt modelId="{7834494E-00C6-46C4-8590-27667ABC4496}">
      <dgm:prSet phldrT="[Текст]"/>
      <dgm:spPr/>
      <dgm:t>
        <a:bodyPr/>
        <a:lstStyle/>
        <a:p>
          <a:endParaRPr lang="ru-RU" dirty="0"/>
        </a:p>
      </dgm:t>
    </dgm:pt>
    <dgm:pt modelId="{E5C8C8F1-F300-4AC0-B4CB-58B77DE1C486}" type="parTrans" cxnId="{0485A64C-0371-450C-830B-25C7B913E562}">
      <dgm:prSet/>
      <dgm:spPr/>
      <dgm:t>
        <a:bodyPr/>
        <a:lstStyle/>
        <a:p>
          <a:endParaRPr lang="ru-RU"/>
        </a:p>
      </dgm:t>
    </dgm:pt>
    <dgm:pt modelId="{B58A9262-7C13-4B27-90C4-48F8722C5769}" type="sibTrans" cxnId="{0485A64C-0371-450C-830B-25C7B913E562}">
      <dgm:prSet/>
      <dgm:spPr/>
      <dgm:t>
        <a:bodyPr/>
        <a:lstStyle/>
        <a:p>
          <a:endParaRPr lang="ru-RU"/>
        </a:p>
      </dgm:t>
    </dgm:pt>
    <dgm:pt modelId="{4718F54D-4295-4835-85EC-6D832A23C4A8}">
      <dgm:prSet phldrT="[Текст]"/>
      <dgm:spPr/>
      <dgm:t>
        <a:bodyPr/>
        <a:lstStyle/>
        <a:p>
          <a:r>
            <a:rPr lang="ru-RU" b="0" i="0" dirty="0" err="1" smtClean="0"/>
            <a:t>уникає</a:t>
          </a:r>
          <a:r>
            <a:rPr lang="ru-RU" b="0" i="0" dirty="0" smtClean="0"/>
            <a:t> </a:t>
          </a:r>
          <a:r>
            <a:rPr lang="ru-RU" b="0" i="0" dirty="0" err="1" smtClean="0"/>
            <a:t>ролі</a:t>
          </a:r>
          <a:r>
            <a:rPr lang="ru-RU" b="0" i="0" dirty="0" smtClean="0"/>
            <a:t> </a:t>
          </a:r>
          <a:r>
            <a:rPr lang="ru-RU" b="0" i="0" dirty="0" err="1" smtClean="0"/>
            <a:t>вихователя</a:t>
          </a:r>
          <a:r>
            <a:rPr lang="ru-RU" b="0" i="0" dirty="0" smtClean="0"/>
            <a:t>, </a:t>
          </a:r>
          <a:r>
            <a:rPr lang="ru-RU" b="0" i="0" dirty="0" err="1" smtClean="0"/>
            <a:t>обмежується</a:t>
          </a:r>
          <a:r>
            <a:rPr lang="ru-RU" b="0" i="0" dirty="0" smtClean="0"/>
            <a:t> </a:t>
          </a:r>
          <a:r>
            <a:rPr lang="ru-RU" b="0" i="0" dirty="0" err="1" smtClean="0"/>
            <a:t>виконанням</a:t>
          </a:r>
          <a:r>
            <a:rPr lang="ru-RU" b="0" i="0" dirty="0" smtClean="0"/>
            <a:t> </a:t>
          </a:r>
          <a:r>
            <a:rPr lang="ru-RU" b="0" i="0" dirty="0" err="1" smtClean="0"/>
            <a:t>лише</a:t>
          </a:r>
          <a:r>
            <a:rPr lang="ru-RU" b="0" i="0" dirty="0" smtClean="0"/>
            <a:t> </a:t>
          </a:r>
          <a:r>
            <a:rPr lang="ru-RU" b="0" i="0" dirty="0" err="1" smtClean="0"/>
            <a:t>викладацької</a:t>
          </a:r>
          <a:r>
            <a:rPr lang="ru-RU" b="0" i="0" dirty="0" smtClean="0"/>
            <a:t> </a:t>
          </a:r>
          <a:r>
            <a:rPr lang="ru-RU" b="0" i="0" dirty="0" err="1" smtClean="0"/>
            <a:t>функції</a:t>
          </a:r>
          <a:r>
            <a:rPr lang="ru-RU" b="0" i="0" dirty="0" smtClean="0"/>
            <a:t>. </a:t>
          </a:r>
          <a:endParaRPr lang="ru-RU" dirty="0"/>
        </a:p>
      </dgm:t>
    </dgm:pt>
    <dgm:pt modelId="{60217CF4-C634-42DD-932E-57CAB679D4CB}" type="parTrans" cxnId="{3A515656-CC80-4339-B9B7-801A9BDC1511}">
      <dgm:prSet/>
      <dgm:spPr/>
      <dgm:t>
        <a:bodyPr/>
        <a:lstStyle/>
        <a:p>
          <a:endParaRPr lang="ru-RU"/>
        </a:p>
      </dgm:t>
    </dgm:pt>
    <dgm:pt modelId="{A2738186-9BFC-43FD-B5FD-CF68CD2975E1}" type="sibTrans" cxnId="{3A515656-CC80-4339-B9B7-801A9BDC1511}">
      <dgm:prSet/>
      <dgm:spPr/>
      <dgm:t>
        <a:bodyPr/>
        <a:lstStyle/>
        <a:p>
          <a:endParaRPr lang="ru-RU"/>
        </a:p>
      </dgm:t>
    </dgm:pt>
    <dgm:pt modelId="{69AF0B6B-E8B0-496B-A87B-B21BE0EE64F8}">
      <dgm:prSet phldrT="[Текст]"/>
      <dgm:spPr/>
      <dgm:t>
        <a:bodyPr/>
        <a:lstStyle/>
        <a:p>
          <a:r>
            <a:rPr lang="ru-RU" b="0" i="0" dirty="0" smtClean="0"/>
            <a:t>тактика </a:t>
          </a:r>
          <a:r>
            <a:rPr lang="ru-RU" b="0" i="0" dirty="0" err="1" smtClean="0"/>
            <a:t>невтручання</a:t>
          </a:r>
          <a:r>
            <a:rPr lang="ru-RU" b="0" i="0" dirty="0" smtClean="0"/>
            <a:t>, яка </a:t>
          </a:r>
          <a:r>
            <a:rPr lang="ru-RU" b="0" i="0" dirty="0" err="1" smtClean="0"/>
            <a:t>ґрунтуєте</a:t>
          </a:r>
          <a:r>
            <a:rPr lang="ru-RU" b="0" i="0" dirty="0" smtClean="0"/>
            <a:t> </a:t>
          </a:r>
          <a:r>
            <a:rPr lang="ru-RU" b="0" i="0" dirty="0" err="1" smtClean="0"/>
            <a:t>ся</a:t>
          </a:r>
          <a:r>
            <a:rPr lang="ru-RU" b="0" i="0" dirty="0" smtClean="0"/>
            <a:t> на </a:t>
          </a:r>
          <a:r>
            <a:rPr lang="ru-RU" b="0" i="0" dirty="0" err="1" smtClean="0"/>
            <a:t>байдужості</a:t>
          </a:r>
          <a:r>
            <a:rPr lang="ru-RU" b="0" i="0" dirty="0" smtClean="0"/>
            <a:t>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незацікавленості</a:t>
          </a:r>
          <a:r>
            <a:rPr lang="ru-RU" b="0" i="0" dirty="0" smtClean="0"/>
            <a:t> проблемами </a:t>
          </a:r>
          <a:r>
            <a:rPr lang="ru-RU" b="0" i="0" dirty="0" err="1" smtClean="0"/>
            <a:t>шкільного</a:t>
          </a:r>
          <a:r>
            <a:rPr lang="ru-RU" b="0" i="0" dirty="0" smtClean="0"/>
            <a:t> </a:t>
          </a:r>
          <a:r>
            <a:rPr lang="ru-RU" b="0" i="0" dirty="0" err="1" smtClean="0"/>
            <a:t>життя</a:t>
          </a:r>
          <a:r>
            <a:rPr lang="ru-RU" b="0" i="0" dirty="0" smtClean="0"/>
            <a:t>. </a:t>
          </a:r>
          <a:endParaRPr lang="ru-RU" dirty="0"/>
        </a:p>
      </dgm:t>
    </dgm:pt>
    <dgm:pt modelId="{06DAABC6-6382-4271-8633-7E75B398AC3B}" type="parTrans" cxnId="{609E0955-47EA-47D0-AD81-E6319E8B5B88}">
      <dgm:prSet/>
      <dgm:spPr/>
      <dgm:t>
        <a:bodyPr/>
        <a:lstStyle/>
        <a:p>
          <a:endParaRPr lang="ru-RU"/>
        </a:p>
      </dgm:t>
    </dgm:pt>
    <dgm:pt modelId="{0DD34528-7556-4002-959D-4A8AD53479A2}" type="sibTrans" cxnId="{609E0955-47EA-47D0-AD81-E6319E8B5B88}">
      <dgm:prSet/>
      <dgm:spPr/>
      <dgm:t>
        <a:bodyPr/>
        <a:lstStyle/>
        <a:p>
          <a:endParaRPr lang="ru-RU"/>
        </a:p>
      </dgm:t>
    </dgm:pt>
    <dgm:pt modelId="{0005546E-8436-44AC-9BB8-B6EC2AF207F5}">
      <dgm:prSet/>
      <dgm:spPr/>
      <dgm:t>
        <a:bodyPr/>
        <a:lstStyle/>
        <a:p>
          <a:r>
            <a:rPr lang="ru-RU" b="0" i="0" dirty="0" err="1" smtClean="0"/>
            <a:t>спілкування</a:t>
          </a:r>
          <a:r>
            <a:rPr lang="ru-RU" b="0" i="0" dirty="0" smtClean="0"/>
            <a:t> </a:t>
          </a:r>
          <a:r>
            <a:rPr lang="ru-RU" b="0" i="0" dirty="0" err="1" smtClean="0"/>
            <a:t>передбачає</a:t>
          </a:r>
          <a:r>
            <a:rPr lang="ru-RU" b="0" i="0" dirty="0" smtClean="0"/>
            <a:t> </a:t>
          </a:r>
          <a:r>
            <a:rPr lang="ru-RU" b="0" i="0" dirty="0" err="1" smtClean="0"/>
            <a:t>зорієнтованість</a:t>
          </a:r>
          <a:r>
            <a:rPr lang="ru-RU" b="0" i="0" dirty="0" smtClean="0"/>
            <a:t> учителя на </a:t>
          </a:r>
          <a:r>
            <a:rPr lang="ru-RU" b="0" i="0" dirty="0" err="1" smtClean="0"/>
            <a:t>розвиток</a:t>
          </a:r>
          <a:r>
            <a:rPr lang="ru-RU" b="0" i="0" dirty="0" smtClean="0"/>
            <a:t> </a:t>
          </a:r>
          <a:r>
            <a:rPr lang="ru-RU" b="0" i="0" dirty="0" err="1" smtClean="0"/>
            <a:t>активності</a:t>
          </a:r>
          <a:r>
            <a:rPr lang="ru-RU" b="0" i="0" dirty="0" smtClean="0"/>
            <a:t> </a:t>
          </a:r>
          <a:r>
            <a:rPr lang="ru-RU" b="0" i="0" dirty="0" err="1" smtClean="0"/>
            <a:t>учнів</a:t>
          </a:r>
          <a:r>
            <a:rPr lang="ru-RU" b="0" i="0" dirty="0" smtClean="0"/>
            <a:t>; </a:t>
          </a:r>
          <a:endParaRPr lang="ru-RU" dirty="0"/>
        </a:p>
      </dgm:t>
    </dgm:pt>
    <dgm:pt modelId="{8E527F05-65C7-4754-BD91-5C1D12731F0E}" type="parTrans" cxnId="{5BB66B9E-D101-4FC7-9C5D-709D7B84A4F4}">
      <dgm:prSet/>
      <dgm:spPr/>
      <dgm:t>
        <a:bodyPr/>
        <a:lstStyle/>
        <a:p>
          <a:endParaRPr lang="ru-RU"/>
        </a:p>
      </dgm:t>
    </dgm:pt>
    <dgm:pt modelId="{3F7195C4-0220-4BBB-ADC1-BBCB5469713C}" type="sibTrans" cxnId="{5BB66B9E-D101-4FC7-9C5D-709D7B84A4F4}">
      <dgm:prSet/>
      <dgm:spPr/>
      <dgm:t>
        <a:bodyPr/>
        <a:lstStyle/>
        <a:p>
          <a:endParaRPr lang="ru-RU"/>
        </a:p>
      </dgm:t>
    </dgm:pt>
    <dgm:pt modelId="{622D7CCC-412B-40A1-991F-2D8681DD3B94}">
      <dgm:prSet/>
      <dgm:spPr/>
      <dgm:t>
        <a:bodyPr/>
        <a:lstStyle/>
        <a:p>
          <a:r>
            <a:rPr lang="ru-RU" b="0" i="0" dirty="0" err="1" smtClean="0"/>
            <a:t>залучення</a:t>
          </a:r>
          <a:r>
            <a:rPr lang="ru-RU" b="0" i="0" dirty="0" smtClean="0"/>
            <a:t> кожного до </a:t>
          </a:r>
          <a:r>
            <a:rPr lang="ru-RU" b="0" i="0" dirty="0" err="1" smtClean="0"/>
            <a:t>розв'язання</a:t>
          </a:r>
          <a:r>
            <a:rPr lang="ru-RU" b="0" i="0" dirty="0" smtClean="0"/>
            <a:t> </a:t>
          </a:r>
          <a:r>
            <a:rPr lang="ru-RU" b="0" i="0" dirty="0" err="1" smtClean="0"/>
            <a:t>спільних</a:t>
          </a:r>
          <a:r>
            <a:rPr lang="ru-RU" b="0" i="0" dirty="0" smtClean="0"/>
            <a:t> </a:t>
          </a:r>
          <a:r>
            <a:rPr lang="ru-RU" b="0" i="0" dirty="0" err="1" smtClean="0"/>
            <a:t>завдань</a:t>
          </a:r>
          <a:r>
            <a:rPr lang="ru-RU" b="0" i="0" dirty="0" smtClean="0"/>
            <a:t>; </a:t>
          </a:r>
          <a:endParaRPr lang="ru-RU" dirty="0"/>
        </a:p>
      </dgm:t>
    </dgm:pt>
    <dgm:pt modelId="{5D7D2C42-CE8F-4C16-8AFC-0DFEF654E1F0}" type="parTrans" cxnId="{704BAB47-DA90-4A70-9F03-9291E42E0B1A}">
      <dgm:prSet/>
      <dgm:spPr/>
      <dgm:t>
        <a:bodyPr/>
        <a:lstStyle/>
        <a:p>
          <a:endParaRPr lang="ru-RU"/>
        </a:p>
      </dgm:t>
    </dgm:pt>
    <dgm:pt modelId="{0EF6C950-D95F-4DF4-99C9-B4A0365EE11A}" type="sibTrans" cxnId="{704BAB47-DA90-4A70-9F03-9291E42E0B1A}">
      <dgm:prSet/>
      <dgm:spPr/>
      <dgm:t>
        <a:bodyPr/>
        <a:lstStyle/>
        <a:p>
          <a:endParaRPr lang="ru-RU"/>
        </a:p>
      </dgm:t>
    </dgm:pt>
    <dgm:pt modelId="{EA32735C-4B10-441C-8D8F-648AA10066D8}">
      <dgm:prSet/>
      <dgm:spPr/>
      <dgm:t>
        <a:bodyPr/>
        <a:lstStyle/>
        <a:p>
          <a:r>
            <a:rPr lang="ru-RU" b="0" i="0" dirty="0" smtClean="0"/>
            <a:t>в </a:t>
          </a:r>
          <a:r>
            <a:rPr lang="ru-RU" b="0" i="0" dirty="0" err="1" smtClean="0"/>
            <a:t>основі</a:t>
          </a:r>
          <a:r>
            <a:rPr lang="ru-RU" b="0" i="0" dirty="0" smtClean="0"/>
            <a:t> </a:t>
          </a:r>
          <a:r>
            <a:rPr lang="ru-RU" b="0" i="0" dirty="0" err="1" smtClean="0"/>
            <a:t>керівництва</a:t>
          </a:r>
          <a:r>
            <a:rPr lang="ru-RU" b="0" i="0" dirty="0" smtClean="0"/>
            <a:t> - опора на </a:t>
          </a:r>
          <a:r>
            <a:rPr lang="ru-RU" b="0" i="0" dirty="0" err="1" smtClean="0"/>
            <a:t>ініціативу</a:t>
          </a:r>
          <a:r>
            <a:rPr lang="ru-RU" b="0" i="0" dirty="0" smtClean="0"/>
            <a:t> </a:t>
          </a:r>
          <a:r>
            <a:rPr lang="ru-RU" b="0" i="0" dirty="0" err="1" smtClean="0"/>
            <a:t>класу</a:t>
          </a:r>
          <a:r>
            <a:rPr lang="ru-RU" b="0" i="0" dirty="0" smtClean="0"/>
            <a:t>. </a:t>
          </a:r>
          <a:endParaRPr lang="ru-RU" dirty="0"/>
        </a:p>
      </dgm:t>
    </dgm:pt>
    <dgm:pt modelId="{3E67019B-D3EC-48EB-A8C1-310D82B1F506}" type="parTrans" cxnId="{67B64964-08F5-4B44-9A08-0594D9BA6F68}">
      <dgm:prSet/>
      <dgm:spPr/>
      <dgm:t>
        <a:bodyPr/>
        <a:lstStyle/>
        <a:p>
          <a:endParaRPr lang="ru-RU"/>
        </a:p>
      </dgm:t>
    </dgm:pt>
    <dgm:pt modelId="{0FEDFF26-79C1-423D-BC38-52509162AABD}" type="sibTrans" cxnId="{67B64964-08F5-4B44-9A08-0594D9BA6F68}">
      <dgm:prSet/>
      <dgm:spPr/>
      <dgm:t>
        <a:bodyPr/>
        <a:lstStyle/>
        <a:p>
          <a:endParaRPr lang="ru-RU"/>
        </a:p>
      </dgm:t>
    </dgm:pt>
    <dgm:pt modelId="{71B7FD6B-909C-4B76-986F-CEC1DF8BA904}" type="pres">
      <dgm:prSet presAssocID="{68DA6D73-0338-479C-B1E9-A28E8F441D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51F3AD-46A3-4408-9512-F9BA3F8E0617}" type="pres">
      <dgm:prSet presAssocID="{E6B96422-553C-414B-A432-B33E3E31A2DD}" presName="linNode" presStyleCnt="0"/>
      <dgm:spPr/>
    </dgm:pt>
    <dgm:pt modelId="{23CE6226-15C7-4434-A55B-F8F5CA818718}" type="pres">
      <dgm:prSet presAssocID="{E6B96422-553C-414B-A432-B33E3E31A2D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887C9-D558-4BE7-A86F-6E55BBB6832B}" type="pres">
      <dgm:prSet presAssocID="{E6B96422-553C-414B-A432-B33E3E31A2D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BD164-33E6-4F8F-82D7-750783BE8E11}" type="pres">
      <dgm:prSet presAssocID="{0B1C84A9-D344-47E9-8CD7-2C869800B938}" presName="spacing" presStyleCnt="0"/>
      <dgm:spPr/>
    </dgm:pt>
    <dgm:pt modelId="{01A776C1-830D-43BC-86B0-7AF3C78EF3AC}" type="pres">
      <dgm:prSet presAssocID="{0F1A50A3-2ADB-4F39-AA3E-9FB8B3F3AB29}" presName="linNode" presStyleCnt="0"/>
      <dgm:spPr/>
    </dgm:pt>
    <dgm:pt modelId="{2D7586BA-047E-4F39-BF6A-DE4A43AA2E07}" type="pres">
      <dgm:prSet presAssocID="{0F1A50A3-2ADB-4F39-AA3E-9FB8B3F3AB2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ABA3C-4780-4C39-B8D2-49A9DC9EC753}" type="pres">
      <dgm:prSet presAssocID="{0F1A50A3-2ADB-4F39-AA3E-9FB8B3F3AB2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6B3A5-DDA1-47AC-AE2B-4A5AB16A2664}" type="pres">
      <dgm:prSet presAssocID="{6D41DB1B-1043-49AF-BB91-3E528DE4685E}" presName="spacing" presStyleCnt="0"/>
      <dgm:spPr/>
    </dgm:pt>
    <dgm:pt modelId="{A0C6359E-E1A1-42D2-A66B-DF14B2FCD8DC}" type="pres">
      <dgm:prSet presAssocID="{27A2237C-3C0C-45B7-93AE-2263DBE1D70A}" presName="linNode" presStyleCnt="0"/>
      <dgm:spPr/>
    </dgm:pt>
    <dgm:pt modelId="{F6B0D3D7-7AEF-4209-BACE-8A4225FF9504}" type="pres">
      <dgm:prSet presAssocID="{27A2237C-3C0C-45B7-93AE-2263DBE1D70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E032F-1CDC-4AED-8F6B-B96A6357835A}" type="pres">
      <dgm:prSet presAssocID="{27A2237C-3C0C-45B7-93AE-2263DBE1D70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B800C-BFEA-4CBA-BFE1-B415C50DD0F7}" srcId="{0F1A50A3-2ADB-4F39-AA3E-9FB8B3F3AB29}" destId="{6A25BD41-EAB0-416B-8EB3-FB1F1B0EC7D1}" srcOrd="0" destOrd="0" parTransId="{413031C7-E763-4162-9C36-8B6AD2A4AFF3}" sibTransId="{11E152D4-B588-4197-B814-7949FE035DAB}"/>
    <dgm:cxn modelId="{9CBD6103-8F26-400C-BD2C-03E3444E55D6}" type="presOf" srcId="{27A2237C-3C0C-45B7-93AE-2263DBE1D70A}" destId="{F6B0D3D7-7AEF-4209-BACE-8A4225FF9504}" srcOrd="0" destOrd="0" presId="urn:microsoft.com/office/officeart/2005/8/layout/vList6"/>
    <dgm:cxn modelId="{1288EDD1-E439-42A7-872C-9EE497840466}" srcId="{E6B96422-553C-414B-A432-B33E3E31A2DD}" destId="{8FC41069-C9F2-430C-8D21-3FCDD86BDEB0}" srcOrd="1" destOrd="0" parTransId="{18E3B70C-4CBE-41FA-A1CF-D67B552B0504}" sibTransId="{E0185696-B5C2-4E81-AF58-E660DB14DCB5}"/>
    <dgm:cxn modelId="{77D79911-2590-4A54-9910-68FF4B6A1C66}" srcId="{68DA6D73-0338-479C-B1E9-A28E8F441D94}" destId="{E6B96422-553C-414B-A432-B33E3E31A2DD}" srcOrd="0" destOrd="0" parTransId="{22764BDF-A03D-4D0D-90A9-397341CFAD23}" sibTransId="{0B1C84A9-D344-47E9-8CD7-2C869800B938}"/>
    <dgm:cxn modelId="{52879958-6175-4E33-9CBD-60DCFFA9692C}" type="presOf" srcId="{68DA6D73-0338-479C-B1E9-A28E8F441D94}" destId="{71B7FD6B-909C-4B76-986F-CEC1DF8BA904}" srcOrd="0" destOrd="0" presId="urn:microsoft.com/office/officeart/2005/8/layout/vList6"/>
    <dgm:cxn modelId="{B3FD4058-F3A0-4900-87B9-FAF08A640745}" type="presOf" srcId="{6A25BD41-EAB0-416B-8EB3-FB1F1B0EC7D1}" destId="{7D4ABA3C-4780-4C39-B8D2-49A9DC9EC753}" srcOrd="0" destOrd="0" presId="urn:microsoft.com/office/officeart/2005/8/layout/vList6"/>
    <dgm:cxn modelId="{7545C21E-D2F0-48E2-972F-6E9D38125D0F}" type="presOf" srcId="{69AF0B6B-E8B0-496B-A87B-B21BE0EE64F8}" destId="{7D4ABA3C-4780-4C39-B8D2-49A9DC9EC753}" srcOrd="0" destOrd="2" presId="urn:microsoft.com/office/officeart/2005/8/layout/vList6"/>
    <dgm:cxn modelId="{480C9BFC-B716-4FED-80C0-93D7A5800081}" type="presOf" srcId="{0005546E-8436-44AC-9BB8-B6EC2AF207F5}" destId="{ADCE032F-1CDC-4AED-8F6B-B96A6357835A}" srcOrd="0" destOrd="0" presId="urn:microsoft.com/office/officeart/2005/8/layout/vList6"/>
    <dgm:cxn modelId="{AE0DAE1C-E71E-4EBD-825A-A0F43A94F185}" srcId="{68DA6D73-0338-479C-B1E9-A28E8F441D94}" destId="{27A2237C-3C0C-45B7-93AE-2263DBE1D70A}" srcOrd="2" destOrd="0" parTransId="{7D4AF3CE-5550-4824-95B5-05BE88582815}" sibTransId="{40DAA318-AA51-44F7-AF50-C61432D5E9E4}"/>
    <dgm:cxn modelId="{609E0955-47EA-47D0-AD81-E6319E8B5B88}" srcId="{0F1A50A3-2ADB-4F39-AA3E-9FB8B3F3AB29}" destId="{69AF0B6B-E8B0-496B-A87B-B21BE0EE64F8}" srcOrd="2" destOrd="0" parTransId="{06DAABC6-6382-4271-8633-7E75B398AC3B}" sibTransId="{0DD34528-7556-4002-959D-4A8AD53479A2}"/>
    <dgm:cxn modelId="{D7754BD9-0951-4386-8C4A-F33EDE99E003}" type="presOf" srcId="{EA32735C-4B10-441C-8D8F-648AA10066D8}" destId="{ADCE032F-1CDC-4AED-8F6B-B96A6357835A}" srcOrd="0" destOrd="2" presId="urn:microsoft.com/office/officeart/2005/8/layout/vList6"/>
    <dgm:cxn modelId="{FF600463-EAD6-49F5-BE85-31CFC4D53CD5}" type="presOf" srcId="{069CDA7C-6933-4767-9394-5EED39F59B43}" destId="{8B9887C9-D558-4BE7-A86F-6E55BBB6832B}" srcOrd="0" destOrd="2" presId="urn:microsoft.com/office/officeart/2005/8/layout/vList6"/>
    <dgm:cxn modelId="{8C256D8F-6669-407D-B230-E0D446A42FEA}" type="presOf" srcId="{0F1A50A3-2ADB-4F39-AA3E-9FB8B3F3AB29}" destId="{2D7586BA-047E-4F39-BF6A-DE4A43AA2E07}" srcOrd="0" destOrd="0" presId="urn:microsoft.com/office/officeart/2005/8/layout/vList6"/>
    <dgm:cxn modelId="{0485A64C-0371-450C-830B-25C7B913E562}" srcId="{E6B96422-553C-414B-A432-B33E3E31A2DD}" destId="{7834494E-00C6-46C4-8590-27667ABC4496}" srcOrd="0" destOrd="0" parTransId="{E5C8C8F1-F300-4AC0-B4CB-58B77DE1C486}" sibTransId="{B58A9262-7C13-4B27-90C4-48F8722C5769}"/>
    <dgm:cxn modelId="{5BB66B9E-D101-4FC7-9C5D-709D7B84A4F4}" srcId="{27A2237C-3C0C-45B7-93AE-2263DBE1D70A}" destId="{0005546E-8436-44AC-9BB8-B6EC2AF207F5}" srcOrd="0" destOrd="0" parTransId="{8E527F05-65C7-4754-BD91-5C1D12731F0E}" sibTransId="{3F7195C4-0220-4BBB-ADC1-BBCB5469713C}"/>
    <dgm:cxn modelId="{67B64964-08F5-4B44-9A08-0594D9BA6F68}" srcId="{27A2237C-3C0C-45B7-93AE-2263DBE1D70A}" destId="{EA32735C-4B10-441C-8D8F-648AA10066D8}" srcOrd="2" destOrd="0" parTransId="{3E67019B-D3EC-48EB-A8C1-310D82B1F506}" sibTransId="{0FEDFF26-79C1-423D-BC38-52509162AABD}"/>
    <dgm:cxn modelId="{3A515656-CC80-4339-B9B7-801A9BDC1511}" srcId="{0F1A50A3-2ADB-4F39-AA3E-9FB8B3F3AB29}" destId="{4718F54D-4295-4835-85EC-6D832A23C4A8}" srcOrd="1" destOrd="0" parTransId="{60217CF4-C634-42DD-932E-57CAB679D4CB}" sibTransId="{A2738186-9BFC-43FD-B5FD-CF68CD2975E1}"/>
    <dgm:cxn modelId="{14D07A7A-811E-4688-A84E-5F30569B3C91}" srcId="{E6B96422-553C-414B-A432-B33E3E31A2DD}" destId="{069CDA7C-6933-4767-9394-5EED39F59B43}" srcOrd="2" destOrd="0" parTransId="{9A45AC51-F966-40C3-A2A7-CF28556D38C1}" sibTransId="{2DD0F97C-610C-4516-B3E1-2B099ACF1F8A}"/>
    <dgm:cxn modelId="{A295FF7E-EF73-4B53-AEE3-C5DC332371E4}" type="presOf" srcId="{7834494E-00C6-46C4-8590-27667ABC4496}" destId="{8B9887C9-D558-4BE7-A86F-6E55BBB6832B}" srcOrd="0" destOrd="0" presId="urn:microsoft.com/office/officeart/2005/8/layout/vList6"/>
    <dgm:cxn modelId="{704BAB47-DA90-4A70-9F03-9291E42E0B1A}" srcId="{27A2237C-3C0C-45B7-93AE-2263DBE1D70A}" destId="{622D7CCC-412B-40A1-991F-2D8681DD3B94}" srcOrd="1" destOrd="0" parTransId="{5D7D2C42-CE8F-4C16-8AFC-0DFEF654E1F0}" sibTransId="{0EF6C950-D95F-4DF4-99C9-B4A0365EE11A}"/>
    <dgm:cxn modelId="{B9E70400-8B86-40C9-9F9E-F8B72A4216FA}" type="presOf" srcId="{622D7CCC-412B-40A1-991F-2D8681DD3B94}" destId="{ADCE032F-1CDC-4AED-8F6B-B96A6357835A}" srcOrd="0" destOrd="1" presId="urn:microsoft.com/office/officeart/2005/8/layout/vList6"/>
    <dgm:cxn modelId="{EEBF6B10-43B1-4D16-A1D1-C53FED30863A}" type="presOf" srcId="{8FC41069-C9F2-430C-8D21-3FCDD86BDEB0}" destId="{8B9887C9-D558-4BE7-A86F-6E55BBB6832B}" srcOrd="0" destOrd="1" presId="urn:microsoft.com/office/officeart/2005/8/layout/vList6"/>
    <dgm:cxn modelId="{36E112A5-B4FB-49F3-BDD9-F84D1B3F6E22}" srcId="{68DA6D73-0338-479C-B1E9-A28E8F441D94}" destId="{0F1A50A3-2ADB-4F39-AA3E-9FB8B3F3AB29}" srcOrd="1" destOrd="0" parTransId="{CEA157CA-E198-4F35-8440-423B444D62D1}" sibTransId="{6D41DB1B-1043-49AF-BB91-3E528DE4685E}"/>
    <dgm:cxn modelId="{B0C9DE8C-32ED-46A4-B775-98C5EC21D356}" type="presOf" srcId="{4718F54D-4295-4835-85EC-6D832A23C4A8}" destId="{7D4ABA3C-4780-4C39-B8D2-49A9DC9EC753}" srcOrd="0" destOrd="1" presId="urn:microsoft.com/office/officeart/2005/8/layout/vList6"/>
    <dgm:cxn modelId="{4AF24EFA-36F9-4B5D-955D-6D2F4E704EA6}" type="presOf" srcId="{E6B96422-553C-414B-A432-B33E3E31A2DD}" destId="{23CE6226-15C7-4434-A55B-F8F5CA818718}" srcOrd="0" destOrd="0" presId="urn:microsoft.com/office/officeart/2005/8/layout/vList6"/>
    <dgm:cxn modelId="{574BC52D-CAAA-4234-AB7B-7873F97784B6}" type="presParOf" srcId="{71B7FD6B-909C-4B76-986F-CEC1DF8BA904}" destId="{0751F3AD-46A3-4408-9512-F9BA3F8E0617}" srcOrd="0" destOrd="0" presId="urn:microsoft.com/office/officeart/2005/8/layout/vList6"/>
    <dgm:cxn modelId="{607E3286-EF33-43AF-A816-F1F7C6CD6781}" type="presParOf" srcId="{0751F3AD-46A3-4408-9512-F9BA3F8E0617}" destId="{23CE6226-15C7-4434-A55B-F8F5CA818718}" srcOrd="0" destOrd="0" presId="urn:microsoft.com/office/officeart/2005/8/layout/vList6"/>
    <dgm:cxn modelId="{11C83060-B304-4918-9183-198FA812DA63}" type="presParOf" srcId="{0751F3AD-46A3-4408-9512-F9BA3F8E0617}" destId="{8B9887C9-D558-4BE7-A86F-6E55BBB6832B}" srcOrd="1" destOrd="0" presId="urn:microsoft.com/office/officeart/2005/8/layout/vList6"/>
    <dgm:cxn modelId="{40EB8D93-ADF3-478F-91B0-25A945DC8091}" type="presParOf" srcId="{71B7FD6B-909C-4B76-986F-CEC1DF8BA904}" destId="{77CBD164-33E6-4F8F-82D7-750783BE8E11}" srcOrd="1" destOrd="0" presId="urn:microsoft.com/office/officeart/2005/8/layout/vList6"/>
    <dgm:cxn modelId="{83AAF755-8272-48F7-82CB-26B230D41448}" type="presParOf" srcId="{71B7FD6B-909C-4B76-986F-CEC1DF8BA904}" destId="{01A776C1-830D-43BC-86B0-7AF3C78EF3AC}" srcOrd="2" destOrd="0" presId="urn:microsoft.com/office/officeart/2005/8/layout/vList6"/>
    <dgm:cxn modelId="{BE391D3C-CC9C-4080-9ADD-E4D6FFE711BA}" type="presParOf" srcId="{01A776C1-830D-43BC-86B0-7AF3C78EF3AC}" destId="{2D7586BA-047E-4F39-BF6A-DE4A43AA2E07}" srcOrd="0" destOrd="0" presId="urn:microsoft.com/office/officeart/2005/8/layout/vList6"/>
    <dgm:cxn modelId="{BE30E748-E9EB-42E0-8E45-2BA5C069C720}" type="presParOf" srcId="{01A776C1-830D-43BC-86B0-7AF3C78EF3AC}" destId="{7D4ABA3C-4780-4C39-B8D2-49A9DC9EC753}" srcOrd="1" destOrd="0" presId="urn:microsoft.com/office/officeart/2005/8/layout/vList6"/>
    <dgm:cxn modelId="{F149CC12-2D09-4257-AC30-6D91C93CD786}" type="presParOf" srcId="{71B7FD6B-909C-4B76-986F-CEC1DF8BA904}" destId="{3376B3A5-DDA1-47AC-AE2B-4A5AB16A2664}" srcOrd="3" destOrd="0" presId="urn:microsoft.com/office/officeart/2005/8/layout/vList6"/>
    <dgm:cxn modelId="{F8A0EA78-7391-4455-BFBA-4C4A6AD1E2D3}" type="presParOf" srcId="{71B7FD6B-909C-4B76-986F-CEC1DF8BA904}" destId="{A0C6359E-E1A1-42D2-A66B-DF14B2FCD8DC}" srcOrd="4" destOrd="0" presId="urn:microsoft.com/office/officeart/2005/8/layout/vList6"/>
    <dgm:cxn modelId="{92689425-684B-426C-A065-46C1997BDF77}" type="presParOf" srcId="{A0C6359E-E1A1-42D2-A66B-DF14B2FCD8DC}" destId="{F6B0D3D7-7AEF-4209-BACE-8A4225FF9504}" srcOrd="0" destOrd="0" presId="urn:microsoft.com/office/officeart/2005/8/layout/vList6"/>
    <dgm:cxn modelId="{3246482E-C167-419A-98D1-C7125972BEED}" type="presParOf" srcId="{A0C6359E-E1A1-42D2-A66B-DF14B2FCD8DC}" destId="{ADCE032F-1CDC-4AED-8F6B-B96A635783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980FE3-749C-4B51-90D3-DBB073C8727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049F1-3A78-4B14-9D72-C0EE32AE63B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ED20C5A-FC85-4E75-92D9-F86370BE1B0D}" type="parTrans" cxnId="{6D001E83-6EB2-4AAD-9798-552E01E9C364}">
      <dgm:prSet/>
      <dgm:spPr/>
      <dgm:t>
        <a:bodyPr/>
        <a:lstStyle/>
        <a:p>
          <a:endParaRPr lang="ru-RU"/>
        </a:p>
      </dgm:t>
    </dgm:pt>
    <dgm:pt modelId="{3477761A-2EED-44A5-BE8A-D7780840F77D}" type="sibTrans" cxnId="{6D001E83-6EB2-4AAD-9798-552E01E9C364}">
      <dgm:prSet/>
      <dgm:spPr/>
      <dgm:t>
        <a:bodyPr/>
        <a:lstStyle/>
        <a:p>
          <a:endParaRPr lang="ru-RU"/>
        </a:p>
      </dgm:t>
    </dgm:pt>
    <dgm:pt modelId="{05957BB3-2306-4ABC-8647-DD270E215869}">
      <dgm:prSet phldrT="[Текст]"/>
      <dgm:spPr/>
      <dgm:t>
        <a:bodyPr/>
        <a:lstStyle/>
        <a:p>
          <a:r>
            <a:rPr lang="uk-UA" dirty="0" err="1" smtClean="0"/>
            <a:t>“локатор”</a:t>
          </a:r>
          <a:endParaRPr lang="ru-RU" dirty="0"/>
        </a:p>
      </dgm:t>
    </dgm:pt>
    <dgm:pt modelId="{6A544634-2CEB-4B8D-ABCB-3049A9E877DF}" type="parTrans" cxnId="{1710EB99-C61D-4668-B4ED-516404DAF582}">
      <dgm:prSet/>
      <dgm:spPr/>
      <dgm:t>
        <a:bodyPr/>
        <a:lstStyle/>
        <a:p>
          <a:endParaRPr lang="ru-RU"/>
        </a:p>
      </dgm:t>
    </dgm:pt>
    <dgm:pt modelId="{527F19E3-4EEF-4041-8383-01C731938FA9}" type="sibTrans" cxnId="{1710EB99-C61D-4668-B4ED-516404DAF582}">
      <dgm:prSet/>
      <dgm:spPr/>
      <dgm:t>
        <a:bodyPr/>
        <a:lstStyle/>
        <a:p>
          <a:endParaRPr lang="ru-RU"/>
        </a:p>
      </dgm:t>
    </dgm:pt>
    <dgm:pt modelId="{A849E9F1-B252-4051-B7F1-B17E22F3E586}">
      <dgm:prSet phldrT="[Текст]"/>
      <dgm:spPr/>
      <dgm:t>
        <a:bodyPr/>
        <a:lstStyle/>
        <a:p>
          <a:r>
            <a:rPr lang="uk-UA" dirty="0" err="1" smtClean="0"/>
            <a:t>“монблан”</a:t>
          </a:r>
          <a:endParaRPr lang="ru-RU" dirty="0"/>
        </a:p>
      </dgm:t>
    </dgm:pt>
    <dgm:pt modelId="{D55F3CE1-C187-416B-9BE2-F5B767A9DD99}" type="parTrans" cxnId="{48A545A5-B701-4908-87B5-634E3C7262CF}">
      <dgm:prSet/>
      <dgm:spPr/>
      <dgm:t>
        <a:bodyPr/>
        <a:lstStyle/>
        <a:p>
          <a:endParaRPr lang="ru-RU"/>
        </a:p>
      </dgm:t>
    </dgm:pt>
    <dgm:pt modelId="{50DA8CC1-7BF8-4759-9510-17F2C368CA5F}" type="sibTrans" cxnId="{48A545A5-B701-4908-87B5-634E3C7262CF}">
      <dgm:prSet/>
      <dgm:spPr/>
      <dgm:t>
        <a:bodyPr/>
        <a:lstStyle/>
        <a:p>
          <a:endParaRPr lang="ru-RU"/>
        </a:p>
      </dgm:t>
    </dgm:pt>
    <dgm:pt modelId="{35DA1C9C-4AFA-408F-ADFD-04FA16002C07}">
      <dgm:prSet phldrT="[Текст]"/>
      <dgm:spPr/>
      <dgm:t>
        <a:bodyPr/>
        <a:lstStyle/>
        <a:p>
          <a:r>
            <a:rPr lang="uk-UA" dirty="0" err="1" smtClean="0"/>
            <a:t>“китайська</a:t>
          </a:r>
          <a:r>
            <a:rPr lang="uk-UA" dirty="0" smtClean="0"/>
            <a:t> </a:t>
          </a:r>
          <a:r>
            <a:rPr lang="uk-UA" dirty="0" err="1" smtClean="0"/>
            <a:t>стіна”</a:t>
          </a:r>
          <a:endParaRPr lang="ru-RU" dirty="0"/>
        </a:p>
      </dgm:t>
    </dgm:pt>
    <dgm:pt modelId="{817D448F-1787-4888-981C-03A47630A207}" type="parTrans" cxnId="{881419D6-D0B0-4311-9D1F-B7BFD314A93E}">
      <dgm:prSet/>
      <dgm:spPr/>
      <dgm:t>
        <a:bodyPr/>
        <a:lstStyle/>
        <a:p>
          <a:endParaRPr lang="ru-RU"/>
        </a:p>
      </dgm:t>
    </dgm:pt>
    <dgm:pt modelId="{9E440042-E222-40ED-AB02-FF6689B8FDBD}" type="sibTrans" cxnId="{881419D6-D0B0-4311-9D1F-B7BFD314A93E}">
      <dgm:prSet/>
      <dgm:spPr/>
      <dgm:t>
        <a:bodyPr/>
        <a:lstStyle/>
        <a:p>
          <a:endParaRPr lang="ru-RU"/>
        </a:p>
      </dgm:t>
    </dgm:pt>
    <dgm:pt modelId="{1B2C68A2-A78C-4509-8912-9F52FE304458}">
      <dgm:prSet phldrT="[Текст]" phldr="1"/>
      <dgm:spPr/>
      <dgm:t>
        <a:bodyPr/>
        <a:lstStyle/>
        <a:p>
          <a:endParaRPr lang="ru-RU" dirty="0"/>
        </a:p>
      </dgm:t>
    </dgm:pt>
    <dgm:pt modelId="{E2247C25-756F-4C84-AFE2-D77A1273E2E0}" type="parTrans" cxnId="{5CCA1F44-8464-4DFD-9016-E1F88684651E}">
      <dgm:prSet/>
      <dgm:spPr/>
      <dgm:t>
        <a:bodyPr/>
        <a:lstStyle/>
        <a:p>
          <a:endParaRPr lang="ru-RU"/>
        </a:p>
      </dgm:t>
    </dgm:pt>
    <dgm:pt modelId="{85364E52-0676-4FDF-86F6-C3A48C7B10D4}" type="sibTrans" cxnId="{5CCA1F44-8464-4DFD-9016-E1F88684651E}">
      <dgm:prSet/>
      <dgm:spPr/>
      <dgm:t>
        <a:bodyPr/>
        <a:lstStyle/>
        <a:p>
          <a:endParaRPr lang="ru-RU"/>
        </a:p>
      </dgm:t>
    </dgm:pt>
    <dgm:pt modelId="{7540D295-7274-4C59-8AC4-77C577648D58}">
      <dgm:prSet phldrT="[Текст]" phldr="1"/>
      <dgm:spPr/>
      <dgm:t>
        <a:bodyPr/>
        <a:lstStyle/>
        <a:p>
          <a:endParaRPr lang="ru-RU"/>
        </a:p>
      </dgm:t>
    </dgm:pt>
    <dgm:pt modelId="{F79ECF76-B25A-48FC-911E-8B79C71A1C7D}" type="parTrans" cxnId="{6F2961F8-6297-4FDE-8501-2DBD44181FC8}">
      <dgm:prSet/>
      <dgm:spPr/>
      <dgm:t>
        <a:bodyPr/>
        <a:lstStyle/>
        <a:p>
          <a:endParaRPr lang="ru-RU"/>
        </a:p>
      </dgm:t>
    </dgm:pt>
    <dgm:pt modelId="{012C52F9-6F5E-4D75-A1D8-8381FD04488E}" type="sibTrans" cxnId="{6F2961F8-6297-4FDE-8501-2DBD44181FC8}">
      <dgm:prSet/>
      <dgm:spPr/>
      <dgm:t>
        <a:bodyPr/>
        <a:lstStyle/>
        <a:p>
          <a:endParaRPr lang="ru-RU"/>
        </a:p>
      </dgm:t>
    </dgm:pt>
    <dgm:pt modelId="{996B6B49-2726-4A7F-AE3B-2BF974A887D2}">
      <dgm:prSet phldrT="[Текст]"/>
      <dgm:spPr/>
      <dgm:t>
        <a:bodyPr/>
        <a:lstStyle/>
        <a:p>
          <a:endParaRPr lang="ru-RU" dirty="0"/>
        </a:p>
      </dgm:t>
    </dgm:pt>
    <dgm:pt modelId="{CE9AB5D9-F9BC-421E-B7D2-0C84D8573FC0}" type="parTrans" cxnId="{F23E4620-585C-4770-979F-62C479777023}">
      <dgm:prSet/>
      <dgm:spPr/>
      <dgm:t>
        <a:bodyPr/>
        <a:lstStyle/>
        <a:p>
          <a:endParaRPr lang="ru-RU"/>
        </a:p>
      </dgm:t>
    </dgm:pt>
    <dgm:pt modelId="{39FF1423-6FF7-4EE7-BBF1-5585DBC6456A}" type="sibTrans" cxnId="{F23E4620-585C-4770-979F-62C479777023}">
      <dgm:prSet/>
      <dgm:spPr/>
      <dgm:t>
        <a:bodyPr/>
        <a:lstStyle/>
        <a:p>
          <a:endParaRPr lang="ru-RU"/>
        </a:p>
      </dgm:t>
    </dgm:pt>
    <dgm:pt modelId="{6FEC4263-7061-428B-BC6A-CA4606ABC72A}">
      <dgm:prSet phldrT="[Текст]"/>
      <dgm:spPr/>
      <dgm:t>
        <a:bodyPr/>
        <a:lstStyle/>
        <a:p>
          <a:endParaRPr lang="ru-RU" dirty="0"/>
        </a:p>
      </dgm:t>
    </dgm:pt>
    <dgm:pt modelId="{1015E220-53AB-49D6-9BFF-937E4E342F35}" type="parTrans" cxnId="{0CD7D2DF-E43A-4DAD-B3F2-D32F43E5392A}">
      <dgm:prSet/>
      <dgm:spPr/>
      <dgm:t>
        <a:bodyPr/>
        <a:lstStyle/>
        <a:p>
          <a:endParaRPr lang="ru-RU"/>
        </a:p>
      </dgm:t>
    </dgm:pt>
    <dgm:pt modelId="{144BEA6A-DEF0-467A-8931-1FD6DE3D3901}" type="sibTrans" cxnId="{0CD7D2DF-E43A-4DAD-B3F2-D32F43E5392A}">
      <dgm:prSet/>
      <dgm:spPr/>
      <dgm:t>
        <a:bodyPr/>
        <a:lstStyle/>
        <a:p>
          <a:endParaRPr lang="ru-RU"/>
        </a:p>
      </dgm:t>
    </dgm:pt>
    <dgm:pt modelId="{CA111EC1-C61B-498A-BF71-8F2B3B967464}">
      <dgm:prSet phldrT="[Текст]" phldr="1"/>
      <dgm:spPr/>
      <dgm:t>
        <a:bodyPr/>
        <a:lstStyle/>
        <a:p>
          <a:endParaRPr lang="ru-RU"/>
        </a:p>
      </dgm:t>
    </dgm:pt>
    <dgm:pt modelId="{0198A82C-AC9C-4813-8CAC-A6C317E9407C}" type="parTrans" cxnId="{63646CA9-A3D0-4B09-BEA2-8C139D5A88CE}">
      <dgm:prSet/>
      <dgm:spPr/>
      <dgm:t>
        <a:bodyPr/>
        <a:lstStyle/>
        <a:p>
          <a:endParaRPr lang="ru-RU"/>
        </a:p>
      </dgm:t>
    </dgm:pt>
    <dgm:pt modelId="{5FFBA189-F6C2-4673-90C0-DAAE3F784C11}" type="sibTrans" cxnId="{63646CA9-A3D0-4B09-BEA2-8C139D5A88CE}">
      <dgm:prSet/>
      <dgm:spPr/>
      <dgm:t>
        <a:bodyPr/>
        <a:lstStyle/>
        <a:p>
          <a:endParaRPr lang="ru-RU"/>
        </a:p>
      </dgm:t>
    </dgm:pt>
    <dgm:pt modelId="{6205360E-2166-43A2-A851-09812A079E5B}">
      <dgm:prSet phldrT="[Текст]"/>
      <dgm:spPr/>
      <dgm:t>
        <a:bodyPr/>
        <a:lstStyle/>
        <a:p>
          <a:r>
            <a:rPr lang="uk-UA" dirty="0" err="1" smtClean="0"/>
            <a:t>“тетеря”</a:t>
          </a:r>
          <a:endParaRPr lang="ru-RU" dirty="0"/>
        </a:p>
      </dgm:t>
    </dgm:pt>
    <dgm:pt modelId="{87E99698-B580-41CC-9301-D85014F9066C}" type="parTrans" cxnId="{175D7908-BA12-4E85-AFB9-37ED6C83B016}">
      <dgm:prSet/>
      <dgm:spPr/>
      <dgm:t>
        <a:bodyPr/>
        <a:lstStyle/>
        <a:p>
          <a:endParaRPr lang="ru-RU"/>
        </a:p>
      </dgm:t>
    </dgm:pt>
    <dgm:pt modelId="{E5DCAB94-23D9-4592-A2F0-CD1302C6C6CE}" type="sibTrans" cxnId="{175D7908-BA12-4E85-AFB9-37ED6C83B016}">
      <dgm:prSet/>
      <dgm:spPr/>
      <dgm:t>
        <a:bodyPr/>
        <a:lstStyle/>
        <a:p>
          <a:endParaRPr lang="ru-RU"/>
        </a:p>
      </dgm:t>
    </dgm:pt>
    <dgm:pt modelId="{4A8796EB-7686-47C4-913E-4CCFBDB8ADA9}">
      <dgm:prSet phldrT="[Текст]"/>
      <dgm:spPr/>
      <dgm:t>
        <a:bodyPr/>
        <a:lstStyle/>
        <a:p>
          <a:r>
            <a:rPr lang="uk-UA" dirty="0" err="1" smtClean="0"/>
            <a:t>“робот”</a:t>
          </a:r>
          <a:endParaRPr lang="ru-RU" dirty="0"/>
        </a:p>
      </dgm:t>
    </dgm:pt>
    <dgm:pt modelId="{7BB5A18F-0E52-43FF-812B-BB7A6B06CD76}" type="parTrans" cxnId="{1F7E4459-6F4B-4D1F-AE40-78C2B45667CA}">
      <dgm:prSet/>
      <dgm:spPr/>
      <dgm:t>
        <a:bodyPr/>
        <a:lstStyle/>
        <a:p>
          <a:endParaRPr lang="ru-RU"/>
        </a:p>
      </dgm:t>
    </dgm:pt>
    <dgm:pt modelId="{0AE5B281-2C85-4585-A230-F8232C51809F}" type="sibTrans" cxnId="{1F7E4459-6F4B-4D1F-AE40-78C2B45667CA}">
      <dgm:prSet/>
      <dgm:spPr/>
      <dgm:t>
        <a:bodyPr/>
        <a:lstStyle/>
        <a:p>
          <a:endParaRPr lang="ru-RU"/>
        </a:p>
      </dgm:t>
    </dgm:pt>
    <dgm:pt modelId="{2737FA5D-5C72-46F3-96CB-9051FD381A9A}">
      <dgm:prSet phldrT="[Текст]"/>
      <dgm:spPr/>
      <dgm:t>
        <a:bodyPr/>
        <a:lstStyle/>
        <a:p>
          <a:endParaRPr lang="ru-RU" dirty="0"/>
        </a:p>
      </dgm:t>
    </dgm:pt>
    <dgm:pt modelId="{E7C66CAA-E9ED-45E6-B573-A229AB64D8ED}" type="parTrans" cxnId="{40E04C69-589A-462E-9553-11DE7708875D}">
      <dgm:prSet/>
      <dgm:spPr/>
      <dgm:t>
        <a:bodyPr/>
        <a:lstStyle/>
        <a:p>
          <a:endParaRPr lang="ru-RU"/>
        </a:p>
      </dgm:t>
    </dgm:pt>
    <dgm:pt modelId="{C3689DB3-D670-4A7D-A332-B3DA83CD2CA4}" type="sibTrans" cxnId="{40E04C69-589A-462E-9553-11DE7708875D}">
      <dgm:prSet/>
      <dgm:spPr/>
      <dgm:t>
        <a:bodyPr/>
        <a:lstStyle/>
        <a:p>
          <a:endParaRPr lang="ru-RU"/>
        </a:p>
      </dgm:t>
    </dgm:pt>
    <dgm:pt modelId="{9372F34E-1CD3-4FD5-9090-CA47E39BF233}">
      <dgm:prSet phldrT="[Текст]"/>
      <dgm:spPr/>
      <dgm:t>
        <a:bodyPr/>
        <a:lstStyle/>
        <a:p>
          <a:r>
            <a:rPr lang="uk-UA" dirty="0" smtClean="0"/>
            <a:t>“я </a:t>
          </a:r>
          <a:r>
            <a:rPr lang="uk-UA" dirty="0" err="1" smtClean="0"/>
            <a:t>сам”</a:t>
          </a:r>
          <a:endParaRPr lang="ru-RU" dirty="0"/>
        </a:p>
      </dgm:t>
    </dgm:pt>
    <dgm:pt modelId="{9AEB4646-3EA8-42BE-A63F-7680FDF8312D}" type="parTrans" cxnId="{B7C983E8-6467-452D-B127-70FC197AA33B}">
      <dgm:prSet/>
      <dgm:spPr/>
      <dgm:t>
        <a:bodyPr/>
        <a:lstStyle/>
        <a:p>
          <a:endParaRPr lang="ru-RU"/>
        </a:p>
      </dgm:t>
    </dgm:pt>
    <dgm:pt modelId="{9668931D-D259-4068-80E8-7DECC89FB014}" type="sibTrans" cxnId="{B7C983E8-6467-452D-B127-70FC197AA33B}">
      <dgm:prSet/>
      <dgm:spPr/>
      <dgm:t>
        <a:bodyPr/>
        <a:lstStyle/>
        <a:p>
          <a:endParaRPr lang="ru-RU"/>
        </a:p>
      </dgm:t>
    </dgm:pt>
    <dgm:pt modelId="{679062D4-3532-4312-B661-160BBF2E428D}">
      <dgm:prSet phldrT="[Текст]"/>
      <dgm:spPr/>
      <dgm:t>
        <a:bodyPr/>
        <a:lstStyle/>
        <a:p>
          <a:r>
            <a:rPr lang="uk-UA" dirty="0" err="1" smtClean="0"/>
            <a:t>“Гамлет”</a:t>
          </a:r>
          <a:endParaRPr lang="ru-RU" dirty="0"/>
        </a:p>
      </dgm:t>
    </dgm:pt>
    <dgm:pt modelId="{25ACDEA5-2181-4C9B-A0D4-66950621ED70}" type="parTrans" cxnId="{EBF938E2-9262-4C5A-97B3-F08ABB1CE467}">
      <dgm:prSet/>
      <dgm:spPr/>
      <dgm:t>
        <a:bodyPr/>
        <a:lstStyle/>
        <a:p>
          <a:endParaRPr lang="ru-RU"/>
        </a:p>
      </dgm:t>
    </dgm:pt>
    <dgm:pt modelId="{17A52124-D91C-4E62-8869-335C4C4B35BC}" type="sibTrans" cxnId="{EBF938E2-9262-4C5A-97B3-F08ABB1CE467}">
      <dgm:prSet/>
      <dgm:spPr/>
      <dgm:t>
        <a:bodyPr/>
        <a:lstStyle/>
        <a:p>
          <a:endParaRPr lang="ru-RU"/>
        </a:p>
      </dgm:t>
    </dgm:pt>
    <dgm:pt modelId="{0A0F98CE-2156-4A42-B237-3F7C4215DD4B}">
      <dgm:prSet phldrT="[Текст]"/>
      <dgm:spPr/>
      <dgm:t>
        <a:bodyPr/>
        <a:lstStyle/>
        <a:p>
          <a:r>
            <a:rPr lang="uk-UA" dirty="0" err="1" smtClean="0"/>
            <a:t>“друг”</a:t>
          </a:r>
          <a:endParaRPr lang="ru-RU" dirty="0"/>
        </a:p>
      </dgm:t>
    </dgm:pt>
    <dgm:pt modelId="{3B1FCA95-CAD5-4238-B1B3-A9CB636810DE}" type="parTrans" cxnId="{A6CF01B0-DC23-41CF-BF2E-A282DE538677}">
      <dgm:prSet/>
      <dgm:spPr/>
      <dgm:t>
        <a:bodyPr/>
        <a:lstStyle/>
        <a:p>
          <a:endParaRPr lang="ru-RU"/>
        </a:p>
      </dgm:t>
    </dgm:pt>
    <dgm:pt modelId="{7124475C-78CF-469D-8B0C-90562C45CE1A}" type="sibTrans" cxnId="{A6CF01B0-DC23-41CF-BF2E-A282DE538677}">
      <dgm:prSet/>
      <dgm:spPr/>
      <dgm:t>
        <a:bodyPr/>
        <a:lstStyle/>
        <a:p>
          <a:endParaRPr lang="ru-RU"/>
        </a:p>
      </dgm:t>
    </dgm:pt>
    <dgm:pt modelId="{95129867-D70E-45DB-A32C-679E49035D11}" type="pres">
      <dgm:prSet presAssocID="{5B980FE3-749C-4B51-90D3-DBB073C872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04229-2C07-4509-9710-3A6D1C91C515}" type="pres">
      <dgm:prSet presAssocID="{487049F1-3A78-4B14-9D72-C0EE32AE63B8}" presName="centerShape" presStyleLbl="node0" presStyleIdx="0" presStyleCnt="1" custScaleX="171013" custScaleY="142511"/>
      <dgm:spPr/>
      <dgm:t>
        <a:bodyPr/>
        <a:lstStyle/>
        <a:p>
          <a:endParaRPr lang="ru-RU"/>
        </a:p>
      </dgm:t>
    </dgm:pt>
    <dgm:pt modelId="{53906791-0C47-4B7F-B440-DE7948098F31}" type="pres">
      <dgm:prSet presAssocID="{6A544634-2CEB-4B8D-ABCB-3049A9E877D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3D553BB-D4FB-4881-B107-409A9AB991D6}" type="pres">
      <dgm:prSet presAssocID="{6A544634-2CEB-4B8D-ABCB-3049A9E877D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3D4B186D-7333-4275-A47D-1F6804C3CEC6}" type="pres">
      <dgm:prSet presAssocID="{05957BB3-2306-4ABC-8647-DD270E21586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01F7B-333A-44A2-9BE2-8B47FB2473A8}" type="pres">
      <dgm:prSet presAssocID="{D55F3CE1-C187-416B-9BE2-F5B767A9DD99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A0C3AFD-568F-4F8A-A91A-3BDCD70EDA9E}" type="pres">
      <dgm:prSet presAssocID="{D55F3CE1-C187-416B-9BE2-F5B767A9DD99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9ABA9CF-839B-4AC7-84AC-31BCB83B3272}" type="pres">
      <dgm:prSet presAssocID="{A849E9F1-B252-4051-B7F1-B17E22F3E58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F920-9F42-44D1-BABF-4B65BEF77175}" type="pres">
      <dgm:prSet presAssocID="{817D448F-1787-4888-981C-03A47630A207}" presName="parTrans" presStyleLbl="sibTrans2D1" presStyleIdx="2" presStyleCnt="8"/>
      <dgm:spPr/>
      <dgm:t>
        <a:bodyPr/>
        <a:lstStyle/>
        <a:p>
          <a:endParaRPr lang="ru-RU"/>
        </a:p>
      </dgm:t>
    </dgm:pt>
    <dgm:pt modelId="{27E4FD3F-8FB2-4E30-8481-A5B4A78D2958}" type="pres">
      <dgm:prSet presAssocID="{817D448F-1787-4888-981C-03A47630A207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560E17AF-32A5-4360-9EBC-134F33966E0E}" type="pres">
      <dgm:prSet presAssocID="{35DA1C9C-4AFA-408F-ADFD-04FA16002C0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C5F3-4B75-4DEF-80F3-46CFB0E33531}" type="pres">
      <dgm:prSet presAssocID="{87E99698-B580-41CC-9301-D85014F9066C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0284219-64B1-4674-B4F1-C5EF197EBB8D}" type="pres">
      <dgm:prSet presAssocID="{87E99698-B580-41CC-9301-D85014F9066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75B61BF6-EF59-4091-83ED-D819415B3E39}" type="pres">
      <dgm:prSet presAssocID="{6205360E-2166-43A2-A851-09812A079E5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D885A-88C9-43A9-9424-DC420F315CC7}" type="pres">
      <dgm:prSet presAssocID="{7BB5A18F-0E52-43FF-812B-BB7A6B06CD76}" presName="parTrans" presStyleLbl="sibTrans2D1" presStyleIdx="4" presStyleCnt="8"/>
      <dgm:spPr/>
      <dgm:t>
        <a:bodyPr/>
        <a:lstStyle/>
        <a:p>
          <a:endParaRPr lang="ru-RU"/>
        </a:p>
      </dgm:t>
    </dgm:pt>
    <dgm:pt modelId="{E2124C57-7676-42FD-BF44-F83F756DD887}" type="pres">
      <dgm:prSet presAssocID="{7BB5A18F-0E52-43FF-812B-BB7A6B06CD7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4B2044E8-06A3-4566-BAEE-DCD7C448810D}" type="pres">
      <dgm:prSet presAssocID="{4A8796EB-7686-47C4-913E-4CCFBDB8ADA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E1185-77EB-4E7C-8EFE-2DAC0B40E037}" type="pres">
      <dgm:prSet presAssocID="{9AEB4646-3EA8-42BE-A63F-7680FDF8312D}" presName="parTrans" presStyleLbl="sibTrans2D1" presStyleIdx="5" presStyleCnt="8"/>
      <dgm:spPr/>
      <dgm:t>
        <a:bodyPr/>
        <a:lstStyle/>
        <a:p>
          <a:endParaRPr lang="ru-RU"/>
        </a:p>
      </dgm:t>
    </dgm:pt>
    <dgm:pt modelId="{6C8A670E-3599-4948-B58A-6A79C2FA8CF1}" type="pres">
      <dgm:prSet presAssocID="{9AEB4646-3EA8-42BE-A63F-7680FDF8312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51B721A9-6E5B-49B8-8DCB-D90DC8F6584A}" type="pres">
      <dgm:prSet presAssocID="{9372F34E-1CD3-4FD5-9090-CA47E39BF23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D2F86-A021-48AC-8B5B-5BB2177F104B}" type="pres">
      <dgm:prSet presAssocID="{25ACDEA5-2181-4C9B-A0D4-66950621ED70}" presName="parTrans" presStyleLbl="sibTrans2D1" presStyleIdx="6" presStyleCnt="8"/>
      <dgm:spPr/>
      <dgm:t>
        <a:bodyPr/>
        <a:lstStyle/>
        <a:p>
          <a:endParaRPr lang="ru-RU"/>
        </a:p>
      </dgm:t>
    </dgm:pt>
    <dgm:pt modelId="{EEBF8B25-6348-4A5F-9F69-A274111D6699}" type="pres">
      <dgm:prSet presAssocID="{25ACDEA5-2181-4C9B-A0D4-66950621ED7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F98F887-C1E5-4794-8BD9-7D723C51CE5C}" type="pres">
      <dgm:prSet presAssocID="{679062D4-3532-4312-B661-160BBF2E428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67454-DE77-445A-93D0-EC084B29069A}" type="pres">
      <dgm:prSet presAssocID="{3B1FCA95-CAD5-4238-B1B3-A9CB636810DE}" presName="parTrans" presStyleLbl="sibTrans2D1" presStyleIdx="7" presStyleCnt="8"/>
      <dgm:spPr/>
      <dgm:t>
        <a:bodyPr/>
        <a:lstStyle/>
        <a:p>
          <a:endParaRPr lang="ru-RU"/>
        </a:p>
      </dgm:t>
    </dgm:pt>
    <dgm:pt modelId="{E4F73181-7C1B-4539-888D-17D4C89848DD}" type="pres">
      <dgm:prSet presAssocID="{3B1FCA95-CAD5-4238-B1B3-A9CB636810DE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33464360-95CC-40F1-AC0B-B18D3C7F4AB5}" type="pres">
      <dgm:prSet presAssocID="{0A0F98CE-2156-4A42-B237-3F7C4215DD4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1C8D2-3D8E-445B-B038-52E1219AB323}" type="presOf" srcId="{9AEB4646-3EA8-42BE-A63F-7680FDF8312D}" destId="{A27E1185-77EB-4E7C-8EFE-2DAC0B40E037}" srcOrd="0" destOrd="0" presId="urn:microsoft.com/office/officeart/2005/8/layout/radial5"/>
    <dgm:cxn modelId="{808201A7-A945-43B9-9A36-5E8445378652}" type="presOf" srcId="{3B1FCA95-CAD5-4238-B1B3-A9CB636810DE}" destId="{FAF67454-DE77-445A-93D0-EC084B29069A}" srcOrd="0" destOrd="0" presId="urn:microsoft.com/office/officeart/2005/8/layout/radial5"/>
    <dgm:cxn modelId="{6D001E83-6EB2-4AAD-9798-552E01E9C364}" srcId="{5B980FE3-749C-4B51-90D3-DBB073C8727B}" destId="{487049F1-3A78-4B14-9D72-C0EE32AE63B8}" srcOrd="0" destOrd="0" parTransId="{6ED20C5A-FC85-4E75-92D9-F86370BE1B0D}" sibTransId="{3477761A-2EED-44A5-BE8A-D7780840F77D}"/>
    <dgm:cxn modelId="{DC6D2E3E-920B-4E4B-88DF-3E9F9A21597B}" type="presOf" srcId="{A849E9F1-B252-4051-B7F1-B17E22F3E586}" destId="{B9ABA9CF-839B-4AC7-84AC-31BCB83B3272}" srcOrd="0" destOrd="0" presId="urn:microsoft.com/office/officeart/2005/8/layout/radial5"/>
    <dgm:cxn modelId="{A83AF80D-6917-4D96-A0CF-23D92A0A0782}" type="presOf" srcId="{5B980FE3-749C-4B51-90D3-DBB073C8727B}" destId="{95129867-D70E-45DB-A32C-679E49035D11}" srcOrd="0" destOrd="0" presId="urn:microsoft.com/office/officeart/2005/8/layout/radial5"/>
    <dgm:cxn modelId="{FB8B868F-A427-4BF1-BA47-576C970BD7FB}" type="presOf" srcId="{D55F3CE1-C187-416B-9BE2-F5B767A9DD99}" destId="{95901F7B-333A-44A2-9BE2-8B47FB2473A8}" srcOrd="0" destOrd="0" presId="urn:microsoft.com/office/officeart/2005/8/layout/radial5"/>
    <dgm:cxn modelId="{1F7E4459-6F4B-4D1F-AE40-78C2B45667CA}" srcId="{487049F1-3A78-4B14-9D72-C0EE32AE63B8}" destId="{4A8796EB-7686-47C4-913E-4CCFBDB8ADA9}" srcOrd="4" destOrd="0" parTransId="{7BB5A18F-0E52-43FF-812B-BB7A6B06CD76}" sibTransId="{0AE5B281-2C85-4585-A230-F8232C51809F}"/>
    <dgm:cxn modelId="{881419D6-D0B0-4311-9D1F-B7BFD314A93E}" srcId="{487049F1-3A78-4B14-9D72-C0EE32AE63B8}" destId="{35DA1C9C-4AFA-408F-ADFD-04FA16002C07}" srcOrd="2" destOrd="0" parTransId="{817D448F-1787-4888-981C-03A47630A207}" sibTransId="{9E440042-E222-40ED-AB02-FF6689B8FDBD}"/>
    <dgm:cxn modelId="{175D7908-BA12-4E85-AFB9-37ED6C83B016}" srcId="{487049F1-3A78-4B14-9D72-C0EE32AE63B8}" destId="{6205360E-2166-43A2-A851-09812A079E5B}" srcOrd="3" destOrd="0" parTransId="{87E99698-B580-41CC-9301-D85014F9066C}" sibTransId="{E5DCAB94-23D9-4592-A2F0-CD1302C6C6CE}"/>
    <dgm:cxn modelId="{F23E4620-585C-4770-979F-62C479777023}" srcId="{2737FA5D-5C72-46F3-96CB-9051FD381A9A}" destId="{996B6B49-2726-4A7F-AE3B-2BF974A887D2}" srcOrd="1" destOrd="0" parTransId="{CE9AB5D9-F9BC-421E-B7D2-0C84D8573FC0}" sibTransId="{39FF1423-6FF7-4EE7-BBF1-5585DBC6456A}"/>
    <dgm:cxn modelId="{0CD7D2DF-E43A-4DAD-B3F2-D32F43E5392A}" srcId="{2737FA5D-5C72-46F3-96CB-9051FD381A9A}" destId="{6FEC4263-7061-428B-BC6A-CA4606ABC72A}" srcOrd="0" destOrd="0" parTransId="{1015E220-53AB-49D6-9BFF-937E4E342F35}" sibTransId="{144BEA6A-DEF0-467A-8931-1FD6DE3D3901}"/>
    <dgm:cxn modelId="{FE404EC8-3825-4ECB-AFE1-F5F8103A65BB}" type="presOf" srcId="{D55F3CE1-C187-416B-9BE2-F5B767A9DD99}" destId="{8A0C3AFD-568F-4F8A-A91A-3BDCD70EDA9E}" srcOrd="1" destOrd="0" presId="urn:microsoft.com/office/officeart/2005/8/layout/radial5"/>
    <dgm:cxn modelId="{40E04C69-589A-462E-9553-11DE7708875D}" srcId="{5B980FE3-749C-4B51-90D3-DBB073C8727B}" destId="{2737FA5D-5C72-46F3-96CB-9051FD381A9A}" srcOrd="1" destOrd="0" parTransId="{E7C66CAA-E9ED-45E6-B573-A229AB64D8ED}" sibTransId="{C3689DB3-D670-4A7D-A332-B3DA83CD2CA4}"/>
    <dgm:cxn modelId="{C3127DB8-21F9-49F3-B9B3-566FBA4E19DD}" type="presOf" srcId="{25ACDEA5-2181-4C9B-A0D4-66950621ED70}" destId="{EEBF8B25-6348-4A5F-9F69-A274111D6699}" srcOrd="1" destOrd="0" presId="urn:microsoft.com/office/officeart/2005/8/layout/radial5"/>
    <dgm:cxn modelId="{88625109-B850-4B29-9705-FCCE41234A9E}" type="presOf" srcId="{7BB5A18F-0E52-43FF-812B-BB7A6B06CD76}" destId="{D91D885A-88C9-43A9-9424-DC420F315CC7}" srcOrd="0" destOrd="0" presId="urn:microsoft.com/office/officeart/2005/8/layout/radial5"/>
    <dgm:cxn modelId="{5CCA1F44-8464-4DFD-9016-E1F88684651E}" srcId="{2737FA5D-5C72-46F3-96CB-9051FD381A9A}" destId="{1B2C68A2-A78C-4509-8912-9F52FE304458}" srcOrd="2" destOrd="0" parTransId="{E2247C25-756F-4C84-AFE2-D77A1273E2E0}" sibTransId="{85364E52-0676-4FDF-86F6-C3A48C7B10D4}"/>
    <dgm:cxn modelId="{3AA3A0E8-E4F3-4EC7-8B66-AEA62277CA70}" type="presOf" srcId="{679062D4-3532-4312-B661-160BBF2E428D}" destId="{BF98F887-C1E5-4794-8BD9-7D723C51CE5C}" srcOrd="0" destOrd="0" presId="urn:microsoft.com/office/officeart/2005/8/layout/radial5"/>
    <dgm:cxn modelId="{A6CF01B0-DC23-41CF-BF2E-A282DE538677}" srcId="{487049F1-3A78-4B14-9D72-C0EE32AE63B8}" destId="{0A0F98CE-2156-4A42-B237-3F7C4215DD4B}" srcOrd="7" destOrd="0" parTransId="{3B1FCA95-CAD5-4238-B1B3-A9CB636810DE}" sibTransId="{7124475C-78CF-469D-8B0C-90562C45CE1A}"/>
    <dgm:cxn modelId="{F5A617A8-DDB9-4A78-AB23-0481C1B239F0}" type="presOf" srcId="{87E99698-B580-41CC-9301-D85014F9066C}" destId="{2051C5F3-4B75-4DEF-80F3-46CFB0E33531}" srcOrd="0" destOrd="0" presId="urn:microsoft.com/office/officeart/2005/8/layout/radial5"/>
    <dgm:cxn modelId="{5EAB4E10-1906-479E-B518-70EA843DE264}" type="presOf" srcId="{817D448F-1787-4888-981C-03A47630A207}" destId="{27E4FD3F-8FB2-4E30-8481-A5B4A78D2958}" srcOrd="1" destOrd="0" presId="urn:microsoft.com/office/officeart/2005/8/layout/radial5"/>
    <dgm:cxn modelId="{21635042-0B98-4F57-BBE2-8C3FFFB268B9}" type="presOf" srcId="{3B1FCA95-CAD5-4238-B1B3-A9CB636810DE}" destId="{E4F73181-7C1B-4539-888D-17D4C89848DD}" srcOrd="1" destOrd="0" presId="urn:microsoft.com/office/officeart/2005/8/layout/radial5"/>
    <dgm:cxn modelId="{78BD4AC1-C683-44AC-8D93-66E622A23B2C}" type="presOf" srcId="{9AEB4646-3EA8-42BE-A63F-7680FDF8312D}" destId="{6C8A670E-3599-4948-B58A-6A79C2FA8CF1}" srcOrd="1" destOrd="0" presId="urn:microsoft.com/office/officeart/2005/8/layout/radial5"/>
    <dgm:cxn modelId="{C10FB603-E70C-4649-A89D-5F850B1B4DA9}" type="presOf" srcId="{05957BB3-2306-4ABC-8647-DD270E215869}" destId="{3D4B186D-7333-4275-A47D-1F6804C3CEC6}" srcOrd="0" destOrd="0" presId="urn:microsoft.com/office/officeart/2005/8/layout/radial5"/>
    <dgm:cxn modelId="{82CFF74A-7FFE-49C9-B153-9488F9BD89F6}" type="presOf" srcId="{6A544634-2CEB-4B8D-ABCB-3049A9E877DF}" destId="{F3D553BB-D4FB-4881-B107-409A9AB991D6}" srcOrd="1" destOrd="0" presId="urn:microsoft.com/office/officeart/2005/8/layout/radial5"/>
    <dgm:cxn modelId="{EBF938E2-9262-4C5A-97B3-F08ABB1CE467}" srcId="{487049F1-3A78-4B14-9D72-C0EE32AE63B8}" destId="{679062D4-3532-4312-B661-160BBF2E428D}" srcOrd="6" destOrd="0" parTransId="{25ACDEA5-2181-4C9B-A0D4-66950621ED70}" sibTransId="{17A52124-D91C-4E62-8869-335C4C4B35BC}"/>
    <dgm:cxn modelId="{B7C983E8-6467-452D-B127-70FC197AA33B}" srcId="{487049F1-3A78-4B14-9D72-C0EE32AE63B8}" destId="{9372F34E-1CD3-4FD5-9090-CA47E39BF233}" srcOrd="5" destOrd="0" parTransId="{9AEB4646-3EA8-42BE-A63F-7680FDF8312D}" sibTransId="{9668931D-D259-4068-80E8-7DECC89FB014}"/>
    <dgm:cxn modelId="{DEC0C72F-66D8-4EC7-AF22-05F8A1DF6110}" type="presOf" srcId="{4A8796EB-7686-47C4-913E-4CCFBDB8ADA9}" destId="{4B2044E8-06A3-4566-BAEE-DCD7C448810D}" srcOrd="0" destOrd="0" presId="urn:microsoft.com/office/officeart/2005/8/layout/radial5"/>
    <dgm:cxn modelId="{6F2961F8-6297-4FDE-8501-2DBD44181FC8}" srcId="{5B980FE3-749C-4B51-90D3-DBB073C8727B}" destId="{7540D295-7274-4C59-8AC4-77C577648D58}" srcOrd="2" destOrd="0" parTransId="{F79ECF76-B25A-48FC-911E-8B79C71A1C7D}" sibTransId="{012C52F9-6F5E-4D75-A1D8-8381FD04488E}"/>
    <dgm:cxn modelId="{6E01A087-FF68-4711-A6FD-2B62FD45688E}" type="presOf" srcId="{487049F1-3A78-4B14-9D72-C0EE32AE63B8}" destId="{E8604229-2C07-4509-9710-3A6D1C91C515}" srcOrd="0" destOrd="0" presId="urn:microsoft.com/office/officeart/2005/8/layout/radial5"/>
    <dgm:cxn modelId="{2B5DC70A-62F0-42E3-9D33-2C9EB204655D}" type="presOf" srcId="{6A544634-2CEB-4B8D-ABCB-3049A9E877DF}" destId="{53906791-0C47-4B7F-B440-DE7948098F31}" srcOrd="0" destOrd="0" presId="urn:microsoft.com/office/officeart/2005/8/layout/radial5"/>
    <dgm:cxn modelId="{BFAB2430-FBE6-44BE-BB4C-E7C3F1D9F61F}" type="presOf" srcId="{7BB5A18F-0E52-43FF-812B-BB7A6B06CD76}" destId="{E2124C57-7676-42FD-BF44-F83F756DD887}" srcOrd="1" destOrd="0" presId="urn:microsoft.com/office/officeart/2005/8/layout/radial5"/>
    <dgm:cxn modelId="{A8CA5A21-3415-4F54-8741-CDCA2D24AB11}" type="presOf" srcId="{87E99698-B580-41CC-9301-D85014F9066C}" destId="{40284219-64B1-4674-B4F1-C5EF197EBB8D}" srcOrd="1" destOrd="0" presId="urn:microsoft.com/office/officeart/2005/8/layout/radial5"/>
    <dgm:cxn modelId="{A47F959A-03F1-48F6-992C-413E85B2AB0F}" type="presOf" srcId="{25ACDEA5-2181-4C9B-A0D4-66950621ED70}" destId="{03ED2F86-A021-48AC-8B5B-5BB2177F104B}" srcOrd="0" destOrd="0" presId="urn:microsoft.com/office/officeart/2005/8/layout/radial5"/>
    <dgm:cxn modelId="{3FED9620-ED4C-40F1-9653-9C439CE4B1FA}" type="presOf" srcId="{9372F34E-1CD3-4FD5-9090-CA47E39BF233}" destId="{51B721A9-6E5B-49B8-8DCB-D90DC8F6584A}" srcOrd="0" destOrd="0" presId="urn:microsoft.com/office/officeart/2005/8/layout/radial5"/>
    <dgm:cxn modelId="{087DC5BF-8386-4A77-BDA4-00884F995B5D}" type="presOf" srcId="{35DA1C9C-4AFA-408F-ADFD-04FA16002C07}" destId="{560E17AF-32A5-4360-9EBC-134F33966E0E}" srcOrd="0" destOrd="0" presId="urn:microsoft.com/office/officeart/2005/8/layout/radial5"/>
    <dgm:cxn modelId="{6FEA2F80-74DB-40ED-8BA5-1A15494ACE76}" type="presOf" srcId="{6205360E-2166-43A2-A851-09812A079E5B}" destId="{75B61BF6-EF59-4091-83ED-D819415B3E39}" srcOrd="0" destOrd="0" presId="urn:microsoft.com/office/officeart/2005/8/layout/radial5"/>
    <dgm:cxn modelId="{1D15980F-954C-41DC-8B5E-ADCD7B11F54E}" type="presOf" srcId="{817D448F-1787-4888-981C-03A47630A207}" destId="{4D77F920-9F42-44D1-BABF-4B65BEF77175}" srcOrd="0" destOrd="0" presId="urn:microsoft.com/office/officeart/2005/8/layout/radial5"/>
    <dgm:cxn modelId="{63646CA9-A3D0-4B09-BEA2-8C139D5A88CE}" srcId="{5B980FE3-749C-4B51-90D3-DBB073C8727B}" destId="{CA111EC1-C61B-498A-BF71-8F2B3B967464}" srcOrd="3" destOrd="0" parTransId="{0198A82C-AC9C-4813-8CAC-A6C317E9407C}" sibTransId="{5FFBA189-F6C2-4673-90C0-DAAE3F784C11}"/>
    <dgm:cxn modelId="{48A545A5-B701-4908-87B5-634E3C7262CF}" srcId="{487049F1-3A78-4B14-9D72-C0EE32AE63B8}" destId="{A849E9F1-B252-4051-B7F1-B17E22F3E586}" srcOrd="1" destOrd="0" parTransId="{D55F3CE1-C187-416B-9BE2-F5B767A9DD99}" sibTransId="{50DA8CC1-7BF8-4759-9510-17F2C368CA5F}"/>
    <dgm:cxn modelId="{A33328AB-20CF-4C1F-B6E9-81B219D1E72F}" type="presOf" srcId="{0A0F98CE-2156-4A42-B237-3F7C4215DD4B}" destId="{33464360-95CC-40F1-AC0B-B18D3C7F4AB5}" srcOrd="0" destOrd="0" presId="urn:microsoft.com/office/officeart/2005/8/layout/radial5"/>
    <dgm:cxn modelId="{1710EB99-C61D-4668-B4ED-516404DAF582}" srcId="{487049F1-3A78-4B14-9D72-C0EE32AE63B8}" destId="{05957BB3-2306-4ABC-8647-DD270E215869}" srcOrd="0" destOrd="0" parTransId="{6A544634-2CEB-4B8D-ABCB-3049A9E877DF}" sibTransId="{527F19E3-4EEF-4041-8383-01C731938FA9}"/>
    <dgm:cxn modelId="{098F24A9-B2F1-4394-AF9F-3D2C4AC8E13A}" type="presParOf" srcId="{95129867-D70E-45DB-A32C-679E49035D11}" destId="{E8604229-2C07-4509-9710-3A6D1C91C515}" srcOrd="0" destOrd="0" presId="urn:microsoft.com/office/officeart/2005/8/layout/radial5"/>
    <dgm:cxn modelId="{3555CB6E-5EE7-430E-9E7F-CDFB9AD9A3A6}" type="presParOf" srcId="{95129867-D70E-45DB-A32C-679E49035D11}" destId="{53906791-0C47-4B7F-B440-DE7948098F31}" srcOrd="1" destOrd="0" presId="urn:microsoft.com/office/officeart/2005/8/layout/radial5"/>
    <dgm:cxn modelId="{691BB49C-9A5F-4D53-B38B-FAB12A5CA643}" type="presParOf" srcId="{53906791-0C47-4B7F-B440-DE7948098F31}" destId="{F3D553BB-D4FB-4881-B107-409A9AB991D6}" srcOrd="0" destOrd="0" presId="urn:microsoft.com/office/officeart/2005/8/layout/radial5"/>
    <dgm:cxn modelId="{9FC383B3-753B-4F8A-8FAF-B24620FD0D07}" type="presParOf" srcId="{95129867-D70E-45DB-A32C-679E49035D11}" destId="{3D4B186D-7333-4275-A47D-1F6804C3CEC6}" srcOrd="2" destOrd="0" presId="urn:microsoft.com/office/officeart/2005/8/layout/radial5"/>
    <dgm:cxn modelId="{89731431-F812-4A07-9707-495E9319A3AF}" type="presParOf" srcId="{95129867-D70E-45DB-A32C-679E49035D11}" destId="{95901F7B-333A-44A2-9BE2-8B47FB2473A8}" srcOrd="3" destOrd="0" presId="urn:microsoft.com/office/officeart/2005/8/layout/radial5"/>
    <dgm:cxn modelId="{C45E9285-0B88-4442-9651-24F0616D150C}" type="presParOf" srcId="{95901F7B-333A-44A2-9BE2-8B47FB2473A8}" destId="{8A0C3AFD-568F-4F8A-A91A-3BDCD70EDA9E}" srcOrd="0" destOrd="0" presId="urn:microsoft.com/office/officeart/2005/8/layout/radial5"/>
    <dgm:cxn modelId="{3260697C-C2D2-4DC2-B0B0-6AE1018ADDE9}" type="presParOf" srcId="{95129867-D70E-45DB-A32C-679E49035D11}" destId="{B9ABA9CF-839B-4AC7-84AC-31BCB83B3272}" srcOrd="4" destOrd="0" presId="urn:microsoft.com/office/officeart/2005/8/layout/radial5"/>
    <dgm:cxn modelId="{7C6B8CBE-0B90-40F6-8ECF-89DFC0D7AFC9}" type="presParOf" srcId="{95129867-D70E-45DB-A32C-679E49035D11}" destId="{4D77F920-9F42-44D1-BABF-4B65BEF77175}" srcOrd="5" destOrd="0" presId="urn:microsoft.com/office/officeart/2005/8/layout/radial5"/>
    <dgm:cxn modelId="{A0C2E918-35C2-4D1C-B3EB-B06C4DF54DBD}" type="presParOf" srcId="{4D77F920-9F42-44D1-BABF-4B65BEF77175}" destId="{27E4FD3F-8FB2-4E30-8481-A5B4A78D2958}" srcOrd="0" destOrd="0" presId="urn:microsoft.com/office/officeart/2005/8/layout/radial5"/>
    <dgm:cxn modelId="{96578ED5-4B01-470D-A291-DF87BDF20A24}" type="presParOf" srcId="{95129867-D70E-45DB-A32C-679E49035D11}" destId="{560E17AF-32A5-4360-9EBC-134F33966E0E}" srcOrd="6" destOrd="0" presId="urn:microsoft.com/office/officeart/2005/8/layout/radial5"/>
    <dgm:cxn modelId="{70C5ECDB-AA24-46A1-931F-685DB66AF857}" type="presParOf" srcId="{95129867-D70E-45DB-A32C-679E49035D11}" destId="{2051C5F3-4B75-4DEF-80F3-46CFB0E33531}" srcOrd="7" destOrd="0" presId="urn:microsoft.com/office/officeart/2005/8/layout/radial5"/>
    <dgm:cxn modelId="{B5BCF624-D7A8-4574-8BEA-4C4B7218A508}" type="presParOf" srcId="{2051C5F3-4B75-4DEF-80F3-46CFB0E33531}" destId="{40284219-64B1-4674-B4F1-C5EF197EBB8D}" srcOrd="0" destOrd="0" presId="urn:microsoft.com/office/officeart/2005/8/layout/radial5"/>
    <dgm:cxn modelId="{B29A4F5A-B75C-4458-B366-1B775153A0F6}" type="presParOf" srcId="{95129867-D70E-45DB-A32C-679E49035D11}" destId="{75B61BF6-EF59-4091-83ED-D819415B3E39}" srcOrd="8" destOrd="0" presId="urn:microsoft.com/office/officeart/2005/8/layout/radial5"/>
    <dgm:cxn modelId="{89E164AA-42AC-462A-8A32-C760CC4D6F6C}" type="presParOf" srcId="{95129867-D70E-45DB-A32C-679E49035D11}" destId="{D91D885A-88C9-43A9-9424-DC420F315CC7}" srcOrd="9" destOrd="0" presId="urn:microsoft.com/office/officeart/2005/8/layout/radial5"/>
    <dgm:cxn modelId="{3BDC5A01-9687-4DC4-82D9-3627A2D30127}" type="presParOf" srcId="{D91D885A-88C9-43A9-9424-DC420F315CC7}" destId="{E2124C57-7676-42FD-BF44-F83F756DD887}" srcOrd="0" destOrd="0" presId="urn:microsoft.com/office/officeart/2005/8/layout/radial5"/>
    <dgm:cxn modelId="{A39EA1EC-AFE8-43D3-8DC2-ECEFBE1F7D9B}" type="presParOf" srcId="{95129867-D70E-45DB-A32C-679E49035D11}" destId="{4B2044E8-06A3-4566-BAEE-DCD7C448810D}" srcOrd="10" destOrd="0" presId="urn:microsoft.com/office/officeart/2005/8/layout/radial5"/>
    <dgm:cxn modelId="{0D4D3775-2975-4160-A844-18C13EF3D0B6}" type="presParOf" srcId="{95129867-D70E-45DB-A32C-679E49035D11}" destId="{A27E1185-77EB-4E7C-8EFE-2DAC0B40E037}" srcOrd="11" destOrd="0" presId="urn:microsoft.com/office/officeart/2005/8/layout/radial5"/>
    <dgm:cxn modelId="{2FE3A9BC-678D-4C94-8B22-7519576A28C0}" type="presParOf" srcId="{A27E1185-77EB-4E7C-8EFE-2DAC0B40E037}" destId="{6C8A670E-3599-4948-B58A-6A79C2FA8CF1}" srcOrd="0" destOrd="0" presId="urn:microsoft.com/office/officeart/2005/8/layout/radial5"/>
    <dgm:cxn modelId="{44CD00C3-BCBA-4406-BE91-E1CF645023EB}" type="presParOf" srcId="{95129867-D70E-45DB-A32C-679E49035D11}" destId="{51B721A9-6E5B-49B8-8DCB-D90DC8F6584A}" srcOrd="12" destOrd="0" presId="urn:microsoft.com/office/officeart/2005/8/layout/radial5"/>
    <dgm:cxn modelId="{65AE6A03-7C8B-45D5-826D-6D7E92609858}" type="presParOf" srcId="{95129867-D70E-45DB-A32C-679E49035D11}" destId="{03ED2F86-A021-48AC-8B5B-5BB2177F104B}" srcOrd="13" destOrd="0" presId="urn:microsoft.com/office/officeart/2005/8/layout/radial5"/>
    <dgm:cxn modelId="{F63E8D6C-2F9E-4CEB-ABDC-60E9CF7163A1}" type="presParOf" srcId="{03ED2F86-A021-48AC-8B5B-5BB2177F104B}" destId="{EEBF8B25-6348-4A5F-9F69-A274111D6699}" srcOrd="0" destOrd="0" presId="urn:microsoft.com/office/officeart/2005/8/layout/radial5"/>
    <dgm:cxn modelId="{A6FA409A-953E-4237-B265-D1F045598BCC}" type="presParOf" srcId="{95129867-D70E-45DB-A32C-679E49035D11}" destId="{BF98F887-C1E5-4794-8BD9-7D723C51CE5C}" srcOrd="14" destOrd="0" presId="urn:microsoft.com/office/officeart/2005/8/layout/radial5"/>
    <dgm:cxn modelId="{35959474-1CA8-46D7-B181-995C3F955263}" type="presParOf" srcId="{95129867-D70E-45DB-A32C-679E49035D11}" destId="{FAF67454-DE77-445A-93D0-EC084B29069A}" srcOrd="15" destOrd="0" presId="urn:microsoft.com/office/officeart/2005/8/layout/radial5"/>
    <dgm:cxn modelId="{8F0802C2-B629-4CA1-975D-94965F5899FF}" type="presParOf" srcId="{FAF67454-DE77-445A-93D0-EC084B29069A}" destId="{E4F73181-7C1B-4539-888D-17D4C89848DD}" srcOrd="0" destOrd="0" presId="urn:microsoft.com/office/officeart/2005/8/layout/radial5"/>
    <dgm:cxn modelId="{66EB0448-5280-49C8-AB16-9AE30AA9F609}" type="presParOf" srcId="{95129867-D70E-45DB-A32C-679E49035D11}" destId="{33464360-95CC-40F1-AC0B-B18D3C7F4AB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CF3C84-5D7D-48C8-8B98-D795278CA0B1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E99CAA-93B7-42C9-9EBB-EFE9AE2983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332656"/>
            <a:ext cx="5700468" cy="2868168"/>
          </a:xfrm>
        </p:spPr>
        <p:txBody>
          <a:bodyPr/>
          <a:lstStyle/>
          <a:p>
            <a:pPr algn="ctr"/>
            <a:r>
              <a:rPr lang="uk-UA" sz="6600" dirty="0" smtClean="0"/>
              <a:t>НАВІЮВАННЯ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520592"/>
            <a:ext cx="3779912" cy="2337408"/>
          </a:xfrm>
        </p:spPr>
        <p:txBody>
          <a:bodyPr anchor="ctr">
            <a:normAutofit/>
          </a:bodyPr>
          <a:lstStyle/>
          <a:p>
            <a:pPr algn="l"/>
            <a:r>
              <a:rPr lang="ru-RU" b="1" dirty="0" err="1" smtClean="0"/>
              <a:t>Виконала</a:t>
            </a:r>
            <a:r>
              <a:rPr lang="ru-RU" b="1" dirty="0" smtClean="0"/>
              <a:t>: студентка 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l"/>
            <a:r>
              <a:rPr lang="en-US" b="1" dirty="0" smtClean="0"/>
              <a:t>V</a:t>
            </a:r>
            <a:r>
              <a:rPr lang="uk-UA" b="1" dirty="0" smtClean="0"/>
              <a:t> курсу </a:t>
            </a:r>
            <a:r>
              <a:rPr lang="uk-UA" b="1" dirty="0" err="1" smtClean="0"/>
              <a:t>Безгубова</a:t>
            </a:r>
            <a:r>
              <a:rPr lang="uk-UA" b="1" dirty="0" smtClean="0"/>
              <a:t> М.В.</a:t>
            </a:r>
          </a:p>
          <a:p>
            <a:pPr algn="l"/>
            <a:r>
              <a:rPr lang="uk-UA" b="1" dirty="0" smtClean="0"/>
              <a:t>Перевірив: </a:t>
            </a:r>
            <a:r>
              <a:rPr lang="uk-UA" b="1" dirty="0" err="1" smtClean="0"/>
              <a:t>д.п.н</a:t>
            </a:r>
            <a:r>
              <a:rPr lang="uk-UA" b="1" dirty="0" smtClean="0"/>
              <a:t>., </a:t>
            </a:r>
          </a:p>
          <a:p>
            <a:pPr algn="l"/>
            <a:r>
              <a:rPr lang="uk-UA" b="1" dirty="0" smtClean="0"/>
              <a:t>професор </a:t>
            </a:r>
            <a:r>
              <a:rPr lang="uk-UA" b="1" dirty="0" err="1" smtClean="0"/>
              <a:t>Терно</a:t>
            </a:r>
            <a:r>
              <a:rPr lang="uk-UA" b="1" dirty="0" smtClean="0"/>
              <a:t> С.О.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239000" cy="432048"/>
          </a:xfrm>
        </p:spPr>
        <p:txBody>
          <a:bodyPr>
            <a:normAutofit/>
          </a:bodyPr>
          <a:lstStyle/>
          <a:p>
            <a:r>
              <a:rPr lang="uk-UA" sz="1800" dirty="0" smtClean="0"/>
              <a:t>3.</a:t>
            </a:r>
            <a:r>
              <a:rPr lang="uk-UA" sz="1600" dirty="0" smtClean="0"/>
              <a:t> Залежно від змісту розрізняють: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а) відкрите навіювання, в якому мета навіювання прямо збігається з його формою: вселяє прямо і відкрито закликає до вчинення певних дій чи утримування від них: «тепер ти завжди </a:t>
            </a:r>
            <a:r>
              <a:rPr lang="uk-UA" dirty="0" err="1" smtClean="0"/>
              <a:t>.будешь</a:t>
            </a:r>
            <a:r>
              <a:rPr lang="uk-UA" dirty="0" smtClean="0"/>
              <a:t> вчити уроки» або «ти ніколи більше не будеш палити »; </a:t>
            </a:r>
          </a:p>
          <a:p>
            <a:r>
              <a:rPr lang="uk-UA" dirty="0" smtClean="0"/>
              <a:t>б) закрите (непряме або опосередковане) навіювання, в якому мета впливу замаскована: прямо не говориться, що саме навіюється часто міститься, лише натяк на бажану дію або вчинок.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149080"/>
            <a:ext cx="625548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Педагогічна техніка різних видів </a:t>
            </a:r>
            <a:r>
              <a:rPr lang="uk-UA" dirty="0" err="1" smtClean="0"/>
              <a:t>навіювального</a:t>
            </a:r>
            <a:r>
              <a:rPr lang="uk-UA" dirty="0" smtClean="0"/>
              <a:t> впливу. </a:t>
            </a:r>
            <a:endParaRPr lang="ru-RU" dirty="0"/>
          </a:p>
        </p:txBody>
      </p:sp>
      <p:pic>
        <p:nvPicPr>
          <p:cNvPr id="23554" name="Picture 2" descr="http://cdn03.masterstudies.com/gfx/image/listing-page/97/main/%D0%9F%D0%B5%D0%B4%D0%B0%D0%B3%D0%BE%D0%B3%D0%B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4824536" cy="3216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67744" y="0"/>
            <a:ext cx="5904656" cy="3600400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15816" y="0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 smtClean="0">
                <a:solidFill>
                  <a:schemeClr val="bg2">
                    <a:lumMod val="75000"/>
                  </a:schemeClr>
                </a:solidFill>
              </a:rPr>
              <a:t>Педагогічна</a:t>
            </a: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bg2">
                    <a:lumMod val="75000"/>
                  </a:schemeClr>
                </a:solidFill>
              </a:rPr>
              <a:t>техніка</a:t>
            </a: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—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це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вміння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використовувати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психофізичний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апарат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як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інструмент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виховного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впливу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це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прийоми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володіння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собою (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своїм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організмом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настроєм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мовленням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увагою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й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уявою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прийоми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впливу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на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інших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вербальними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й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невербальними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75000"/>
                  </a:schemeClr>
                </a:solidFill>
              </a:rPr>
              <a:t>засобами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ru-RU" sz="2400" dirty="0"/>
          </a:p>
        </p:txBody>
      </p:sp>
      <p:pic>
        <p:nvPicPr>
          <p:cNvPr id="25604" name="Picture 4" descr="http://img1.liveinternet.ru/images/attach/c/11/115/600/115600041_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6657975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58868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Поняття</a:t>
            </a:r>
            <a:r>
              <a:rPr lang="ru-RU" b="0" dirty="0" smtClean="0"/>
              <a:t> «</a:t>
            </a:r>
            <a:r>
              <a:rPr lang="ru-RU" b="0" dirty="0" err="1" smtClean="0"/>
              <a:t>педагогічна</a:t>
            </a:r>
            <a:r>
              <a:rPr lang="ru-RU" b="0" dirty="0" smtClean="0"/>
              <a:t> </a:t>
            </a:r>
            <a:r>
              <a:rPr lang="ru-RU" b="0" dirty="0" err="1" smtClean="0"/>
              <a:t>техніка</a:t>
            </a:r>
            <a:r>
              <a:rPr lang="ru-RU" b="0" dirty="0" smtClean="0"/>
              <a:t>»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-180528" y="188640"/>
          <a:ext cx="853244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http://www.yrok.net.ua/_ld/49/7849807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636912"/>
            <a:ext cx="91684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6851104" cy="475252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Досить типово для школи використання навмисного відкритого навіювання, яке реалізується через такі форми: як команди, накази і вселяють настанови.</a:t>
            </a:r>
            <a:endParaRPr lang="ru-RU" dirty="0" smtClean="0"/>
          </a:p>
          <a:p>
            <a:r>
              <a:rPr lang="uk-UA" dirty="0" smtClean="0"/>
              <a:t>Команди накази сприяють виробленню у школярів дій, виконуваних автоматично, тобто практично без контролю з боку свідомості. У цьому випадку учні як би повністю довіряють учителю щодо доцільності здійснення необхідних дій подібні словесні впливу, розраховані на автоматизм виконання, широко використовується в спорті, іграх, ситуаціях наведення порядку, військово-спортивних командах, лаконічних наказах, застосовуються вчителем з метою </a:t>
            </a:r>
            <a:r>
              <a:rPr lang="uk-UA" dirty="0" err="1" smtClean="0"/>
              <a:t>дисциплинированию</a:t>
            </a:r>
            <a:r>
              <a:rPr lang="uk-UA" dirty="0" smtClean="0"/>
              <a:t> хлопців.</a:t>
            </a:r>
            <a:endParaRPr lang="ru-RU" dirty="0" smtClean="0"/>
          </a:p>
          <a:p>
            <a:r>
              <a:rPr lang="uk-UA" dirty="0" smtClean="0"/>
              <a:t>Проте варто пам'ятати, що і накази як особливі форми вербального впливу, виражені в короткій формі, будуть виконуватися тільки в тому випадку, якщо не суперечать сформованому в даному колективі традиціям або існуючим нормативним вказівкам. В іншому випадку беззастережного виконання не буде.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www.planetaskazok.ru/images/stories/nosov/Vitea-Maleev/tmpB8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21088"/>
            <a:ext cx="2323569" cy="250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Умовно всі команди і накази, використовувані в навчально-виховній практиці ділять, на наступні типи: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78123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501008"/>
            <a:ext cx="6255488" cy="136207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стилі педагогічного спілкування</a:t>
            </a:r>
            <a:endParaRPr lang="ru-RU" dirty="0"/>
          </a:p>
        </p:txBody>
      </p:sp>
      <p:pic>
        <p:nvPicPr>
          <p:cNvPr id="28674" name="Picture 2" descr="http://www.etica.in.ua/wp-content/uploads/2014/03/Pedag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4124325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1052736"/>
          <a:ext cx="61206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http://3.bp.blogspot.com/-vxyF7RLaylg/T3hwctDy3oI/AAAAAAAAAC0/nA3jU4piars/s364/s2015_1222718811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908720"/>
            <a:ext cx="1410245" cy="1584176"/>
          </a:xfrm>
          <a:prstGeom prst="rect">
            <a:avLst/>
          </a:prstGeom>
          <a:noFill/>
        </p:spPr>
      </p:pic>
      <p:pic>
        <p:nvPicPr>
          <p:cNvPr id="30724" name="Picture 4" descr="http://pad3.whstatic.com/images/thumb/5/57/Fall-Asleep-Without-Letting-Your-Teacher-Know-Step-1-Version-2.jpg/670px-Fall-Asleep-Without-Letting-Your-Teacher-Know-Step-1-Version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068960"/>
            <a:ext cx="1438728" cy="1080120"/>
          </a:xfrm>
          <a:prstGeom prst="rect">
            <a:avLst/>
          </a:prstGeom>
          <a:noFill/>
        </p:spPr>
      </p:pic>
      <p:pic>
        <p:nvPicPr>
          <p:cNvPr id="30726" name="Picture 6" descr="http://static8.depositphotos.com/1507819/1005/v/950/depositphotos_10058387-Teacher-with-childr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797152"/>
            <a:ext cx="1440160" cy="1018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068960"/>
            <a:ext cx="7084640" cy="3386776"/>
          </a:xfrm>
        </p:spPr>
        <p:txBody>
          <a:bodyPr/>
          <a:lstStyle/>
          <a:p>
            <a:pPr indent="274320">
              <a:buNone/>
            </a:pPr>
            <a:r>
              <a:rPr lang="uk-UA" dirty="0" smtClean="0"/>
              <a:t>Характерним і показовим є спілкування педагога з учнями на уроках. </a:t>
            </a:r>
          </a:p>
          <a:p>
            <a:pPr indent="274320">
              <a:buNone/>
            </a:pPr>
            <a:r>
              <a:rPr lang="uk-UA" dirty="0" smtClean="0"/>
              <a:t>Саме тут найпомітнішими стають усі його позитивні і негативні сторони. Російський педагог Віктор </a:t>
            </a:r>
            <a:r>
              <a:rPr lang="uk-UA" dirty="0" err="1" smtClean="0"/>
              <a:t>Кан-Калик</a:t>
            </a:r>
            <a:r>
              <a:rPr lang="uk-UA" dirty="0" smtClean="0"/>
              <a:t> (1946-1993) описав декілька типових моделей спілкування, які містять певні недоліки і помилки: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 descr="http://worldrusnews.ru/wp-content/uploads/2015/08/RudKanKalikTv-S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33575" cy="237172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4824536" cy="1368152"/>
          </a:xfrm>
        </p:spPr>
        <p:txBody>
          <a:bodyPr/>
          <a:lstStyle/>
          <a:p>
            <a:r>
              <a:rPr lang="uk-UA" dirty="0" smtClean="0"/>
              <a:t>Типові моделі спілкування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332656"/>
          <a:ext cx="734481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Загальна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характеристика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поняття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навіювання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Види навіювання, форми їх застосування у педагогічному процесі;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Класифікація навіювання;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Педагогічна техніка різних видів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навіювального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впливу;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Стилі педагогічного спілкування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Комунікативні здібності педагога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Якості сучасного педагога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0"/>
            <a:ext cx="4608512" cy="66247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/>
              <a:t>а) </a:t>
            </a:r>
            <a:r>
              <a:rPr lang="ru-RU" b="1" dirty="0" smtClean="0"/>
              <a:t>"Монблан".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поважають</a:t>
            </a:r>
            <a:r>
              <a:rPr lang="ru-RU" dirty="0" smtClean="0"/>
              <a:t> учителя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"над </a:t>
            </a:r>
            <a:r>
              <a:rPr lang="ru-RU" dirty="0" err="1" smtClean="0"/>
              <a:t>учнями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"не </a:t>
            </a:r>
            <a:r>
              <a:rPr lang="ru-RU" dirty="0" err="1" smtClean="0"/>
              <a:t>опускається</a:t>
            </a:r>
            <a:r>
              <a:rPr lang="ru-RU" dirty="0" smtClean="0"/>
              <a:t>" до </a:t>
            </a:r>
            <a:r>
              <a:rPr lang="ru-RU" dirty="0" err="1" smtClean="0"/>
              <a:t>довірливого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ними. </a:t>
            </a:r>
            <a:r>
              <a:rPr lang="ru-RU" dirty="0" err="1" smtClean="0"/>
              <a:t>Це</a:t>
            </a:r>
            <a:r>
              <a:rPr lang="ru-RU" dirty="0" smtClean="0"/>
              <a:t> не тактика, а </a:t>
            </a:r>
            <a:r>
              <a:rPr lang="ru-RU" dirty="0" err="1" smtClean="0"/>
              <a:t>наслідок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характерологічних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.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, </a:t>
            </a:r>
            <a:r>
              <a:rPr lang="ru-RU" dirty="0" err="1" smtClean="0"/>
              <a:t>безперечно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займати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хороший </a:t>
            </a:r>
            <a:r>
              <a:rPr lang="ru-RU" dirty="0" err="1" smtClean="0"/>
              <a:t>викладач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 smtClean="0"/>
              <a:t>спілкування-дистанції</a:t>
            </a:r>
            <a:r>
              <a:rPr lang="ru-RU" dirty="0" smtClean="0"/>
              <a:t>;</a:t>
            </a:r>
          </a:p>
          <a:p>
            <a:pPr algn="l"/>
            <a:r>
              <a:rPr lang="ru-RU" dirty="0" smtClean="0"/>
              <a:t>б) </a:t>
            </a:r>
            <a:r>
              <a:rPr lang="ru-RU" b="1" dirty="0" smtClean="0"/>
              <a:t>"</a:t>
            </a:r>
            <a:r>
              <a:rPr lang="ru-RU" b="1" dirty="0" err="1" smtClean="0"/>
              <a:t>Китайська</a:t>
            </a:r>
            <a:r>
              <a:rPr lang="ru-RU" b="1" dirty="0" smtClean="0"/>
              <a:t> </a:t>
            </a:r>
            <a:r>
              <a:rPr lang="ru-RU" b="1" dirty="0" err="1" smtClean="0"/>
              <a:t>стіна</a:t>
            </a:r>
            <a:r>
              <a:rPr lang="ru-RU" b="1" dirty="0" smtClean="0"/>
              <a:t>". </a:t>
            </a:r>
            <a:r>
              <a:rPr lang="ru-RU" dirty="0" err="1" smtClean="0"/>
              <a:t>Ця</a:t>
            </a:r>
            <a:r>
              <a:rPr lang="ru-RU" dirty="0" smtClean="0"/>
              <a:t> модель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типовим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спілкування-дистанції</a:t>
            </a:r>
            <a:r>
              <a:rPr lang="ru-RU" dirty="0" smtClean="0"/>
              <a:t>. Учитель </a:t>
            </a:r>
            <a:r>
              <a:rPr lang="ru-RU" dirty="0" err="1" smtClean="0"/>
              <a:t>навмисно</a:t>
            </a:r>
            <a:r>
              <a:rPr lang="ru-RU" dirty="0" smtClean="0"/>
              <a:t> </a:t>
            </a:r>
            <a:r>
              <a:rPr lang="ru-RU" dirty="0" err="1" smtClean="0"/>
              <a:t>відгороджується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демонструючи</a:t>
            </a:r>
            <a:r>
              <a:rPr lang="ru-RU" dirty="0" smtClean="0"/>
              <a:t> свою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зумовлене</a:t>
            </a:r>
            <a:r>
              <a:rPr lang="ru-RU" dirty="0" smtClean="0"/>
              <a:t> такими </a:t>
            </a:r>
            <a:r>
              <a:rPr lang="ru-RU" dirty="0" err="1" smtClean="0"/>
              <a:t>якостями</a:t>
            </a:r>
            <a:r>
              <a:rPr lang="ru-RU" dirty="0" smtClean="0"/>
              <a:t> характеру, як </a:t>
            </a:r>
            <a:r>
              <a:rPr lang="ru-RU" dirty="0" err="1" smtClean="0"/>
              <a:t>підвищене</a:t>
            </a:r>
            <a:r>
              <a:rPr lang="ru-RU" dirty="0" smtClean="0"/>
              <a:t> </a:t>
            </a:r>
            <a:r>
              <a:rPr lang="ru-RU" dirty="0" err="1" smtClean="0"/>
              <a:t>самолюбство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гордість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педантизм та </a:t>
            </a:r>
            <a:r>
              <a:rPr lang="ru-RU" dirty="0" err="1" smtClean="0"/>
              <a:t>емоційна</a:t>
            </a:r>
            <a:r>
              <a:rPr lang="ru-RU" dirty="0" smtClean="0"/>
              <a:t> </a:t>
            </a:r>
            <a:r>
              <a:rPr lang="ru-RU" dirty="0" err="1" smtClean="0"/>
              <a:t>холодність</a:t>
            </a:r>
            <a:r>
              <a:rPr lang="ru-RU" dirty="0" smtClean="0"/>
              <a:t>.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формальний</a:t>
            </a:r>
            <a:r>
              <a:rPr lang="ru-RU" dirty="0" smtClean="0"/>
              <a:t> характер, а </a:t>
            </a:r>
            <a:r>
              <a:rPr lang="ru-RU" dirty="0" err="1" smtClean="0"/>
              <a:t>поведінка</a:t>
            </a:r>
            <a:r>
              <a:rPr lang="ru-RU" dirty="0" smtClean="0"/>
              <a:t> педагога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авторитарною;</a:t>
            </a:r>
          </a:p>
          <a:p>
            <a:pPr algn="l"/>
            <a:r>
              <a:rPr lang="ru-RU" dirty="0" smtClean="0"/>
              <a:t>в) </a:t>
            </a:r>
            <a:r>
              <a:rPr lang="ru-RU" b="1" dirty="0" smtClean="0"/>
              <a:t>"локатор".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вибірково</a:t>
            </a:r>
            <a:r>
              <a:rPr lang="ru-RU" dirty="0" smtClean="0"/>
              <a:t>, учитель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взаємодіє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учнями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(</a:t>
            </a:r>
            <a:r>
              <a:rPr lang="ru-RU" dirty="0" err="1" smtClean="0"/>
              <a:t>сильними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слабкими</a:t>
            </a:r>
            <a:r>
              <a:rPr lang="ru-RU" dirty="0" smtClean="0"/>
              <a:t>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результатом </a:t>
            </a:r>
            <a:r>
              <a:rPr lang="ru-RU" dirty="0" err="1" smtClean="0"/>
              <a:t>недостатнього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комунікативних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;</a:t>
            </a:r>
          </a:p>
          <a:p>
            <a:pPr algn="l"/>
            <a:r>
              <a:rPr lang="ru-RU" dirty="0" smtClean="0"/>
              <a:t>г) </a:t>
            </a:r>
            <a:r>
              <a:rPr lang="ru-RU" b="1" dirty="0" smtClean="0"/>
              <a:t>"тетеря". </a:t>
            </a:r>
            <a:r>
              <a:rPr lang="ru-RU" dirty="0" smtClean="0"/>
              <a:t>Педагог не </a:t>
            </a:r>
            <a:r>
              <a:rPr lang="ru-RU" dirty="0" err="1" smtClean="0"/>
              <a:t>сприймає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чує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самого себе,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практично </a:t>
            </a:r>
            <a:r>
              <a:rPr lang="ru-RU" dirty="0" err="1" smtClean="0"/>
              <a:t>відсутнє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одностороннє</a:t>
            </a:r>
            <a:r>
              <a:rPr lang="ru-RU" dirty="0" smtClean="0"/>
              <a:t>.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неповноцінністю</a:t>
            </a:r>
            <a:r>
              <a:rPr lang="ru-RU" dirty="0" smtClean="0"/>
              <a:t> </a:t>
            </a:r>
            <a:r>
              <a:rPr lang="ru-RU" dirty="0" err="1" smtClean="0"/>
              <a:t>комунікативних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 учителя;</a:t>
            </a:r>
          </a:p>
          <a:p>
            <a:pPr algn="l"/>
            <a:r>
              <a:rPr lang="ru-RU" dirty="0" err="1" smtClean="0"/>
              <a:t>ґ</a:t>
            </a:r>
            <a:r>
              <a:rPr lang="ru-RU" dirty="0" smtClean="0"/>
              <a:t>) </a:t>
            </a:r>
            <a:r>
              <a:rPr lang="ru-RU" b="1" dirty="0" smtClean="0"/>
              <a:t>"робот". </a:t>
            </a:r>
            <a:r>
              <a:rPr lang="ru-RU" dirty="0" smtClean="0"/>
              <a:t>На </a:t>
            </a:r>
            <a:r>
              <a:rPr lang="ru-RU" dirty="0" err="1" smtClean="0"/>
              <a:t>уроці</a:t>
            </a:r>
            <a:r>
              <a:rPr lang="ru-RU" dirty="0" smtClean="0"/>
              <a:t> педагог не </a:t>
            </a:r>
            <a:r>
              <a:rPr lang="ru-RU" dirty="0" err="1" smtClean="0"/>
              <a:t>відступає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реагує</a:t>
            </a:r>
            <a:r>
              <a:rPr lang="ru-RU" dirty="0" smtClean="0"/>
              <a:t> на </a:t>
            </a:r>
            <a:r>
              <a:rPr lang="ru-RU" dirty="0" err="1" smtClean="0"/>
              <a:t>зміни</a:t>
            </a:r>
            <a:r>
              <a:rPr lang="ru-RU" dirty="0" smtClean="0"/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слабкий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 характерна для людей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інертності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;</a:t>
            </a:r>
          </a:p>
          <a:p>
            <a:pPr algn="l"/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b="1" dirty="0" smtClean="0"/>
              <a:t>"я сам". </a:t>
            </a:r>
            <a:r>
              <a:rPr lang="ru-RU" dirty="0" smtClean="0"/>
              <a:t>Учитель не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ініціативу</a:t>
            </a:r>
            <a:r>
              <a:rPr lang="ru-RU" dirty="0" smtClean="0"/>
              <a:t>, усе </a:t>
            </a:r>
            <a:r>
              <a:rPr lang="ru-RU" dirty="0" err="1" smtClean="0"/>
              <a:t>робить</a:t>
            </a:r>
            <a:r>
              <a:rPr lang="ru-RU" dirty="0" smtClean="0"/>
              <a:t> сам. За такого </a:t>
            </a:r>
            <a:r>
              <a:rPr lang="ru-RU" dirty="0" err="1" smtClean="0"/>
              <a:t>ведення</a:t>
            </a:r>
            <a:r>
              <a:rPr lang="ru-RU" dirty="0" smtClean="0"/>
              <a:t> уроку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характер.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авторитарністю</a:t>
            </a:r>
            <a:r>
              <a:rPr lang="ru-RU" dirty="0" smtClean="0"/>
              <a:t> педагога;</a:t>
            </a:r>
          </a:p>
          <a:p>
            <a:pPr algn="l"/>
            <a:r>
              <a:rPr lang="ru-RU" dirty="0" smtClean="0"/>
              <a:t>е) </a:t>
            </a:r>
            <a:r>
              <a:rPr lang="ru-RU" b="1" dirty="0" smtClean="0"/>
              <a:t>"Гамлет".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невпевненість</a:t>
            </a:r>
            <a:r>
              <a:rPr lang="ru-RU" dirty="0" smtClean="0"/>
              <a:t> педагога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результатах </a:t>
            </a:r>
            <a:r>
              <a:rPr lang="ru-RU" dirty="0" err="1" smtClean="0"/>
              <a:t>спілкування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часто </a:t>
            </a:r>
            <a:r>
              <a:rPr lang="ru-RU" dirty="0" err="1" smtClean="0"/>
              <a:t>сумнівається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, </a:t>
            </a:r>
            <a:r>
              <a:rPr lang="ru-RU" dirty="0" err="1" smtClean="0"/>
              <a:t>сприймають</a:t>
            </a:r>
            <a:r>
              <a:rPr lang="ru-RU" dirty="0" smtClean="0"/>
              <a:t> позитивно,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;</a:t>
            </a:r>
          </a:p>
          <a:p>
            <a:pPr algn="l"/>
            <a:r>
              <a:rPr lang="ru-RU" dirty="0" err="1" smtClean="0"/>
              <a:t>є</a:t>
            </a:r>
            <a:r>
              <a:rPr lang="ru-RU" dirty="0" smtClean="0"/>
              <a:t>) </a:t>
            </a:r>
            <a:r>
              <a:rPr lang="ru-RU" b="1" dirty="0" smtClean="0"/>
              <a:t>"друг". </a:t>
            </a:r>
            <a:r>
              <a:rPr lang="ru-RU" dirty="0" smtClean="0"/>
              <a:t>Педагог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учнями</a:t>
            </a:r>
            <a:r>
              <a:rPr lang="ru-RU" dirty="0" smtClean="0"/>
              <a:t> </a:t>
            </a:r>
            <a:r>
              <a:rPr lang="ru-RU" dirty="0" err="1" smtClean="0"/>
              <a:t>дружні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без </a:t>
            </a:r>
            <a:r>
              <a:rPr lang="ru-RU" dirty="0" err="1" smtClean="0"/>
              <a:t>належної</a:t>
            </a:r>
            <a:r>
              <a:rPr lang="ru-RU" dirty="0" smtClean="0"/>
              <a:t> </a:t>
            </a:r>
            <a:r>
              <a:rPr lang="ru-RU" dirty="0" err="1" smtClean="0"/>
              <a:t>дистанції</a:t>
            </a:r>
            <a:r>
              <a:rPr lang="ru-RU" dirty="0" smtClean="0"/>
              <a:t>,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втрачає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над </a:t>
            </a:r>
            <a:r>
              <a:rPr lang="ru-RU" dirty="0" err="1" smtClean="0"/>
              <a:t>вихованцями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трапляється</a:t>
            </a:r>
            <a:r>
              <a:rPr lang="ru-RU" dirty="0" smtClean="0"/>
              <a:t> в </a:t>
            </a:r>
            <a:r>
              <a:rPr lang="ru-RU" dirty="0" err="1" smtClean="0"/>
              <a:t>педагогів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сангвінічним</a:t>
            </a:r>
            <a:r>
              <a:rPr lang="ru-RU" dirty="0" smtClean="0"/>
              <a:t> темпераментом </a:t>
            </a:r>
            <a:r>
              <a:rPr lang="ru-RU" dirty="0" err="1" smtClean="0"/>
              <a:t>або</a:t>
            </a:r>
            <a:r>
              <a:rPr lang="ru-RU" dirty="0" smtClean="0"/>
              <a:t> у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легковажний</a:t>
            </a:r>
            <a:r>
              <a:rPr lang="ru-RU" dirty="0" smtClean="0"/>
              <a:t>, кому не </a:t>
            </a:r>
            <a:r>
              <a:rPr lang="ru-RU" dirty="0" err="1" smtClean="0"/>
              <a:t>вистачає</a:t>
            </a:r>
            <a:r>
              <a:rPr lang="ru-RU" dirty="0" smtClean="0"/>
              <a:t> </a:t>
            </a:r>
            <a:r>
              <a:rPr lang="ru-RU" dirty="0" err="1" smtClean="0"/>
              <a:t>твердості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вимогливості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</p:txBody>
      </p:sp>
      <p:pic>
        <p:nvPicPr>
          <p:cNvPr id="33794" name="Picture 2" descr="http://i.allday.ru/80/c3/e5/1342380765_teacher_vector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852609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6255488" cy="1362075"/>
          </a:xfrm>
        </p:spPr>
        <p:txBody>
          <a:bodyPr/>
          <a:lstStyle/>
          <a:p>
            <a:pPr algn="ctr"/>
            <a:r>
              <a:rPr lang="uk-UA" dirty="0" smtClean="0"/>
              <a:t>Комунікативні здібності педагога</a:t>
            </a:r>
            <a:endParaRPr lang="ru-RU" dirty="0"/>
          </a:p>
        </p:txBody>
      </p:sp>
      <p:pic>
        <p:nvPicPr>
          <p:cNvPr id="35842" name="Picture 2" descr="http://86sch11-nyagan.edusite.ru/images/p67_fgos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4968552" cy="3410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179512" y="116632"/>
            <a:ext cx="734481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800" i="1" dirty="0"/>
              <a:t>Комунікативні </a:t>
            </a:r>
            <a:r>
              <a:rPr lang="uk-UA" sz="1800" i="1" dirty="0" smtClean="0"/>
              <a:t>здібності - це </a:t>
            </a:r>
            <a:r>
              <a:rPr lang="uk-UA" sz="1800" i="1" dirty="0"/>
              <a:t>здібності встановлювати правильні стосунки з дітьми і перебудовувати їх відповідно до розвитку учнів і їхніх вимог до вчителя. </a:t>
            </a:r>
            <a:endParaRPr lang="uk-UA" sz="1800" i="1" dirty="0" smtClean="0"/>
          </a:p>
          <a:p>
            <a:pPr algn="just"/>
            <a:r>
              <a:rPr lang="uk-UA" sz="1800" i="1" dirty="0" smtClean="0"/>
              <a:t>Ці </a:t>
            </a:r>
            <a:r>
              <a:rPr lang="uk-UA" sz="1800" i="1" dirty="0"/>
              <a:t>здібності пов'язані зі створенням офіційних норм і правил поведінки і проявляються в складній системі педагогічної діяльності вчителя: </a:t>
            </a:r>
            <a:endParaRPr lang="uk-UA" sz="1800" i="1" dirty="0" smtClean="0"/>
          </a:p>
          <a:p>
            <a:pPr marL="342900" indent="-342900" algn="just"/>
            <a:r>
              <a:rPr lang="uk-UA" sz="1800" i="1" dirty="0" smtClean="0"/>
              <a:t>                                 1)взаємовідносини </a:t>
            </a:r>
            <a:r>
              <a:rPr lang="uk-UA" sz="1800" i="1" dirty="0"/>
              <a:t>його з учнями різного віку з різних приводів: («Найгірше </a:t>
            </a:r>
            <a:r>
              <a:rPr lang="uk-UA" sz="1800" i="1" dirty="0" err="1"/>
              <a:t>-заісківающій</a:t>
            </a:r>
            <a:r>
              <a:rPr lang="uk-UA" sz="1800" i="1" dirty="0"/>
              <a:t> перед учнями вчитель. Такою була вчителька зоології - чого тільки вона ні робила, щоб купити </a:t>
            </a:r>
            <a:r>
              <a:rPr lang="uk-UA" sz="1800" i="1" dirty="0" smtClean="0"/>
              <a:t> розташування </a:t>
            </a:r>
            <a:r>
              <a:rPr lang="uk-UA" sz="1800" i="1" dirty="0"/>
              <a:t>хлопців! Я думав: навіщо вона принижує себе. Адже предмет вона знає добре »); </a:t>
            </a:r>
            <a:endParaRPr lang="uk-UA" sz="1800" i="1" dirty="0" smtClean="0"/>
          </a:p>
          <a:p>
            <a:pPr marL="342900" indent="-342900" algn="just"/>
            <a:r>
              <a:rPr lang="uk-UA" sz="1800" i="1" dirty="0" smtClean="0"/>
              <a:t>                                2) </a:t>
            </a:r>
            <a:r>
              <a:rPr lang="uk-UA" sz="1800" i="1" dirty="0"/>
              <a:t>з вчителями різних предметів; </a:t>
            </a:r>
            <a:endParaRPr lang="uk-UA" sz="1800" i="1" dirty="0" smtClean="0"/>
          </a:p>
          <a:p>
            <a:pPr marL="342900" indent="-342900" algn="just"/>
            <a:r>
              <a:rPr lang="uk-UA" sz="1800" i="1" dirty="0" smtClean="0"/>
              <a:t>                                3</a:t>
            </a:r>
            <a:r>
              <a:rPr lang="uk-UA" sz="1800" i="1" dirty="0"/>
              <a:t>) з адміністрацією школи; </a:t>
            </a:r>
            <a:endParaRPr lang="uk-UA" sz="1800" i="1" dirty="0" smtClean="0"/>
          </a:p>
          <a:p>
            <a:pPr marL="342900" indent="-342900" algn="just"/>
            <a:r>
              <a:rPr lang="uk-UA" sz="1800" i="1" dirty="0" smtClean="0"/>
              <a:t>                               4</a:t>
            </a:r>
            <a:r>
              <a:rPr lang="uk-UA" sz="1800" i="1" dirty="0"/>
              <a:t>) з батьками (різного віку, різного соціального стану); </a:t>
            </a:r>
            <a:endParaRPr lang="uk-UA" sz="1800" i="1" dirty="0" smtClean="0"/>
          </a:p>
          <a:p>
            <a:pPr marL="342900" indent="-342900" algn="just"/>
            <a:r>
              <a:rPr lang="uk-UA" sz="1800" i="1" dirty="0" smtClean="0"/>
              <a:t>                               5</a:t>
            </a:r>
            <a:r>
              <a:rPr lang="uk-UA" sz="1800" i="1" dirty="0"/>
              <a:t>) з людьми, що організують </a:t>
            </a:r>
            <a:r>
              <a:rPr lang="uk-UA" sz="1800" i="1" dirty="0" err="1"/>
              <a:t>внеучебную</a:t>
            </a:r>
            <a:r>
              <a:rPr lang="uk-UA" sz="1800" i="1" dirty="0"/>
              <a:t> діяльність. Комунікативні здібності виявляються у встановленні і підтримці контактів з дітьми, в правильній побудові взаємин з ними.</a:t>
            </a:r>
            <a:endParaRPr lang="ru-RU" sz="1800" dirty="0"/>
          </a:p>
          <a:p>
            <a:pPr algn="just"/>
            <a:endParaRPr lang="ru-RU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http://1.bp.blogspot.com/-VMlbSgdI3xs/VOnq62-6q4I/AAAAAAAAAIk/NYf2sc5EnvQ/s1600/%D0%A0%D0%B8%D1%81%D1%83%D0%BD%D0%BE%D0%B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5998711" cy="4608512"/>
          </a:xfrm>
          <a:prstGeom prst="rect">
            <a:avLst/>
          </a:prstGeom>
          <a:noFill/>
        </p:spPr>
      </p:pic>
      <p:pic>
        <p:nvPicPr>
          <p:cNvPr id="12" name="Picture 6" descr="http://vesna-books.com.ua/uploads/2011/12/teacher-training-264x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73016"/>
            <a:ext cx="1728192" cy="1440161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255488" cy="1362075"/>
          </a:xfrm>
        </p:spPr>
        <p:txBody>
          <a:bodyPr/>
          <a:lstStyle/>
          <a:p>
            <a:pPr algn="ctr"/>
            <a:r>
              <a:rPr lang="uk-UA" dirty="0" smtClean="0"/>
              <a:t>Якості сучасного вчителя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err="1" smtClean="0"/>
              <a:t>Загальна</a:t>
            </a:r>
            <a:r>
              <a:rPr lang="ru-RU" sz="2200" dirty="0" smtClean="0"/>
              <a:t> характеристика </a:t>
            </a:r>
            <a:r>
              <a:rPr lang="ru-RU" sz="2200" dirty="0" err="1" smtClean="0"/>
              <a:t>поняття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навіювання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15816" y="1412776"/>
            <a:ext cx="4896544" cy="2880320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916832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Навіювання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психіку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некритичне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Навіювання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вербальних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невербальних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Спілкуючись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люди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один на одного,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вселяючи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нав'язуючи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один одному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настрої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charla.ru/uploads/images/e/0/1/4/10/42a96e73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vk.me/c540101/v540101826/3a42b/ITOYnbVVa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2808312" cy="40872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42930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Правильно організоване навіювання опосередковано стимулює свідому активність школярів. </a:t>
            </a:r>
          </a:p>
          <a:p>
            <a:pPr indent="457200" algn="just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Різні види навіювання збагачують, арсенал засобів педагогічного впливу дають учителю можливість найбільш тонко і тактовно здійснювати індивідуальний підхід до учнів.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За допомогою слова ми можемо викликати в дитині почуття бадьорості або страху, радості або пригнічення, віри в себе або без довіри, інтересу чи нудьги, довіри або підозрілості.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8" name="Picture 4" descr="http://pics.livejournal.com/mon_amina/pic/0001eq61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198966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501008"/>
            <a:ext cx="6255488" cy="172211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Види навіювання, форми їх застосування у педагогічному процесі</a:t>
            </a:r>
            <a:endParaRPr lang="ru-RU" dirty="0"/>
          </a:p>
        </p:txBody>
      </p:sp>
      <p:pic>
        <p:nvPicPr>
          <p:cNvPr id="17410" name="Picture 2" descr="http://uastudent.com/wp-content/uploads/2012/10/%D0%9F%D0%BE%D0%BD%D1%8F%D1%82%D1%82%D1%8F-%D0%BC%D0%B5%D1%82%D0%BE%D0%B4%D0%BE%D0%BB%D0%BE%D0%B3%D1%96%D1%97-%D0%BF%D0%B5%D0%B4%D0%B0%D0%B3%D0%BE%D0%B3%D1%96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3349384" cy="2679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3754760" cy="620688"/>
          </a:xfrm>
        </p:spPr>
        <p:txBody>
          <a:bodyPr/>
          <a:lstStyle/>
          <a:p>
            <a:pPr algn="ctr"/>
            <a:r>
              <a:rPr lang="uk-UA" dirty="0" smtClean="0"/>
              <a:t>Навіювання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2664296" cy="4824536"/>
          </a:xfrm>
        </p:spPr>
        <p:txBody>
          <a:bodyPr>
            <a:normAutofit lnSpcReduction="10000"/>
          </a:bodyPr>
          <a:lstStyle/>
          <a:p>
            <a:pPr indent="457200" algn="l"/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457200" algn="l"/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Пряме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навіювання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0" dirty="0" smtClean="0"/>
              <a:t>- </a:t>
            </a:r>
            <a:r>
              <a:rPr lang="ru-RU" sz="1200" b="0" dirty="0" err="1" smtClean="0"/>
              <a:t>досягається</a:t>
            </a:r>
            <a:r>
              <a:rPr lang="ru-RU" sz="1200" b="0" dirty="0" smtClean="0"/>
              <a:t> шляхом </a:t>
            </a:r>
            <a:r>
              <a:rPr lang="ru-RU" sz="1200" b="0" dirty="0" err="1" smtClean="0"/>
              <a:t>безпосереднього</a:t>
            </a:r>
            <a:r>
              <a:rPr lang="ru-RU" sz="1200" b="0" dirty="0" smtClean="0"/>
              <a:t> словесного </a:t>
            </a:r>
            <a:r>
              <a:rPr lang="ru-RU" sz="1200" b="0" dirty="0" err="1" smtClean="0"/>
              <a:t>впливу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емоційно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насиченим</a:t>
            </a:r>
            <a:r>
              <a:rPr lang="ru-RU" sz="1200" b="0" dirty="0" smtClean="0"/>
              <a:t>, </a:t>
            </a:r>
            <a:r>
              <a:rPr lang="ru-RU" sz="1200" b="0" dirty="0" err="1" smtClean="0"/>
              <a:t>наказовим</a:t>
            </a:r>
            <a:r>
              <a:rPr lang="ru-RU" sz="1200" b="0" dirty="0" smtClean="0"/>
              <a:t> тоном. </a:t>
            </a:r>
          </a:p>
          <a:p>
            <a:pPr indent="457200" algn="l"/>
            <a:r>
              <a:rPr lang="ru-RU" sz="1200" b="0" dirty="0" err="1" smtClean="0"/>
              <a:t>Словесна</a:t>
            </a:r>
            <a:r>
              <a:rPr lang="ru-RU" sz="1200" b="0" dirty="0" smtClean="0"/>
              <a:t> формула при </a:t>
            </a:r>
            <a:r>
              <a:rPr lang="ru-RU" sz="1200" b="0" dirty="0" err="1" smtClean="0"/>
              <a:t>цьому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має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вигляд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прямої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мови</a:t>
            </a:r>
            <a:r>
              <a:rPr lang="ru-RU" sz="1200" b="0" dirty="0" smtClean="0"/>
              <a:t>, </a:t>
            </a:r>
            <a:r>
              <a:rPr lang="ru-RU" sz="1200" b="0" dirty="0" err="1" smtClean="0"/>
              <a:t>зверненої</a:t>
            </a:r>
            <a:r>
              <a:rPr lang="ru-RU" sz="1200" b="0" dirty="0" smtClean="0"/>
              <a:t> до </a:t>
            </a:r>
            <a:r>
              <a:rPr lang="ru-RU" sz="1200" b="0" dirty="0" err="1" smtClean="0"/>
              <a:t>об'єкта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впливу</a:t>
            </a:r>
            <a:r>
              <a:rPr lang="ru-RU" sz="1200" b="0" dirty="0" smtClean="0"/>
              <a:t>. У </a:t>
            </a:r>
            <a:r>
              <a:rPr lang="ru-RU" sz="1200" b="0" dirty="0" err="1" smtClean="0"/>
              <a:t>ній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виражається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необхідну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поведінку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або</a:t>
            </a:r>
            <a:r>
              <a:rPr lang="ru-RU" sz="1200" b="0" dirty="0" smtClean="0"/>
              <a:t> стан, </a:t>
            </a:r>
            <a:r>
              <a:rPr lang="ru-RU" sz="1200" b="0" dirty="0" err="1" smtClean="0"/>
              <a:t>який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має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настати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відразу</a:t>
            </a:r>
            <a:r>
              <a:rPr lang="ru-RU" sz="1200" b="0" dirty="0" smtClean="0"/>
              <a:t> ж </a:t>
            </a:r>
            <a:r>
              <a:rPr lang="ru-RU" sz="1200" b="0" dirty="0" err="1" smtClean="0"/>
              <a:t>після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висловлених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слів</a:t>
            </a:r>
            <a:r>
              <a:rPr lang="ru-RU" sz="1200" b="0" dirty="0" smtClean="0"/>
              <a:t>. </a:t>
            </a:r>
            <a:r>
              <a:rPr lang="ru-RU" sz="1200" b="0" dirty="0" err="1" smtClean="0"/>
              <a:t>Фрази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повинні</a:t>
            </a:r>
            <a:r>
              <a:rPr lang="ru-RU" sz="1200" b="0" dirty="0" smtClean="0"/>
              <a:t> бути </a:t>
            </a:r>
            <a:r>
              <a:rPr lang="ru-RU" sz="1200" b="0" dirty="0" err="1" smtClean="0"/>
              <a:t>різкими</a:t>
            </a:r>
            <a:r>
              <a:rPr lang="ru-RU" sz="1200" b="0" dirty="0" smtClean="0"/>
              <a:t> (</a:t>
            </a:r>
            <a:r>
              <a:rPr lang="ru-RU" sz="1200" b="0" dirty="0" err="1" smtClean="0"/>
              <a:t>але</a:t>
            </a:r>
            <a:r>
              <a:rPr lang="ru-RU" sz="1200" b="0" dirty="0" smtClean="0"/>
              <a:t> не </a:t>
            </a:r>
            <a:r>
              <a:rPr lang="ru-RU" sz="1200" b="0" dirty="0" err="1" smtClean="0"/>
              <a:t>образливими</a:t>
            </a:r>
            <a:r>
              <a:rPr lang="ru-RU" sz="1200" b="0" dirty="0" smtClean="0"/>
              <a:t>), </a:t>
            </a:r>
            <a:r>
              <a:rPr lang="ru-RU" sz="1200" b="0" dirty="0" err="1" smtClean="0"/>
              <a:t>які</a:t>
            </a:r>
            <a:r>
              <a:rPr lang="ru-RU" sz="1200" b="0" dirty="0" smtClean="0"/>
              <a:t> легко </a:t>
            </a:r>
            <a:r>
              <a:rPr lang="ru-RU" sz="1200" b="0" dirty="0" err="1" smtClean="0"/>
              <a:t>запам'ятовуються</a:t>
            </a:r>
            <a:r>
              <a:rPr lang="ru-RU" sz="1200" b="0" dirty="0" smtClean="0"/>
              <a:t>. </a:t>
            </a:r>
            <a:r>
              <a:rPr lang="ru-RU" sz="1200" b="0" dirty="0" err="1" smtClean="0"/>
              <a:t>Найбільш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важливі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фрази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слід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повторювати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кілька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разів</a:t>
            </a:r>
            <a:r>
              <a:rPr lang="ru-RU" sz="1200" b="0" dirty="0" smtClean="0"/>
              <a:t>. </a:t>
            </a:r>
          </a:p>
          <a:p>
            <a:pPr indent="457200" algn="l"/>
            <a:r>
              <a:rPr lang="ru-RU" sz="1200" b="0" dirty="0" err="1" smtClean="0"/>
              <a:t>Мова</a:t>
            </a:r>
            <a:r>
              <a:rPr lang="ru-RU" sz="1200" b="0" dirty="0" smtClean="0"/>
              <a:t>  </a:t>
            </a:r>
            <a:r>
              <a:rPr lang="ru-RU" sz="1200" b="0" dirty="0" err="1" smtClean="0"/>
              <a:t>може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супроводжуватися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засобами</a:t>
            </a:r>
            <a:r>
              <a:rPr lang="ru-RU" sz="1200" b="0" dirty="0" smtClean="0"/>
              <a:t>, </a:t>
            </a:r>
            <a:r>
              <a:rPr lang="ru-RU" sz="1200" b="0" dirty="0" err="1" smtClean="0"/>
              <a:t>що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підсилюють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ефект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впливу</a:t>
            </a:r>
            <a:r>
              <a:rPr lang="ru-RU" sz="1200" b="0" dirty="0" smtClean="0"/>
              <a:t> (жести, </a:t>
            </a:r>
            <a:r>
              <a:rPr lang="ru-RU" sz="1200" b="0" dirty="0" err="1" smtClean="0"/>
              <a:t>міміка,інтонація</a:t>
            </a:r>
            <a:r>
              <a:rPr lang="ru-RU" sz="120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0" dirty="0" err="1" smtClean="0"/>
              <a:t>і</a:t>
            </a:r>
            <a:r>
              <a:rPr lang="ru-RU" sz="1200" b="0" dirty="0" smtClean="0"/>
              <a:t> ритм). </a:t>
            </a:r>
          </a:p>
          <a:p>
            <a:pPr indent="457200" algn="l"/>
            <a:r>
              <a:rPr lang="ru-RU" sz="1200" b="0" dirty="0" err="1" smtClean="0"/>
              <a:t>Гучність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мови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варіюється</a:t>
            </a:r>
            <a:r>
              <a:rPr lang="ru-RU" sz="1200" b="0" dirty="0" smtClean="0"/>
              <a:t> в </a:t>
            </a:r>
            <a:r>
              <a:rPr lang="ru-RU" sz="1200" b="0" dirty="0" err="1" smtClean="0"/>
              <a:t>залежності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від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індивідуальних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станів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і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важливості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тієї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чи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іншої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фрази</a:t>
            </a:r>
            <a:r>
              <a:rPr lang="ru-RU" sz="1200" b="0" dirty="0" smtClean="0"/>
              <a:t> у </a:t>
            </a:r>
            <a:r>
              <a:rPr lang="ru-RU" sz="1200" b="0" dirty="0" err="1" smtClean="0"/>
              <a:t>формулі</a:t>
            </a:r>
            <a:r>
              <a:rPr lang="ru-RU" sz="1200" b="0" dirty="0" smtClean="0"/>
              <a:t> </a:t>
            </a:r>
          </a:p>
          <a:p>
            <a:pPr algn="just"/>
            <a:endParaRPr lang="ru-RU" sz="1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52120" y="1412776"/>
            <a:ext cx="2481424" cy="4824536"/>
          </a:xfrm>
        </p:spPr>
        <p:txBody>
          <a:bodyPr>
            <a:normAutofit/>
          </a:bodyPr>
          <a:lstStyle/>
          <a:p>
            <a:pPr indent="457200" algn="just"/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457200"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Опосередковане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навіювання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0" dirty="0" err="1" smtClean="0"/>
              <a:t>здійснюється</a:t>
            </a:r>
            <a:r>
              <a:rPr lang="ru-RU" sz="1200" b="0" dirty="0" smtClean="0"/>
              <a:t> поза </a:t>
            </a:r>
            <a:r>
              <a:rPr lang="ru-RU" sz="1200" b="0" dirty="0" err="1" smtClean="0"/>
              <a:t>особистих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контактів</a:t>
            </a:r>
            <a:r>
              <a:rPr lang="ru-RU" sz="1200" b="0" dirty="0" smtClean="0"/>
              <a:t>, через систему </a:t>
            </a:r>
            <a:r>
              <a:rPr lang="ru-RU" sz="1200" b="0" dirty="0" err="1" smtClean="0"/>
              <a:t>засобів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інформації,кіно</a:t>
            </a:r>
            <a:r>
              <a:rPr lang="ru-RU" sz="1200" b="0" dirty="0" smtClean="0"/>
              <a:t>, </a:t>
            </a:r>
            <a:r>
              <a:rPr lang="ru-RU" sz="1200" b="0" dirty="0" err="1" smtClean="0"/>
              <a:t>радіо</a:t>
            </a:r>
            <a:r>
              <a:rPr lang="ru-RU" sz="1200" b="0" dirty="0" smtClean="0"/>
              <a:t>, </a:t>
            </a:r>
            <a:r>
              <a:rPr lang="ru-RU" sz="1200" b="0" dirty="0" err="1" smtClean="0"/>
              <a:t>телебачення</a:t>
            </a:r>
            <a:r>
              <a:rPr lang="ru-RU" sz="1200" b="0" dirty="0" smtClean="0"/>
              <a:t>, </a:t>
            </a:r>
            <a:r>
              <a:rPr lang="ru-RU" sz="1200" b="0" dirty="0" err="1" smtClean="0"/>
              <a:t>пресу</a:t>
            </a:r>
            <a:r>
              <a:rPr lang="ru-RU" sz="1200" b="0" dirty="0" smtClean="0"/>
              <a:t>, </a:t>
            </a:r>
            <a:r>
              <a:rPr lang="ru-RU" sz="1200" b="0" dirty="0" err="1" smtClean="0"/>
              <a:t>наочні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засоби</a:t>
            </a:r>
            <a:r>
              <a:rPr lang="ru-RU" sz="1200" b="0" dirty="0" smtClean="0"/>
              <a:t>.  </a:t>
            </a:r>
          </a:p>
          <a:p>
            <a:pPr indent="457200" algn="just"/>
            <a:r>
              <a:rPr lang="ru-RU" sz="1200" b="0" dirty="0" err="1" smtClean="0"/>
              <a:t>Навіювання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цього</a:t>
            </a:r>
            <a:r>
              <a:rPr lang="ru-RU" sz="1200" b="0" dirty="0" smtClean="0"/>
              <a:t> виду </a:t>
            </a:r>
            <a:r>
              <a:rPr lang="ru-RU" sz="1200" b="0" dirty="0" err="1" smtClean="0"/>
              <a:t>досить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ефективно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використовується</a:t>
            </a:r>
            <a:r>
              <a:rPr lang="ru-RU" sz="1200" b="0" dirty="0" smtClean="0"/>
              <a:t> в </a:t>
            </a:r>
            <a:r>
              <a:rPr lang="ru-RU" sz="1200" b="0" dirty="0" err="1" smtClean="0"/>
              <a:t>практиці</a:t>
            </a:r>
            <a:r>
              <a:rPr lang="ru-RU" sz="1200" b="0" dirty="0" smtClean="0"/>
              <a:t>. На </a:t>
            </a:r>
            <a:r>
              <a:rPr lang="ru-RU" sz="1200" b="0" dirty="0" err="1" smtClean="0"/>
              <a:t>відміну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від</a:t>
            </a:r>
            <a:r>
              <a:rPr lang="ru-RU" sz="1200" b="0" dirty="0" smtClean="0"/>
              <a:t> прямого, при непрямому </a:t>
            </a:r>
            <a:r>
              <a:rPr lang="ru-RU" sz="1200" b="0" dirty="0" err="1" smtClean="0"/>
              <a:t>навіюванні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завжди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вдаються</a:t>
            </a:r>
            <a:r>
              <a:rPr lang="ru-RU" sz="1200" b="0" dirty="0" smtClean="0"/>
              <a:t> до </a:t>
            </a:r>
            <a:r>
              <a:rPr lang="ru-RU" sz="1200" b="0" dirty="0" err="1" smtClean="0"/>
              <a:t>допомоги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додаткового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подразника</a:t>
            </a:r>
            <a:r>
              <a:rPr lang="ru-RU" sz="1200" b="0" dirty="0" smtClean="0"/>
              <a:t>. </a:t>
            </a:r>
            <a:r>
              <a:rPr lang="ru-RU" sz="1200" b="0" dirty="0" err="1" smtClean="0"/>
              <a:t>Словесної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формули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може</a:t>
            </a:r>
            <a:r>
              <a:rPr lang="ru-RU" sz="1200" b="0" dirty="0" smtClean="0"/>
              <a:t> не бути </a:t>
            </a:r>
            <a:r>
              <a:rPr lang="ru-RU" sz="1200" b="0" dirty="0" err="1" smtClean="0"/>
              <a:t>зовсім</a:t>
            </a:r>
            <a:r>
              <a:rPr lang="ru-RU" sz="1200" b="0" dirty="0" smtClean="0"/>
              <a:t>. </a:t>
            </a:r>
          </a:p>
          <a:p>
            <a:pPr indent="457200" algn="just"/>
            <a:r>
              <a:rPr lang="ru-RU" sz="1200" b="0" dirty="0" smtClean="0"/>
              <a:t>Сила </a:t>
            </a:r>
            <a:r>
              <a:rPr lang="ru-RU" sz="1200" b="0" dirty="0" err="1" smtClean="0"/>
              <a:t>впливу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володарем</a:t>
            </a:r>
            <a:r>
              <a:rPr lang="ru-RU" sz="1200" b="0" dirty="0" smtClean="0"/>
              <a:t> при </a:t>
            </a:r>
            <a:r>
              <a:rPr lang="ru-RU" sz="1200" b="0" dirty="0" err="1" smtClean="0"/>
              <a:t>цьому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полягає</a:t>
            </a:r>
            <a:r>
              <a:rPr lang="ru-RU" sz="1200" b="0" dirty="0" smtClean="0"/>
              <a:t> не в словах, а в </a:t>
            </a:r>
            <a:r>
              <a:rPr lang="ru-RU" sz="1200" b="0" dirty="0" err="1" smtClean="0"/>
              <a:t>його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зовнішньому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вигляді</a:t>
            </a:r>
            <a:r>
              <a:rPr lang="ru-RU" sz="1200" b="0" dirty="0" smtClean="0"/>
              <a:t>, </a:t>
            </a:r>
            <a:r>
              <a:rPr lang="ru-RU" sz="1200" b="0" dirty="0" err="1" smtClean="0"/>
              <a:t>в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авторитеті</a:t>
            </a:r>
            <a:r>
              <a:rPr lang="ru-RU" sz="1200" b="0" dirty="0" smtClean="0"/>
              <a:t>, </a:t>
            </a:r>
            <a:r>
              <a:rPr lang="ru-RU" sz="1200" b="0" dirty="0" err="1" smtClean="0"/>
              <a:t>в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обстановці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кабінету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і</a:t>
            </a:r>
            <a:r>
              <a:rPr lang="ru-RU" sz="1200" b="0" dirty="0" smtClean="0"/>
              <a:t> предметах на </a:t>
            </a:r>
            <a:r>
              <a:rPr lang="ru-RU" sz="1200" b="0" dirty="0" err="1" smtClean="0"/>
              <a:t>його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столі</a:t>
            </a:r>
            <a:r>
              <a:rPr lang="ru-RU" sz="1200" b="0" dirty="0" smtClean="0"/>
              <a:t>, в тому, як </a:t>
            </a:r>
            <a:r>
              <a:rPr lang="ru-RU" sz="1200" b="0" dirty="0" err="1" smtClean="0"/>
              <a:t>він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веде</a:t>
            </a:r>
            <a:r>
              <a:rPr lang="ru-RU" sz="1200" b="0" dirty="0" smtClean="0"/>
              <a:t> себе </a:t>
            </a:r>
            <a:r>
              <a:rPr lang="ru-RU" sz="1200" b="0" dirty="0" err="1" smtClean="0"/>
              <a:t>різних</a:t>
            </a:r>
            <a:r>
              <a:rPr lang="ru-RU" sz="1200" b="0" dirty="0" smtClean="0"/>
              <a:t> </a:t>
            </a:r>
            <a:r>
              <a:rPr lang="ru-RU" sz="1200" b="0" dirty="0" err="1" smtClean="0"/>
              <a:t>ситуаціях</a:t>
            </a:r>
            <a:r>
              <a:rPr lang="ru-RU" sz="1200" b="0" dirty="0" smtClean="0"/>
              <a:t>. </a:t>
            </a:r>
          </a:p>
          <a:p>
            <a:pPr algn="l"/>
            <a:endParaRPr lang="ru-RU" sz="1200" b="0" dirty="0"/>
          </a:p>
        </p:txBody>
      </p:sp>
      <p:sp>
        <p:nvSpPr>
          <p:cNvPr id="9" name="Нашивка 8"/>
          <p:cNvSpPr/>
          <p:nvPr/>
        </p:nvSpPr>
        <p:spPr>
          <a:xfrm rot="7375518">
            <a:off x="2936597" y="785484"/>
            <a:ext cx="484632" cy="484632"/>
          </a:xfrm>
          <a:prstGeom prst="chevron">
            <a:avLst>
              <a:gd name="adj" fmla="val 68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3104641">
            <a:off x="4958031" y="790696"/>
            <a:ext cx="484632" cy="484632"/>
          </a:xfrm>
          <a:prstGeom prst="chevron">
            <a:avLst>
              <a:gd name="adj" fmla="val 68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2" name="Picture 2" descr="http://zosh3ostrog.ucoz.ua/12/4542715-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51254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81128"/>
            <a:ext cx="6255488" cy="1362075"/>
          </a:xfrm>
        </p:spPr>
        <p:txBody>
          <a:bodyPr/>
          <a:lstStyle/>
          <a:p>
            <a:pPr algn="ctr"/>
            <a:r>
              <a:rPr lang="uk-UA" dirty="0" smtClean="0"/>
              <a:t>Класифікація навіювання</a:t>
            </a:r>
            <a:endParaRPr lang="ru-RU" dirty="0"/>
          </a:p>
        </p:txBody>
      </p:sp>
      <p:pic>
        <p:nvPicPr>
          <p:cNvPr id="21508" name="Picture 4" descr="http://www.psychologos.ru/images/1_1417092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1.В залежності від джерел вселяє впливу розрізняють: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799288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а) навіювання - дія, вироблене іншою людиною,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r>
              <a:rPr lang="uk-UA" dirty="0" smtClean="0"/>
              <a:t>б) самонавіювання об'єкт навіювання збігається з його суб'єктом.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Выноска 1 3"/>
          <p:cNvSpPr/>
          <p:nvPr/>
        </p:nvSpPr>
        <p:spPr>
          <a:xfrm>
            <a:off x="4932040" y="2636912"/>
            <a:ext cx="2376264" cy="1512168"/>
          </a:xfrm>
          <a:prstGeom prst="borderCallout1">
            <a:avLst>
              <a:gd name="adj1" fmla="val 18750"/>
              <a:gd name="adj2" fmla="val -8333"/>
              <a:gd name="adj3" fmla="val -22549"/>
              <a:gd name="adj4" fmla="val -5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www.ya-roditel.ru/upload/medialibrary/1cf/1cf47563d15fb221b8c8a33642942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08920"/>
            <a:ext cx="2054234" cy="1368152"/>
          </a:xfrm>
          <a:prstGeom prst="rect">
            <a:avLst/>
          </a:prstGeom>
          <a:noFill/>
        </p:spPr>
      </p:pic>
      <p:sp>
        <p:nvSpPr>
          <p:cNvPr id="7" name="Выноска 1 6"/>
          <p:cNvSpPr/>
          <p:nvPr/>
        </p:nvSpPr>
        <p:spPr>
          <a:xfrm>
            <a:off x="4932040" y="5157192"/>
            <a:ext cx="2376264" cy="1512168"/>
          </a:xfrm>
          <a:prstGeom prst="borderCallout1">
            <a:avLst>
              <a:gd name="adj1" fmla="val 18750"/>
              <a:gd name="adj2" fmla="val -8333"/>
              <a:gd name="adj3" fmla="val -9506"/>
              <a:gd name="adj4" fmla="val -54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http://stolicadetstva.com/images/text/20494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229200"/>
            <a:ext cx="1761984" cy="1395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72400" cy="51667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2. Залежно від стану суб'єкта навіювання розрізняють:</a:t>
            </a:r>
            <a:endParaRPr lang="ru-RU" sz="1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3861048"/>
          <a:ext cx="62646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s://easy-psychology.ru/content/images/2015/06/images--3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484784"/>
            <a:ext cx="2695575" cy="169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</TotalTime>
  <Words>1272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НАВІЮВАННЯ</vt:lpstr>
      <vt:lpstr>ПЛАН</vt:lpstr>
      <vt:lpstr>Загальна характеристика поняття навіювання </vt:lpstr>
      <vt:lpstr>Презентация PowerPoint</vt:lpstr>
      <vt:lpstr>Види навіювання, форми їх застосування у педагогічному процесі</vt:lpstr>
      <vt:lpstr>Навіювання</vt:lpstr>
      <vt:lpstr>Класифікація навіювання</vt:lpstr>
      <vt:lpstr>1.В залежності від джерел вселяє впливу розрізняють: </vt:lpstr>
      <vt:lpstr>2. Залежно від стану суб'єкта навіювання розрізняють:</vt:lpstr>
      <vt:lpstr>3. Залежно від змісту розрізняють: </vt:lpstr>
      <vt:lpstr>Педагогічна техніка різних видів навіювального впливу. </vt:lpstr>
      <vt:lpstr>Презентация PowerPoint</vt:lpstr>
      <vt:lpstr>Поняття «педагогічна техніка»</vt:lpstr>
      <vt:lpstr>Презентация PowerPoint</vt:lpstr>
      <vt:lpstr>Умовно всі команди і накази, використовувані в навчально-виховній практиці ділять, на наступні типи: </vt:lpstr>
      <vt:lpstr>стилі педагогічного спілкування</vt:lpstr>
      <vt:lpstr>Презентация PowerPoint</vt:lpstr>
      <vt:lpstr>Типові моделі спілкування</vt:lpstr>
      <vt:lpstr>Презентация PowerPoint</vt:lpstr>
      <vt:lpstr>Презентация PowerPoint</vt:lpstr>
      <vt:lpstr>Комунікативні здібності педагога</vt:lpstr>
      <vt:lpstr>Презентация PowerPoint</vt:lpstr>
      <vt:lpstr>Якості сучасного вчителя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НАВІЮВАННЯ</dc:title>
  <dc:creator>Ира</dc:creator>
  <cp:lastModifiedBy>Марина</cp:lastModifiedBy>
  <cp:revision>20</cp:revision>
  <dcterms:created xsi:type="dcterms:W3CDTF">2015-12-17T20:11:45Z</dcterms:created>
  <dcterms:modified xsi:type="dcterms:W3CDTF">2015-12-20T15:41:22Z</dcterms:modified>
</cp:coreProperties>
</file>