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403" r:id="rId2"/>
    <p:sldId id="554" r:id="rId3"/>
    <p:sldId id="312" r:id="rId4"/>
    <p:sldId id="266" r:id="rId5"/>
    <p:sldId id="301" r:id="rId6"/>
    <p:sldId id="267" r:id="rId7"/>
    <p:sldId id="268" r:id="rId8"/>
    <p:sldId id="302" r:id="rId9"/>
    <p:sldId id="303" r:id="rId10"/>
    <p:sldId id="273" r:id="rId11"/>
    <p:sldId id="269" r:id="rId12"/>
    <p:sldId id="274" r:id="rId13"/>
    <p:sldId id="305" r:id="rId14"/>
    <p:sldId id="304" r:id="rId15"/>
    <p:sldId id="306" r:id="rId16"/>
    <p:sldId id="307" r:id="rId17"/>
    <p:sldId id="310" r:id="rId18"/>
    <p:sldId id="311" r:id="rId19"/>
    <p:sldId id="315" r:id="rId20"/>
    <p:sldId id="314" r:id="rId21"/>
    <p:sldId id="316" r:id="rId22"/>
    <p:sldId id="313" r:id="rId23"/>
    <p:sldId id="294" r:id="rId24"/>
    <p:sldId id="318" r:id="rId25"/>
    <p:sldId id="295" r:id="rId26"/>
    <p:sldId id="296" r:id="rId27"/>
    <p:sldId id="297" r:id="rId28"/>
    <p:sldId id="298" r:id="rId29"/>
    <p:sldId id="299" r:id="rId30"/>
    <p:sldId id="300" r:id="rId31"/>
    <p:sldId id="275" r:id="rId32"/>
    <p:sldId id="276" r:id="rId33"/>
    <p:sldId id="277" r:id="rId34"/>
    <p:sldId id="405" r:id="rId35"/>
    <p:sldId id="522" r:id="rId36"/>
    <p:sldId id="524" r:id="rId37"/>
    <p:sldId id="525" r:id="rId38"/>
    <p:sldId id="526" r:id="rId39"/>
    <p:sldId id="532" r:id="rId40"/>
    <p:sldId id="546" r:id="rId41"/>
    <p:sldId id="547" r:id="rId42"/>
    <p:sldId id="534" r:id="rId43"/>
    <p:sldId id="539" r:id="rId44"/>
    <p:sldId id="540" r:id="rId45"/>
    <p:sldId id="543" r:id="rId46"/>
    <p:sldId id="544" r:id="rId47"/>
    <p:sldId id="545" r:id="rId48"/>
    <p:sldId id="452" r:id="rId49"/>
    <p:sldId id="453" r:id="rId50"/>
    <p:sldId id="541" r:id="rId51"/>
    <p:sldId id="542" r:id="rId52"/>
    <p:sldId id="535" r:id="rId53"/>
    <p:sldId id="536" r:id="rId54"/>
    <p:sldId id="537" r:id="rId55"/>
    <p:sldId id="538" r:id="rId56"/>
    <p:sldId id="528" r:id="rId57"/>
    <p:sldId id="529" r:id="rId58"/>
    <p:sldId id="530" r:id="rId59"/>
    <p:sldId id="531" r:id="rId60"/>
    <p:sldId id="533" r:id="rId61"/>
    <p:sldId id="548" r:id="rId62"/>
    <p:sldId id="553" r:id="rId63"/>
    <p:sldId id="551" r:id="rId64"/>
    <p:sldId id="839" r:id="rId65"/>
    <p:sldId id="840" r:id="rId66"/>
    <p:sldId id="842" r:id="rId67"/>
    <p:sldId id="843" r:id="rId68"/>
  </p:sldIdLst>
  <p:sldSz cx="12192000" cy="6858000"/>
  <p:notesSz cx="6858000" cy="9144000"/>
  <p:custDataLst>
    <p:tags r:id="rId7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0F0460"/>
    <a:srgbClr val="260000"/>
    <a:srgbClr val="4F4F4F"/>
    <a:srgbClr val="FDF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3" autoAdjust="0"/>
    <p:restoredTop sz="94660"/>
  </p:normalViewPr>
  <p:slideViewPr>
    <p:cSldViewPr snapToGrid="0">
      <p:cViewPr varScale="1">
        <p:scale>
          <a:sx n="87" d="100"/>
          <a:sy n="87" d="100"/>
        </p:scale>
        <p:origin x="64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fif"/><Relationship Id="rId1" Type="http://schemas.openxmlformats.org/officeDocument/2006/relationships/image" Target="../media/image34.png"/><Relationship Id="rId4" Type="http://schemas.openxmlformats.org/officeDocument/2006/relationships/image" Target="../media/image37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g"/><Relationship Id="rId4" Type="http://schemas.openxmlformats.org/officeDocument/2006/relationships/image" Target="../media/image41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image" Target="../media/image42.jpg"/><Relationship Id="rId4" Type="http://schemas.openxmlformats.org/officeDocument/2006/relationships/image" Target="../media/image45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fif"/><Relationship Id="rId1" Type="http://schemas.openxmlformats.org/officeDocument/2006/relationships/image" Target="../media/image34.png"/><Relationship Id="rId4" Type="http://schemas.openxmlformats.org/officeDocument/2006/relationships/image" Target="../media/image37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g"/><Relationship Id="rId4" Type="http://schemas.openxmlformats.org/officeDocument/2006/relationships/image" Target="../media/image41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image" Target="../media/image42.jpg"/><Relationship Id="rId4" Type="http://schemas.openxmlformats.org/officeDocument/2006/relationships/image" Target="../media/image4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CE08D3-90E5-4956-B3AC-3F8249D605B7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D948B0-AF34-440E-8E24-9AD1FE2C5297}" type="parTrans" cxnId="{DDB53B13-9A1D-4AC2-A315-9F819DF52ACA}">
      <dgm:prSet/>
      <dgm:spPr/>
      <dgm:t>
        <a:bodyPr/>
        <a:lstStyle/>
        <a:p>
          <a:endParaRPr lang="ru-RU"/>
        </a:p>
      </dgm:t>
    </dgm:pt>
    <dgm:pt modelId="{7608C122-C59C-4DDB-80D9-4A70B85E44A8}">
      <dgm:prSet phldrT="[Текст]" custT="1"/>
      <dgm:spPr>
        <a:solidFill>
          <a:srgbClr val="0F0460">
            <a:alpha val="90000"/>
          </a:srgbClr>
        </a:solidFill>
      </dgm:spPr>
      <dgm:t>
        <a:bodyPr/>
        <a:lstStyle/>
        <a:p>
          <a:r>
            <a:rPr lang="uk-UA" sz="2000" i="0" noProof="0" dirty="0">
              <a:solidFill>
                <a:schemeClr val="bg1"/>
              </a:solidFill>
              <a:latin typeface="+mn-lt"/>
              <a:cs typeface="Times New Roman" pitchFamily="18" charset="0"/>
            </a:rPr>
            <a:t>Зміст і обсяг основних прав людини визначаються сукупністю таких соціальних чинників:</a:t>
          </a:r>
        </a:p>
      </dgm:t>
    </dgm:pt>
    <dgm:pt modelId="{D4275238-B78F-47E9-BD42-38BC3738B59C}" type="parTrans" cxnId="{35361565-0208-4407-88CB-13B910EC7099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BC49E2-B42E-4769-BCC3-36FDA0990CE9}">
      <dgm:prSet phldrT="[Текст]" custT="1"/>
      <dgm:spPr>
        <a:solidFill>
          <a:srgbClr val="0F0460">
            <a:alpha val="90000"/>
          </a:srgbClr>
        </a:solidFill>
      </dgm:spPr>
      <dgm:t>
        <a:bodyPr/>
        <a:lstStyle/>
        <a:p>
          <a:r>
            <a:rPr lang="uk-UA" sz="1800" b="1" i="0" noProof="0" dirty="0">
              <a:solidFill>
                <a:schemeClr val="bg1"/>
              </a:solidFill>
              <a:latin typeface="+mn-lt"/>
              <a:cs typeface="Times New Roman" pitchFamily="18" charset="0"/>
            </a:rPr>
            <a:t>інтерес людини, справедливо збалансований з інтересами, суспільства;</a:t>
          </a:r>
        </a:p>
      </dgm:t>
    </dgm:pt>
    <dgm:pt modelId="{2B7D7AFD-FFBA-4D4C-A997-4A30B77173FA}" type="sibTrans" cxnId="{35361565-0208-4407-88CB-13B910EC7099}">
      <dgm:prSet/>
      <dgm:spPr/>
      <dgm:t>
        <a:bodyPr/>
        <a:lstStyle/>
        <a:p>
          <a:endParaRPr lang="ru-RU"/>
        </a:p>
      </dgm:t>
    </dgm:pt>
    <dgm:pt modelId="{D512718C-4E64-4D45-AF42-212C4410A372}" type="parTrans" cxnId="{74BAC600-B51D-4F84-B7C1-3B99EF57D828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239E80-B0C7-4B23-9AF2-C9577DCD20D4}">
      <dgm:prSet phldrT="[Текст]" custT="1"/>
      <dgm:spPr>
        <a:solidFill>
          <a:srgbClr val="0F0460">
            <a:alpha val="90000"/>
          </a:srgbClr>
        </a:solidFill>
      </dgm:spPr>
      <dgm:t>
        <a:bodyPr/>
        <a:lstStyle/>
        <a:p>
          <a:r>
            <a:rPr lang="ru-RU" sz="1800" b="1" i="0">
              <a:solidFill>
                <a:schemeClr val="bg1"/>
              </a:solidFill>
              <a:latin typeface="+mn-lt"/>
              <a:cs typeface="Times New Roman" pitchFamily="18" charset="0"/>
            </a:rPr>
            <a:t>мораль суспільства, що переважає у даний період;</a:t>
          </a:r>
        </a:p>
      </dgm:t>
    </dgm:pt>
    <dgm:pt modelId="{154CF2B7-43B6-49BF-89E0-50EFD16CD28C}" type="sibTrans" cxnId="{74BAC600-B51D-4F84-B7C1-3B99EF57D828}">
      <dgm:prSet/>
      <dgm:spPr/>
      <dgm:t>
        <a:bodyPr/>
        <a:lstStyle/>
        <a:p>
          <a:endParaRPr lang="ru-RU"/>
        </a:p>
      </dgm:t>
    </dgm:pt>
    <dgm:pt modelId="{2CDC43BF-DFC1-4673-837C-C1E8C8E67F42}" type="parTrans" cxnId="{2E1D7D59-7807-4484-A51B-172166463461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EA9BE04-745A-4FA5-B7BC-F536DE503614}">
      <dgm:prSet phldrT="[Текст]" custT="1"/>
      <dgm:spPr>
        <a:solidFill>
          <a:srgbClr val="0F0460">
            <a:alpha val="90000"/>
          </a:srgbClr>
        </a:solidFill>
      </dgm:spPr>
      <dgm:t>
        <a:bodyPr/>
        <a:lstStyle/>
        <a:p>
          <a:r>
            <a:rPr lang="uk-UA" sz="1800" b="1" i="0" noProof="0" dirty="0">
              <a:solidFill>
                <a:schemeClr val="bg1"/>
              </a:solidFill>
              <a:latin typeface="+mn-lt"/>
              <a:cs typeface="Times New Roman" pitchFamily="18" charset="0"/>
            </a:rPr>
            <a:t>мета прав людини і відповідність цим правам засобів, використовуваних державою (реалізація, забезпечення та обмеження прав).</a:t>
          </a:r>
        </a:p>
      </dgm:t>
    </dgm:pt>
    <dgm:pt modelId="{1566C973-8ADC-4AEE-B6F7-FE677019DE21}" type="sibTrans" cxnId="{2E1D7D59-7807-4484-A51B-172166463461}">
      <dgm:prSet/>
      <dgm:spPr/>
      <dgm:t>
        <a:bodyPr/>
        <a:lstStyle/>
        <a:p>
          <a:endParaRPr lang="ru-RU"/>
        </a:p>
      </dgm:t>
    </dgm:pt>
    <dgm:pt modelId="{13D14915-D674-4811-ADA3-B1907E75947F}" type="sibTrans" cxnId="{DDB53B13-9A1D-4AC2-A315-9F819DF52ACA}">
      <dgm:prSet/>
      <dgm:spPr/>
      <dgm:t>
        <a:bodyPr/>
        <a:lstStyle/>
        <a:p>
          <a:endParaRPr lang="ru-RU"/>
        </a:p>
      </dgm:t>
    </dgm:pt>
    <dgm:pt modelId="{7C67E557-669A-4040-9F9A-BE4F72FC0D95}" type="pres">
      <dgm:prSet presAssocID="{FCCE08D3-90E5-4956-B3AC-3F8249D605B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45518D2E-5007-4C9D-B65E-E312D8FD6BE7}" type="pres">
      <dgm:prSet presAssocID="{7608C122-C59C-4DDB-80D9-4A70B85E44A8}" presName="hierRoot1" presStyleCnt="0"/>
      <dgm:spPr/>
    </dgm:pt>
    <dgm:pt modelId="{9DC3179B-5B30-45C1-B5E3-FA64C10D8362}" type="pres">
      <dgm:prSet presAssocID="{7608C122-C59C-4DDB-80D9-4A70B85E44A8}" presName="composite" presStyleCnt="0"/>
      <dgm:spPr/>
    </dgm:pt>
    <dgm:pt modelId="{DCD02678-E67D-48B0-BF07-9E4025CE7CD8}" type="pres">
      <dgm:prSet presAssocID="{7608C122-C59C-4DDB-80D9-4A70B85E44A8}" presName="background" presStyleLbl="node0" presStyleIdx="0" presStyleCnt="1"/>
      <dgm:spPr/>
    </dgm:pt>
    <dgm:pt modelId="{9816F94F-766D-4BBA-B0CB-B31F7802A1F2}" type="pres">
      <dgm:prSet presAssocID="{7608C122-C59C-4DDB-80D9-4A70B85E44A8}" presName="text" presStyleLbl="fgAcc0" presStyleIdx="0" presStyleCnt="1" custScaleX="201172" custLinFactNeighborX="3086" custLinFactNeighborY="-39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4DAB2D8-A648-4498-9D3F-431BE47CA59C}" type="pres">
      <dgm:prSet presAssocID="{7608C122-C59C-4DDB-80D9-4A70B85E44A8}" presName="hierChild2" presStyleCnt="0"/>
      <dgm:spPr/>
    </dgm:pt>
    <dgm:pt modelId="{9660B9B3-B28F-4A9D-A408-9E97F6B40CD8}" type="pres">
      <dgm:prSet presAssocID="{D4275238-B78F-47E9-BD42-38BC3738B59C}" presName="Name10" presStyleLbl="parChTrans1D2" presStyleIdx="0" presStyleCnt="3"/>
      <dgm:spPr/>
      <dgm:t>
        <a:bodyPr/>
        <a:lstStyle/>
        <a:p>
          <a:endParaRPr lang="uk-UA"/>
        </a:p>
      </dgm:t>
    </dgm:pt>
    <dgm:pt modelId="{EA2F440B-04C5-47EC-AB16-C73C603A1669}" type="pres">
      <dgm:prSet presAssocID="{6EBC49E2-B42E-4769-BCC3-36FDA0990CE9}" presName="hierRoot2" presStyleCnt="0"/>
      <dgm:spPr/>
    </dgm:pt>
    <dgm:pt modelId="{9DC9FE71-B1C1-4618-9D8E-B51A9A653D27}" type="pres">
      <dgm:prSet presAssocID="{6EBC49E2-B42E-4769-BCC3-36FDA0990CE9}" presName="composite2" presStyleCnt="0"/>
      <dgm:spPr/>
    </dgm:pt>
    <dgm:pt modelId="{469F0B31-D31F-4804-9610-55CCF11D0D20}" type="pres">
      <dgm:prSet presAssocID="{6EBC49E2-B42E-4769-BCC3-36FDA0990CE9}" presName="background2" presStyleLbl="node2" presStyleIdx="0" presStyleCnt="3"/>
      <dgm:spPr/>
    </dgm:pt>
    <dgm:pt modelId="{FAC1C9F3-F4D9-4A90-BFFE-A30656CF5A22}" type="pres">
      <dgm:prSet presAssocID="{6EBC49E2-B42E-4769-BCC3-36FDA0990CE9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6973758-F646-47A7-A2D8-83BECB26759F}" type="pres">
      <dgm:prSet presAssocID="{6EBC49E2-B42E-4769-BCC3-36FDA0990CE9}" presName="hierChild3" presStyleCnt="0"/>
      <dgm:spPr/>
    </dgm:pt>
    <dgm:pt modelId="{7E4FE45B-9DF0-4C17-861E-50C5B468C3EB}" type="pres">
      <dgm:prSet presAssocID="{D512718C-4E64-4D45-AF42-212C4410A372}" presName="Name10" presStyleLbl="parChTrans1D2" presStyleIdx="1" presStyleCnt="3"/>
      <dgm:spPr/>
      <dgm:t>
        <a:bodyPr/>
        <a:lstStyle/>
        <a:p>
          <a:endParaRPr lang="uk-UA"/>
        </a:p>
      </dgm:t>
    </dgm:pt>
    <dgm:pt modelId="{09147D1A-E46F-409F-A85A-56ADF1BDBEBA}" type="pres">
      <dgm:prSet presAssocID="{88239E80-B0C7-4B23-9AF2-C9577DCD20D4}" presName="hierRoot2" presStyleCnt="0"/>
      <dgm:spPr/>
    </dgm:pt>
    <dgm:pt modelId="{6727B7C4-9EE5-4A6D-AFEE-583146B5B1A3}" type="pres">
      <dgm:prSet presAssocID="{88239E80-B0C7-4B23-9AF2-C9577DCD20D4}" presName="composite2" presStyleCnt="0"/>
      <dgm:spPr/>
    </dgm:pt>
    <dgm:pt modelId="{1757408A-0377-4238-8CD6-D93B3817A21A}" type="pres">
      <dgm:prSet presAssocID="{88239E80-B0C7-4B23-9AF2-C9577DCD20D4}" presName="background2" presStyleLbl="node2" presStyleIdx="1" presStyleCnt="3"/>
      <dgm:spPr/>
    </dgm:pt>
    <dgm:pt modelId="{7E2814A5-87E1-4655-BC20-55A062E534F4}" type="pres">
      <dgm:prSet presAssocID="{88239E80-B0C7-4B23-9AF2-C9577DCD20D4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0468541-9F6F-406C-91F6-DFCE19A3D65D}" type="pres">
      <dgm:prSet presAssocID="{88239E80-B0C7-4B23-9AF2-C9577DCD20D4}" presName="hierChild3" presStyleCnt="0"/>
      <dgm:spPr/>
    </dgm:pt>
    <dgm:pt modelId="{07635764-B795-4D5E-8DD5-D87C0E2362DF}" type="pres">
      <dgm:prSet presAssocID="{2CDC43BF-DFC1-4673-837C-C1E8C8E67F42}" presName="Name10" presStyleLbl="parChTrans1D2" presStyleIdx="2" presStyleCnt="3"/>
      <dgm:spPr/>
      <dgm:t>
        <a:bodyPr/>
        <a:lstStyle/>
        <a:p>
          <a:endParaRPr lang="uk-UA"/>
        </a:p>
      </dgm:t>
    </dgm:pt>
    <dgm:pt modelId="{96346D98-3636-4AD7-8D55-5CFFF4541883}" type="pres">
      <dgm:prSet presAssocID="{CEA9BE04-745A-4FA5-B7BC-F536DE503614}" presName="hierRoot2" presStyleCnt="0"/>
      <dgm:spPr/>
    </dgm:pt>
    <dgm:pt modelId="{25BC9822-3889-4795-A0DD-F61838623FB0}" type="pres">
      <dgm:prSet presAssocID="{CEA9BE04-745A-4FA5-B7BC-F536DE503614}" presName="composite2" presStyleCnt="0"/>
      <dgm:spPr/>
    </dgm:pt>
    <dgm:pt modelId="{8DBA1B4F-38DD-49EA-A510-C3139FDB6534}" type="pres">
      <dgm:prSet presAssocID="{CEA9BE04-745A-4FA5-B7BC-F536DE503614}" presName="background2" presStyleLbl="node2" presStyleIdx="2" presStyleCnt="3"/>
      <dgm:spPr/>
    </dgm:pt>
    <dgm:pt modelId="{59BBBB70-9BBE-438A-B3FE-3CCF6311A92C}" type="pres">
      <dgm:prSet presAssocID="{CEA9BE04-745A-4FA5-B7BC-F536DE503614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1747EFC-8C5A-4348-91AD-A09810BF2507}" type="pres">
      <dgm:prSet presAssocID="{CEA9BE04-745A-4FA5-B7BC-F536DE503614}" presName="hierChild3" presStyleCnt="0"/>
      <dgm:spPr/>
    </dgm:pt>
  </dgm:ptLst>
  <dgm:cxnLst>
    <dgm:cxn modelId="{4AF337FF-28D3-4F0F-9797-CF01239D1DE2}" type="presOf" srcId="{2CDC43BF-DFC1-4673-837C-C1E8C8E67F42}" destId="{07635764-B795-4D5E-8DD5-D87C0E2362DF}" srcOrd="0" destOrd="0" presId="urn:microsoft.com/office/officeart/2005/8/layout/hierarchy1"/>
    <dgm:cxn modelId="{014F75C6-0A2D-4B32-820D-3939FB1EEE5B}" type="presOf" srcId="{6EBC49E2-B42E-4769-BCC3-36FDA0990CE9}" destId="{FAC1C9F3-F4D9-4A90-BFFE-A30656CF5A22}" srcOrd="0" destOrd="0" presId="urn:microsoft.com/office/officeart/2005/8/layout/hierarchy1"/>
    <dgm:cxn modelId="{2E1D7D59-7807-4484-A51B-172166463461}" srcId="{7608C122-C59C-4DDB-80D9-4A70B85E44A8}" destId="{CEA9BE04-745A-4FA5-B7BC-F536DE503614}" srcOrd="2" destOrd="0" parTransId="{2CDC43BF-DFC1-4673-837C-C1E8C8E67F42}" sibTransId="{1566C973-8ADC-4AEE-B6F7-FE677019DE21}"/>
    <dgm:cxn modelId="{CB39236B-4FE0-4AB1-B3F3-64A760DACB56}" type="presOf" srcId="{CEA9BE04-745A-4FA5-B7BC-F536DE503614}" destId="{59BBBB70-9BBE-438A-B3FE-3CCF6311A92C}" srcOrd="0" destOrd="0" presId="urn:microsoft.com/office/officeart/2005/8/layout/hierarchy1"/>
    <dgm:cxn modelId="{3F1103C9-9FB5-4DD4-B882-7CF7722DCED4}" type="presOf" srcId="{D4275238-B78F-47E9-BD42-38BC3738B59C}" destId="{9660B9B3-B28F-4A9D-A408-9E97F6B40CD8}" srcOrd="0" destOrd="0" presId="urn:microsoft.com/office/officeart/2005/8/layout/hierarchy1"/>
    <dgm:cxn modelId="{DDB53B13-9A1D-4AC2-A315-9F819DF52ACA}" srcId="{FCCE08D3-90E5-4956-B3AC-3F8249D605B7}" destId="{7608C122-C59C-4DDB-80D9-4A70B85E44A8}" srcOrd="0" destOrd="0" parTransId="{D3D948B0-AF34-440E-8E24-9AD1FE2C5297}" sibTransId="{13D14915-D674-4811-ADA3-B1907E75947F}"/>
    <dgm:cxn modelId="{74BAC600-B51D-4F84-B7C1-3B99EF57D828}" srcId="{7608C122-C59C-4DDB-80D9-4A70B85E44A8}" destId="{88239E80-B0C7-4B23-9AF2-C9577DCD20D4}" srcOrd="1" destOrd="0" parTransId="{D512718C-4E64-4D45-AF42-212C4410A372}" sibTransId="{154CF2B7-43B6-49BF-89E0-50EFD16CD28C}"/>
    <dgm:cxn modelId="{35361565-0208-4407-88CB-13B910EC7099}" srcId="{7608C122-C59C-4DDB-80D9-4A70B85E44A8}" destId="{6EBC49E2-B42E-4769-BCC3-36FDA0990CE9}" srcOrd="0" destOrd="0" parTransId="{D4275238-B78F-47E9-BD42-38BC3738B59C}" sibTransId="{2B7D7AFD-FFBA-4D4C-A997-4A30B77173FA}"/>
    <dgm:cxn modelId="{F5FB5F34-9FD0-4A88-AD09-E025CA89C36F}" type="presOf" srcId="{7608C122-C59C-4DDB-80D9-4A70B85E44A8}" destId="{9816F94F-766D-4BBA-B0CB-B31F7802A1F2}" srcOrd="0" destOrd="0" presId="urn:microsoft.com/office/officeart/2005/8/layout/hierarchy1"/>
    <dgm:cxn modelId="{66EE986F-F129-4C25-8B5E-6445A6F4AE04}" type="presOf" srcId="{D512718C-4E64-4D45-AF42-212C4410A372}" destId="{7E4FE45B-9DF0-4C17-861E-50C5B468C3EB}" srcOrd="0" destOrd="0" presId="urn:microsoft.com/office/officeart/2005/8/layout/hierarchy1"/>
    <dgm:cxn modelId="{DF984AEF-FB44-4AA2-BAB7-8A86A6CAE9A9}" type="presOf" srcId="{FCCE08D3-90E5-4956-B3AC-3F8249D605B7}" destId="{7C67E557-669A-4040-9F9A-BE4F72FC0D95}" srcOrd="0" destOrd="0" presId="urn:microsoft.com/office/officeart/2005/8/layout/hierarchy1"/>
    <dgm:cxn modelId="{A8B40A7F-EDF1-43B2-BD59-9D8E6D50417B}" type="presOf" srcId="{88239E80-B0C7-4B23-9AF2-C9577DCD20D4}" destId="{7E2814A5-87E1-4655-BC20-55A062E534F4}" srcOrd="0" destOrd="0" presId="urn:microsoft.com/office/officeart/2005/8/layout/hierarchy1"/>
    <dgm:cxn modelId="{7DED24F8-EB4C-4AB3-8914-2AD4C258E176}" type="presParOf" srcId="{7C67E557-669A-4040-9F9A-BE4F72FC0D95}" destId="{45518D2E-5007-4C9D-B65E-E312D8FD6BE7}" srcOrd="0" destOrd="0" presId="urn:microsoft.com/office/officeart/2005/8/layout/hierarchy1"/>
    <dgm:cxn modelId="{142707F4-5924-46C0-809F-E54D1A4CF89E}" type="presParOf" srcId="{45518D2E-5007-4C9D-B65E-E312D8FD6BE7}" destId="{9DC3179B-5B30-45C1-B5E3-FA64C10D8362}" srcOrd="0" destOrd="0" presId="urn:microsoft.com/office/officeart/2005/8/layout/hierarchy1"/>
    <dgm:cxn modelId="{2065FAB6-78E0-4865-8539-D7264B20B5E0}" type="presParOf" srcId="{9DC3179B-5B30-45C1-B5E3-FA64C10D8362}" destId="{DCD02678-E67D-48B0-BF07-9E4025CE7CD8}" srcOrd="0" destOrd="0" presId="urn:microsoft.com/office/officeart/2005/8/layout/hierarchy1"/>
    <dgm:cxn modelId="{A129B294-00E5-4204-AC68-7203D843657D}" type="presParOf" srcId="{9DC3179B-5B30-45C1-B5E3-FA64C10D8362}" destId="{9816F94F-766D-4BBA-B0CB-B31F7802A1F2}" srcOrd="1" destOrd="0" presId="urn:microsoft.com/office/officeart/2005/8/layout/hierarchy1"/>
    <dgm:cxn modelId="{16362862-EDC2-4D10-95C7-588EDA64A928}" type="presParOf" srcId="{45518D2E-5007-4C9D-B65E-E312D8FD6BE7}" destId="{A4DAB2D8-A648-4498-9D3F-431BE47CA59C}" srcOrd="1" destOrd="0" presId="urn:microsoft.com/office/officeart/2005/8/layout/hierarchy1"/>
    <dgm:cxn modelId="{E4A9326B-9A26-4CFA-858F-A3C18E182A32}" type="presParOf" srcId="{A4DAB2D8-A648-4498-9D3F-431BE47CA59C}" destId="{9660B9B3-B28F-4A9D-A408-9E97F6B40CD8}" srcOrd="0" destOrd="0" presId="urn:microsoft.com/office/officeart/2005/8/layout/hierarchy1"/>
    <dgm:cxn modelId="{2EE0658B-21E0-4C79-B830-B1B3A29E2F95}" type="presParOf" srcId="{A4DAB2D8-A648-4498-9D3F-431BE47CA59C}" destId="{EA2F440B-04C5-47EC-AB16-C73C603A1669}" srcOrd="1" destOrd="0" presId="urn:microsoft.com/office/officeart/2005/8/layout/hierarchy1"/>
    <dgm:cxn modelId="{1FCAE898-0A17-4C83-8C13-CD62998A7B76}" type="presParOf" srcId="{EA2F440B-04C5-47EC-AB16-C73C603A1669}" destId="{9DC9FE71-B1C1-4618-9D8E-B51A9A653D27}" srcOrd="0" destOrd="0" presId="urn:microsoft.com/office/officeart/2005/8/layout/hierarchy1"/>
    <dgm:cxn modelId="{02ECEA6F-DEB3-49A6-AC46-3FE3AE9126DE}" type="presParOf" srcId="{9DC9FE71-B1C1-4618-9D8E-B51A9A653D27}" destId="{469F0B31-D31F-4804-9610-55CCF11D0D20}" srcOrd="0" destOrd="0" presId="urn:microsoft.com/office/officeart/2005/8/layout/hierarchy1"/>
    <dgm:cxn modelId="{C5D7D294-8173-4196-BEC0-6E50416BB7F4}" type="presParOf" srcId="{9DC9FE71-B1C1-4618-9D8E-B51A9A653D27}" destId="{FAC1C9F3-F4D9-4A90-BFFE-A30656CF5A22}" srcOrd="1" destOrd="0" presId="urn:microsoft.com/office/officeart/2005/8/layout/hierarchy1"/>
    <dgm:cxn modelId="{C562990E-6946-45B5-8E6A-24782DFF4997}" type="presParOf" srcId="{EA2F440B-04C5-47EC-AB16-C73C603A1669}" destId="{36973758-F646-47A7-A2D8-83BECB26759F}" srcOrd="1" destOrd="0" presId="urn:microsoft.com/office/officeart/2005/8/layout/hierarchy1"/>
    <dgm:cxn modelId="{8A63645C-C7A5-4AD7-B4B1-10207024736A}" type="presParOf" srcId="{A4DAB2D8-A648-4498-9D3F-431BE47CA59C}" destId="{7E4FE45B-9DF0-4C17-861E-50C5B468C3EB}" srcOrd="2" destOrd="0" presId="urn:microsoft.com/office/officeart/2005/8/layout/hierarchy1"/>
    <dgm:cxn modelId="{F52AE1C8-058E-49C0-AC00-61D35395148E}" type="presParOf" srcId="{A4DAB2D8-A648-4498-9D3F-431BE47CA59C}" destId="{09147D1A-E46F-409F-A85A-56ADF1BDBEBA}" srcOrd="3" destOrd="0" presId="urn:microsoft.com/office/officeart/2005/8/layout/hierarchy1"/>
    <dgm:cxn modelId="{60DF0F0D-6E9A-4B7D-9A8F-1CBCBAFC1A04}" type="presParOf" srcId="{09147D1A-E46F-409F-A85A-56ADF1BDBEBA}" destId="{6727B7C4-9EE5-4A6D-AFEE-583146B5B1A3}" srcOrd="0" destOrd="0" presId="urn:microsoft.com/office/officeart/2005/8/layout/hierarchy1"/>
    <dgm:cxn modelId="{7595EC25-2232-43A5-8DB4-49939D5A56C3}" type="presParOf" srcId="{6727B7C4-9EE5-4A6D-AFEE-583146B5B1A3}" destId="{1757408A-0377-4238-8CD6-D93B3817A21A}" srcOrd="0" destOrd="0" presId="urn:microsoft.com/office/officeart/2005/8/layout/hierarchy1"/>
    <dgm:cxn modelId="{9DF9BF9C-4958-4DD0-B3C4-17B3650503E7}" type="presParOf" srcId="{6727B7C4-9EE5-4A6D-AFEE-583146B5B1A3}" destId="{7E2814A5-87E1-4655-BC20-55A062E534F4}" srcOrd="1" destOrd="0" presId="urn:microsoft.com/office/officeart/2005/8/layout/hierarchy1"/>
    <dgm:cxn modelId="{FF237B0D-A26B-4C9A-8C95-B8A7E9E32FBA}" type="presParOf" srcId="{09147D1A-E46F-409F-A85A-56ADF1BDBEBA}" destId="{60468541-9F6F-406C-91F6-DFCE19A3D65D}" srcOrd="1" destOrd="0" presId="urn:microsoft.com/office/officeart/2005/8/layout/hierarchy1"/>
    <dgm:cxn modelId="{A8475D80-8BDE-4949-A748-7E28E1CA82F7}" type="presParOf" srcId="{A4DAB2D8-A648-4498-9D3F-431BE47CA59C}" destId="{07635764-B795-4D5E-8DD5-D87C0E2362DF}" srcOrd="4" destOrd="0" presId="urn:microsoft.com/office/officeart/2005/8/layout/hierarchy1"/>
    <dgm:cxn modelId="{146EF887-2515-4745-8074-0930FEE41600}" type="presParOf" srcId="{A4DAB2D8-A648-4498-9D3F-431BE47CA59C}" destId="{96346D98-3636-4AD7-8D55-5CFFF4541883}" srcOrd="5" destOrd="0" presId="urn:microsoft.com/office/officeart/2005/8/layout/hierarchy1"/>
    <dgm:cxn modelId="{08EF8EFC-FBAA-4A66-92FC-6D429C994D2B}" type="presParOf" srcId="{96346D98-3636-4AD7-8D55-5CFFF4541883}" destId="{25BC9822-3889-4795-A0DD-F61838623FB0}" srcOrd="0" destOrd="0" presId="urn:microsoft.com/office/officeart/2005/8/layout/hierarchy1"/>
    <dgm:cxn modelId="{C022B8A2-CD44-47DC-94E3-BAB7FC15EED1}" type="presParOf" srcId="{25BC9822-3889-4795-A0DD-F61838623FB0}" destId="{8DBA1B4F-38DD-49EA-A510-C3139FDB6534}" srcOrd="0" destOrd="0" presId="urn:microsoft.com/office/officeart/2005/8/layout/hierarchy1"/>
    <dgm:cxn modelId="{BE804CD6-C9D2-4DEF-9AFF-A2304EF5BA27}" type="presParOf" srcId="{25BC9822-3889-4795-A0DD-F61838623FB0}" destId="{59BBBB70-9BBE-438A-B3FE-3CCF6311A92C}" srcOrd="1" destOrd="0" presId="urn:microsoft.com/office/officeart/2005/8/layout/hierarchy1"/>
    <dgm:cxn modelId="{A4E38FC5-4751-414B-B4DA-2323F20A741E}" type="presParOf" srcId="{96346D98-3636-4AD7-8D55-5CFFF4541883}" destId="{A1747EFC-8C5A-4348-91AD-A09810BF2507}" srcOrd="1" destOrd="0" presId="urn:microsoft.com/office/officeart/2005/8/layout/hierarchy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DB58C1-BE40-4C9A-9D26-20654079439D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11533C-2F1D-4C8B-936B-FDD08C57955C}" type="parTrans" cxnId="{9451221E-D8FF-4860-90E8-C5B4E34D5E8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A35888-B77E-4EDB-A16E-8CA8CD764AE7}">
      <dgm:prSet phldrT="[Текст]" custT="1"/>
      <dgm:spPr>
        <a:solidFill>
          <a:srgbClr val="0F0460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uk-UA" sz="2000" dirty="0">
              <a:solidFill>
                <a:schemeClr val="bg1"/>
              </a:solidFill>
              <a:latin typeface="+mn-lt"/>
              <a:cs typeface="Times New Roman" pitchFamily="18" charset="0"/>
            </a:rPr>
            <a:t>особисті</a:t>
          </a:r>
          <a:endParaRPr lang="ru-RU" sz="19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300E9FE3-C57E-408B-AF15-FC3316FABFEA}" type="sibTrans" cxnId="{9451221E-D8FF-4860-90E8-C5B4E34D5E8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D7459F-755A-4912-8646-CEF3E29C710F}" type="parTrans" cxnId="{EB95BE61-6D4F-4379-A7C9-2AD7DCE8E76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06B5FF-2510-4B17-9B1B-AE4271E30583}">
      <dgm:prSet phldrT="[Текст]" custT="1"/>
      <dgm:spPr>
        <a:solidFill>
          <a:srgbClr val="0F0460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uk-UA" sz="2000">
              <a:solidFill>
                <a:schemeClr val="bg1"/>
              </a:solidFill>
              <a:latin typeface="+mn-lt"/>
              <a:cs typeface="Times New Roman" pitchFamily="18" charset="0"/>
            </a:rPr>
            <a:t>культурні</a:t>
          </a:r>
          <a:endParaRPr lang="ru-RU" sz="200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49087FFF-5290-4F4C-97A4-E4DFDB640FB2}" type="sibTrans" cxnId="{EB95BE61-6D4F-4379-A7C9-2AD7DCE8E76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E0F114-B0DE-499F-8B31-0A3FD94A540E}" type="parTrans" cxnId="{BCF81479-51A9-4299-B7DD-3BE84A847ED9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C8E656-8880-4376-B49A-BB8DA9CB07AB}">
      <dgm:prSet phldrT="[Текст]" custT="1"/>
      <dgm:spPr>
        <a:solidFill>
          <a:srgbClr val="0F0460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uk-UA" sz="2000">
              <a:solidFill>
                <a:schemeClr val="bg1"/>
              </a:solidFill>
              <a:latin typeface="+mn-lt"/>
              <a:cs typeface="Times New Roman" pitchFamily="18" charset="0"/>
            </a:rPr>
            <a:t>громадянські</a:t>
          </a:r>
          <a:endParaRPr lang="ru-RU" sz="190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65230DA3-D564-486F-9056-EB9333DC7F80}" type="sibTrans" cxnId="{BCF81479-51A9-4299-B7DD-3BE84A847ED9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B088EB-6218-43CC-B2B9-D5E58DFB87EF}" type="parTrans" cxnId="{6558BCA4-E769-40C3-BC37-E8DBD2E7F0DC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59458B-8397-4A15-B234-17FF97D72465}">
      <dgm:prSet phldrT="[Текст]" custT="1"/>
      <dgm:spPr>
        <a:solidFill>
          <a:srgbClr val="0F0460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uk-UA" sz="2000">
              <a:solidFill>
                <a:schemeClr val="bg1"/>
              </a:solidFill>
              <a:latin typeface="+mn-lt"/>
              <a:cs typeface="Times New Roman" pitchFamily="18" charset="0"/>
            </a:rPr>
            <a:t>економічні</a:t>
          </a:r>
          <a:endParaRPr lang="ru-RU" sz="200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4FB24BD2-888E-435C-9ADD-4E9FF33DBC90}" type="sibTrans" cxnId="{6558BCA4-E769-40C3-BC37-E8DBD2E7F0DC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53C62D-0511-4037-A8F5-2B83EAF5AA57}" type="parTrans" cxnId="{D4398D11-D1D8-4815-8C1A-C156EF622D04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24238C-0C6B-4CEE-857F-022503965BB7}">
      <dgm:prSet phldrT="[Текст]" custT="1"/>
      <dgm:spPr>
        <a:solidFill>
          <a:srgbClr val="0F0460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uk-UA" sz="2400">
              <a:solidFill>
                <a:schemeClr val="bg1"/>
              </a:solidFill>
              <a:latin typeface="+mn-lt"/>
              <a:cs typeface="Times New Roman" pitchFamily="18" charset="0"/>
            </a:rPr>
            <a:t>соціальні</a:t>
          </a:r>
          <a:endParaRPr lang="ru-RU" sz="240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1A7AC892-0D6F-4782-B357-C8030084327D}" type="sibTrans" cxnId="{D4398D11-D1D8-4815-8C1A-C156EF622D04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EE81C6-2995-44CB-91A1-1309E240CE0D}" type="parTrans" cxnId="{1B597842-A763-4655-9149-6D548794555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CAF911-14CA-402D-9C13-D8A2430F4FE3}">
      <dgm:prSet phldrT="[Текст]" custT="1"/>
      <dgm:spPr>
        <a:solidFill>
          <a:srgbClr val="0F0460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uk-UA" sz="2000">
              <a:solidFill>
                <a:schemeClr val="bg1"/>
              </a:solidFill>
              <a:latin typeface="+mn-lt"/>
              <a:cs typeface="Times New Roman" pitchFamily="18" charset="0"/>
            </a:rPr>
            <a:t>політичні</a:t>
          </a:r>
          <a:endParaRPr lang="ru-RU" sz="260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05B1D317-4FCF-423B-9472-D8369CF5EE08}" type="sibTrans" cxnId="{1B597842-A763-4655-9149-6D548794555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BCE426-5B1B-4701-9564-52B8258D8866}" type="pres">
      <dgm:prSet presAssocID="{C8DB58C1-BE40-4C9A-9D26-20654079439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367F766-6BC7-4988-AA56-1EC81DA7E48D}" type="pres">
      <dgm:prSet presAssocID="{C8DB58C1-BE40-4C9A-9D26-20654079439D}" presName="cycle" presStyleCnt="0"/>
      <dgm:spPr/>
    </dgm:pt>
    <dgm:pt modelId="{050D9E9F-4BAB-4565-8AFD-F6EFF2C6E456}" type="pres">
      <dgm:prSet presAssocID="{DAA35888-B77E-4EDB-A16E-8CA8CD764AE7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7C41954-DB19-4564-B2A4-7381A58F69C6}" type="pres">
      <dgm:prSet presAssocID="{300E9FE3-C57E-408B-AF15-FC3316FABFEA}" presName="sibTransFirstNode" presStyleLbl="bgShp" presStyleIdx="0" presStyleCnt="1"/>
      <dgm:spPr/>
      <dgm:t>
        <a:bodyPr/>
        <a:lstStyle/>
        <a:p>
          <a:endParaRPr lang="uk-UA"/>
        </a:p>
      </dgm:t>
    </dgm:pt>
    <dgm:pt modelId="{F72D0145-16D2-42CC-8773-3A0D3C924D53}" type="pres">
      <dgm:prSet presAssocID="{FC06B5FF-2510-4B17-9B1B-AE4271E30583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41ABF12-DBC7-41B7-B279-F028A4BF365C}" type="pres">
      <dgm:prSet presAssocID="{A1C8E656-8880-4376-B49A-BB8DA9CB07AB}" presName="nodeFollowingNodes" presStyleLbl="node1" presStyleIdx="2" presStyleCnt="6" custScaleX="11320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AFAEBD-793B-4AFA-8213-C088FD305C0A}" type="pres">
      <dgm:prSet presAssocID="{C659458B-8397-4A15-B234-17FF97D72465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90A77FF-BCE8-42CF-A014-0322D0653DAA}" type="pres">
      <dgm:prSet presAssocID="{5C24238C-0C6B-4CEE-857F-022503965BB7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7FAFB12-6E92-4BD1-85AC-7E8D57861121}" type="pres">
      <dgm:prSet presAssocID="{ECCAF911-14CA-402D-9C13-D8A2430F4FE3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F4B1448-7921-4B81-830D-1DD91759613A}" type="presOf" srcId="{DAA35888-B77E-4EDB-A16E-8CA8CD764AE7}" destId="{050D9E9F-4BAB-4565-8AFD-F6EFF2C6E456}" srcOrd="0" destOrd="0" presId="urn:microsoft.com/office/officeart/2005/8/layout/cycle3"/>
    <dgm:cxn modelId="{9451221E-D8FF-4860-90E8-C5B4E34D5E8D}" srcId="{C8DB58C1-BE40-4C9A-9D26-20654079439D}" destId="{DAA35888-B77E-4EDB-A16E-8CA8CD764AE7}" srcOrd="0" destOrd="0" parTransId="{7C11533C-2F1D-4C8B-936B-FDD08C57955C}" sibTransId="{300E9FE3-C57E-408B-AF15-FC3316FABFEA}"/>
    <dgm:cxn modelId="{F09E723E-5421-4743-9A55-BB98211338EC}" type="presOf" srcId="{A1C8E656-8880-4376-B49A-BB8DA9CB07AB}" destId="{341ABF12-DBC7-41B7-B279-F028A4BF365C}" srcOrd="0" destOrd="0" presId="urn:microsoft.com/office/officeart/2005/8/layout/cycle3"/>
    <dgm:cxn modelId="{1B597842-A763-4655-9149-6D5487945550}" srcId="{C8DB58C1-BE40-4C9A-9D26-20654079439D}" destId="{ECCAF911-14CA-402D-9C13-D8A2430F4FE3}" srcOrd="5" destOrd="0" parTransId="{14EE81C6-2995-44CB-91A1-1309E240CE0D}" sibTransId="{05B1D317-4FCF-423B-9472-D8369CF5EE08}"/>
    <dgm:cxn modelId="{1E98EEF9-340F-4153-9630-33C42638BF4C}" type="presOf" srcId="{C659458B-8397-4A15-B234-17FF97D72465}" destId="{F9AFAEBD-793B-4AFA-8213-C088FD305C0A}" srcOrd="0" destOrd="0" presId="urn:microsoft.com/office/officeart/2005/8/layout/cycle3"/>
    <dgm:cxn modelId="{95564BF1-6F15-41F0-8A09-7EE2EBCC40AE}" type="presOf" srcId="{C8DB58C1-BE40-4C9A-9D26-20654079439D}" destId="{05BCE426-5B1B-4701-9564-52B8258D8866}" srcOrd="0" destOrd="0" presId="urn:microsoft.com/office/officeart/2005/8/layout/cycle3"/>
    <dgm:cxn modelId="{6558BCA4-E769-40C3-BC37-E8DBD2E7F0DC}" srcId="{C8DB58C1-BE40-4C9A-9D26-20654079439D}" destId="{C659458B-8397-4A15-B234-17FF97D72465}" srcOrd="3" destOrd="0" parTransId="{93B088EB-6218-43CC-B2B9-D5E58DFB87EF}" sibTransId="{4FB24BD2-888E-435C-9ADD-4E9FF33DBC90}"/>
    <dgm:cxn modelId="{EB95BE61-6D4F-4379-A7C9-2AD7DCE8E760}" srcId="{C8DB58C1-BE40-4C9A-9D26-20654079439D}" destId="{FC06B5FF-2510-4B17-9B1B-AE4271E30583}" srcOrd="1" destOrd="0" parTransId="{01D7459F-755A-4912-8646-CEF3E29C710F}" sibTransId="{49087FFF-5290-4F4C-97A4-E4DFDB640FB2}"/>
    <dgm:cxn modelId="{D8DAE88E-3BA0-472D-B664-EB5EB4CC68EC}" type="presOf" srcId="{ECCAF911-14CA-402D-9C13-D8A2430F4FE3}" destId="{D7FAFB12-6E92-4BD1-85AC-7E8D57861121}" srcOrd="0" destOrd="0" presId="urn:microsoft.com/office/officeart/2005/8/layout/cycle3"/>
    <dgm:cxn modelId="{35A7391B-FE63-4509-ADDD-838A40B80DF2}" type="presOf" srcId="{300E9FE3-C57E-408B-AF15-FC3316FABFEA}" destId="{F7C41954-DB19-4564-B2A4-7381A58F69C6}" srcOrd="0" destOrd="0" presId="urn:microsoft.com/office/officeart/2005/8/layout/cycle3"/>
    <dgm:cxn modelId="{D4398D11-D1D8-4815-8C1A-C156EF622D04}" srcId="{C8DB58C1-BE40-4C9A-9D26-20654079439D}" destId="{5C24238C-0C6B-4CEE-857F-022503965BB7}" srcOrd="4" destOrd="0" parTransId="{3F53C62D-0511-4037-A8F5-2B83EAF5AA57}" sibTransId="{1A7AC892-0D6F-4782-B357-C8030084327D}"/>
    <dgm:cxn modelId="{3AA8CE69-DD70-408F-B9D6-873C9FC6CBA6}" type="presOf" srcId="{5C24238C-0C6B-4CEE-857F-022503965BB7}" destId="{C90A77FF-BCE8-42CF-A014-0322D0653DAA}" srcOrd="0" destOrd="0" presId="urn:microsoft.com/office/officeart/2005/8/layout/cycle3"/>
    <dgm:cxn modelId="{EE8362EE-23DD-4FFE-A725-29930CEC147C}" type="presOf" srcId="{FC06B5FF-2510-4B17-9B1B-AE4271E30583}" destId="{F72D0145-16D2-42CC-8773-3A0D3C924D53}" srcOrd="0" destOrd="0" presId="urn:microsoft.com/office/officeart/2005/8/layout/cycle3"/>
    <dgm:cxn modelId="{BCF81479-51A9-4299-B7DD-3BE84A847ED9}" srcId="{C8DB58C1-BE40-4C9A-9D26-20654079439D}" destId="{A1C8E656-8880-4376-B49A-BB8DA9CB07AB}" srcOrd="2" destOrd="0" parTransId="{DAE0F114-B0DE-499F-8B31-0A3FD94A540E}" sibTransId="{65230DA3-D564-486F-9056-EB9333DC7F80}"/>
    <dgm:cxn modelId="{AA56D7DC-B3BA-49E0-8238-0757D4C41357}" type="presParOf" srcId="{05BCE426-5B1B-4701-9564-52B8258D8866}" destId="{3367F766-6BC7-4988-AA56-1EC81DA7E48D}" srcOrd="0" destOrd="0" presId="urn:microsoft.com/office/officeart/2005/8/layout/cycle3"/>
    <dgm:cxn modelId="{03CC5E60-9FE3-48DD-8C47-ED3E039986BE}" type="presParOf" srcId="{3367F766-6BC7-4988-AA56-1EC81DA7E48D}" destId="{050D9E9F-4BAB-4565-8AFD-F6EFF2C6E456}" srcOrd="0" destOrd="0" presId="urn:microsoft.com/office/officeart/2005/8/layout/cycle3"/>
    <dgm:cxn modelId="{B8B07B13-168B-4BDA-B141-402866533A53}" type="presParOf" srcId="{3367F766-6BC7-4988-AA56-1EC81DA7E48D}" destId="{F7C41954-DB19-4564-B2A4-7381A58F69C6}" srcOrd="1" destOrd="0" presId="urn:microsoft.com/office/officeart/2005/8/layout/cycle3"/>
    <dgm:cxn modelId="{DB8FA622-54FA-4596-BECA-4777A5463334}" type="presParOf" srcId="{3367F766-6BC7-4988-AA56-1EC81DA7E48D}" destId="{F72D0145-16D2-42CC-8773-3A0D3C924D53}" srcOrd="2" destOrd="0" presId="urn:microsoft.com/office/officeart/2005/8/layout/cycle3"/>
    <dgm:cxn modelId="{7748EC13-94BE-4C57-9C6E-E16254EEAA4D}" type="presParOf" srcId="{3367F766-6BC7-4988-AA56-1EC81DA7E48D}" destId="{341ABF12-DBC7-41B7-B279-F028A4BF365C}" srcOrd="3" destOrd="0" presId="urn:microsoft.com/office/officeart/2005/8/layout/cycle3"/>
    <dgm:cxn modelId="{539F6A2D-A841-499F-A022-6E6CFC1524AA}" type="presParOf" srcId="{3367F766-6BC7-4988-AA56-1EC81DA7E48D}" destId="{F9AFAEBD-793B-4AFA-8213-C088FD305C0A}" srcOrd="4" destOrd="0" presId="urn:microsoft.com/office/officeart/2005/8/layout/cycle3"/>
    <dgm:cxn modelId="{6ED32363-923B-4B2D-AA4A-47DD1408F719}" type="presParOf" srcId="{3367F766-6BC7-4988-AA56-1EC81DA7E48D}" destId="{C90A77FF-BCE8-42CF-A014-0322D0653DAA}" srcOrd="5" destOrd="0" presId="urn:microsoft.com/office/officeart/2005/8/layout/cycle3"/>
    <dgm:cxn modelId="{4CD5D73B-35BA-4F91-95B9-AD9296F58999}" type="presParOf" srcId="{3367F766-6BC7-4988-AA56-1EC81DA7E48D}" destId="{D7FAFB12-6E92-4BD1-85AC-7E8D57861121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B2A92D-0B20-4146-9AF0-7836900474A2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041933-3BA5-48A1-AEB2-87E3FF68EF09}" type="parTrans" cxnId="{7AD9303D-6CDB-447C-BED4-35A71D4DC369}">
      <dgm:prSet/>
      <dgm:spPr/>
      <dgm:t>
        <a:bodyPr/>
        <a:lstStyle/>
        <a:p>
          <a:endParaRPr lang="ru-RU"/>
        </a:p>
      </dgm:t>
    </dgm:pt>
    <dgm:pt modelId="{415708E0-7D90-4338-A38B-BFA854CC0779}">
      <dgm:prSet phldrT="[Текст]" custT="1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ru-RU" sz="18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Перше покоління прав</a:t>
          </a:r>
        </a:p>
      </dgm:t>
    </dgm:pt>
    <dgm:pt modelId="{60083BA7-E866-47A7-9159-5D4CC8403130}" type="parTrans" cxnId="{B1BEB092-10BB-4C1D-8094-F9F8D9D4B86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D691BCF-5165-4001-867D-40DF801B2160}">
      <dgm:prSet phldrT="[Текст]" custT="1"/>
      <dgm:spPr>
        <a:solidFill>
          <a:srgbClr val="0F0460"/>
        </a:solidFill>
      </dgm:spPr>
      <dgm:t>
        <a:bodyPr/>
        <a:lstStyle/>
        <a:p>
          <a:r>
            <a:rPr lang="ru-RU" sz="1600" b="1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право </a:t>
          </a:r>
          <a:r>
            <a:rPr lang="ru-RU" sz="1600" b="1" i="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громадянина</a:t>
          </a:r>
          <a:r>
            <a:rPr lang="ru-RU" sz="1600" b="1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на свободу думки, </a:t>
          </a:r>
          <a:r>
            <a:rPr lang="ru-RU" sz="1600" b="1" i="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совісті</a:t>
          </a:r>
          <a:r>
            <a:rPr lang="ru-RU" sz="1600" b="1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600" b="1" i="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релігії</a:t>
          </a:r>
          <a:endParaRPr lang="ru-RU" sz="1600" b="1" i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B594E7B-957C-406F-B03B-6C9CB11B0CAF}" type="sibTrans" cxnId="{B1BEB092-10BB-4C1D-8094-F9F8D9D4B861}">
      <dgm:prSet/>
      <dgm:spPr/>
      <dgm:t>
        <a:bodyPr/>
        <a:lstStyle/>
        <a:p>
          <a:endParaRPr lang="ru-RU"/>
        </a:p>
      </dgm:t>
    </dgm:pt>
    <dgm:pt modelId="{AA6A4923-857E-489C-8D21-47CA70C29AD1}" type="parTrans" cxnId="{78B4ED30-3DEF-4F2C-9501-7BD7BF576BE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33E8B60-492A-4AE1-BB24-CDEE11844795}">
      <dgm:prSet phldrT="[Текст]" custT="1"/>
      <dgm:spPr>
        <a:solidFill>
          <a:srgbClr val="0F0460"/>
        </a:solidFill>
      </dgm:spPr>
      <dgm:t>
        <a:bodyPr/>
        <a:lstStyle/>
        <a:p>
          <a:r>
            <a:rPr lang="ru-RU" sz="1600" b="1" i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 участь у здійсненні державних справ</a:t>
          </a:r>
        </a:p>
      </dgm:t>
    </dgm:pt>
    <dgm:pt modelId="{D254D58B-068B-40B3-BC31-F35DA9866E75}" type="sibTrans" cxnId="{78B4ED30-3DEF-4F2C-9501-7BD7BF576BE5}">
      <dgm:prSet/>
      <dgm:spPr/>
      <dgm:t>
        <a:bodyPr/>
        <a:lstStyle/>
        <a:p>
          <a:endParaRPr lang="ru-RU"/>
        </a:p>
      </dgm:t>
    </dgm:pt>
    <dgm:pt modelId="{C46A0933-F946-4747-97E6-C1FF5A8DAA88}" type="parTrans" cxnId="{FE953661-A0D2-4F07-B8D4-80CC88D90CC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6D66433-1E0A-4F1D-B4BA-890C6FD5C7B0}">
      <dgm:prSet phldrT="[Текст]" custT="1"/>
      <dgm:spPr>
        <a:solidFill>
          <a:srgbClr val="0F0460"/>
        </a:solidFill>
      </dgm:spPr>
      <dgm:t>
        <a:bodyPr/>
        <a:lstStyle/>
        <a:p>
          <a:r>
            <a:rPr lang="ru-RU" sz="1600" b="1" i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 рівність перед законом</a:t>
          </a:r>
        </a:p>
      </dgm:t>
    </dgm:pt>
    <dgm:pt modelId="{1AB78281-F994-4A5D-8271-340803F9F144}" type="sibTrans" cxnId="{FE953661-A0D2-4F07-B8D4-80CC88D90CCF}">
      <dgm:prSet/>
      <dgm:spPr/>
      <dgm:t>
        <a:bodyPr/>
        <a:lstStyle/>
        <a:p>
          <a:endParaRPr lang="ru-RU"/>
        </a:p>
      </dgm:t>
    </dgm:pt>
    <dgm:pt modelId="{AD818380-8508-46DE-B04A-5A791206E3AB}" type="parTrans" cxnId="{5CE8FF78-D038-4553-B52C-8BB0568F2ED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AFA05A2-11EE-4298-BB40-29F6232F9F77}">
      <dgm:prSet phldrT="[Текст]" custT="1"/>
      <dgm:spPr>
        <a:solidFill>
          <a:srgbClr val="0F0460"/>
        </a:solidFill>
      </dgm:spPr>
      <dgm:t>
        <a:bodyPr/>
        <a:lstStyle/>
        <a:p>
          <a:r>
            <a:rPr lang="ru-RU" sz="1600" b="1" i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право на життя, свободу і безпеку особи</a:t>
          </a:r>
        </a:p>
      </dgm:t>
    </dgm:pt>
    <dgm:pt modelId="{AA07048A-D294-479C-84C8-D60BDEC98D72}" type="sibTrans" cxnId="{5CE8FF78-D038-4553-B52C-8BB0568F2EDB}">
      <dgm:prSet/>
      <dgm:spPr/>
      <dgm:t>
        <a:bodyPr/>
        <a:lstStyle/>
        <a:p>
          <a:endParaRPr lang="ru-RU"/>
        </a:p>
      </dgm:t>
    </dgm:pt>
    <dgm:pt modelId="{4661984A-A516-43A7-BE5A-C604A5EC8DA8}" type="parTrans" cxnId="{4C30365D-5756-4E54-A535-6CE7A45890F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9A0AB6F-D24B-4773-860D-FFB4C9411B08}">
      <dgm:prSet phldrT="[Текст]" custT="1"/>
      <dgm:spPr>
        <a:solidFill>
          <a:srgbClr val="0F0460"/>
        </a:solidFill>
      </dgm:spPr>
      <dgm:t>
        <a:bodyPr/>
        <a:lstStyle/>
        <a:p>
          <a:r>
            <a:rPr lang="ru-RU" sz="1600" b="1" i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право на свободу від довільного арешту, затримання або вигнання</a:t>
          </a:r>
        </a:p>
      </dgm:t>
    </dgm:pt>
    <dgm:pt modelId="{9A648E5A-24FA-417F-BA8E-C8885B60D996}" type="sibTrans" cxnId="{4C30365D-5756-4E54-A535-6CE7A45890FF}">
      <dgm:prSet/>
      <dgm:spPr/>
      <dgm:t>
        <a:bodyPr/>
        <a:lstStyle/>
        <a:p>
          <a:endParaRPr lang="ru-RU"/>
        </a:p>
      </dgm:t>
    </dgm:pt>
    <dgm:pt modelId="{D61DC369-B62A-4C0E-9EDA-F0639946A1DD}" type="parTrans" cxnId="{CAABE145-579C-4CE5-8BE5-2C8A56F91E2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C4D9060-6DF2-40C2-BC89-F5F668D0F907}">
      <dgm:prSet phldrT="[Текст]"/>
      <dgm:spPr/>
      <dgm:t>
        <a:bodyPr/>
        <a:lstStyle/>
        <a:p>
          <a:r>
            <a:rPr lang="ru-RU" b="1" i="1">
              <a:latin typeface="Times New Roman" pitchFamily="18" charset="0"/>
              <a:cs typeface="Times New Roman" pitchFamily="18" charset="0"/>
            </a:rPr>
            <a:t>право на гласний розгляд справи незалежним і неупередженим судом</a:t>
          </a:r>
        </a:p>
      </dgm:t>
    </dgm:pt>
    <dgm:pt modelId="{499797F3-A343-4A01-83F0-3C2DD6F8A7F9}" type="sibTrans" cxnId="{CAABE145-579C-4CE5-8BE5-2C8A56F91E2A}">
      <dgm:prSet/>
      <dgm:spPr/>
      <dgm:t>
        <a:bodyPr/>
        <a:lstStyle/>
        <a:p>
          <a:endParaRPr lang="ru-RU"/>
        </a:p>
      </dgm:t>
    </dgm:pt>
    <dgm:pt modelId="{612A73D4-C099-4619-930F-92DCD3A57A22}" type="sibTrans" cxnId="{7AD9303D-6CDB-447C-BED4-35A71D4DC369}">
      <dgm:prSet/>
      <dgm:spPr/>
      <dgm:t>
        <a:bodyPr/>
        <a:lstStyle/>
        <a:p>
          <a:endParaRPr lang="ru-RU"/>
        </a:p>
      </dgm:t>
    </dgm:pt>
    <dgm:pt modelId="{9C638A6A-7E84-4BA9-85B3-509BF9F449F9}" type="pres">
      <dgm:prSet presAssocID="{7CB2A92D-0B20-4146-9AF0-7836900474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5E79E73B-2A61-4528-B468-18CC8ED66E5D}" type="pres">
      <dgm:prSet presAssocID="{415708E0-7D90-4338-A38B-BFA854CC0779}" presName="hierRoot1" presStyleCnt="0"/>
      <dgm:spPr/>
    </dgm:pt>
    <dgm:pt modelId="{8BC7E867-9A50-47E5-88C8-52F7E5EB6BD0}" type="pres">
      <dgm:prSet presAssocID="{415708E0-7D90-4338-A38B-BFA854CC0779}" presName="composite" presStyleCnt="0"/>
      <dgm:spPr/>
    </dgm:pt>
    <dgm:pt modelId="{A95AFAA9-0DE5-4416-BEEB-8CCC01988BD6}" type="pres">
      <dgm:prSet presAssocID="{415708E0-7D90-4338-A38B-BFA854CC0779}" presName="background" presStyleLbl="node0" presStyleIdx="0" presStyleCnt="1"/>
      <dgm:spPr/>
    </dgm:pt>
    <dgm:pt modelId="{5D3C80BB-9608-434A-AC03-75956159400E}" type="pres">
      <dgm:prSet presAssocID="{415708E0-7D90-4338-A38B-BFA854CC0779}" presName="text" presStyleLbl="fgAcc0" presStyleIdx="0" presStyleCnt="1" custScaleX="13614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2683FA1-DA58-4D91-ADD5-2AC6BD7A44D4}" type="pres">
      <dgm:prSet presAssocID="{415708E0-7D90-4338-A38B-BFA854CC0779}" presName="hierChild2" presStyleCnt="0"/>
      <dgm:spPr/>
    </dgm:pt>
    <dgm:pt modelId="{F4BEF1C4-411D-4413-97AC-824BE746B985}" type="pres">
      <dgm:prSet presAssocID="{60083BA7-E866-47A7-9159-5D4CC8403130}" presName="Name10" presStyleLbl="parChTrans1D2" presStyleIdx="0" presStyleCnt="6"/>
      <dgm:spPr/>
      <dgm:t>
        <a:bodyPr/>
        <a:lstStyle/>
        <a:p>
          <a:endParaRPr lang="uk-UA"/>
        </a:p>
      </dgm:t>
    </dgm:pt>
    <dgm:pt modelId="{D6C5D9A4-370C-4607-B13A-65F16F38AB0F}" type="pres">
      <dgm:prSet presAssocID="{FD691BCF-5165-4001-867D-40DF801B2160}" presName="hierRoot2" presStyleCnt="0"/>
      <dgm:spPr/>
    </dgm:pt>
    <dgm:pt modelId="{DEED5936-9F15-42D8-A029-D15A85569D87}" type="pres">
      <dgm:prSet presAssocID="{FD691BCF-5165-4001-867D-40DF801B2160}" presName="composite2" presStyleCnt="0"/>
      <dgm:spPr/>
    </dgm:pt>
    <dgm:pt modelId="{EB89DCF8-038A-45A2-959A-A516BC6E12C1}" type="pres">
      <dgm:prSet presAssocID="{FD691BCF-5165-4001-867D-40DF801B2160}" presName="background2" presStyleLbl="node2" presStyleIdx="0" presStyleCnt="6"/>
      <dgm:spPr/>
    </dgm:pt>
    <dgm:pt modelId="{783EA2E6-AED5-42DE-A3D1-BA283D2E9F39}" type="pres">
      <dgm:prSet presAssocID="{FD691BCF-5165-4001-867D-40DF801B2160}" presName="text2" presStyleLbl="fgAcc2" presStyleIdx="0" presStyleCnt="6" custScaleY="13226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2271FD5-769B-4B36-98B6-E3D8391F3BE6}" type="pres">
      <dgm:prSet presAssocID="{FD691BCF-5165-4001-867D-40DF801B2160}" presName="hierChild3" presStyleCnt="0"/>
      <dgm:spPr/>
    </dgm:pt>
    <dgm:pt modelId="{60BE328E-9128-403D-ABE5-286D034549F3}" type="pres">
      <dgm:prSet presAssocID="{AA6A4923-857E-489C-8D21-47CA70C29AD1}" presName="Name10" presStyleLbl="parChTrans1D2" presStyleIdx="1" presStyleCnt="6"/>
      <dgm:spPr/>
      <dgm:t>
        <a:bodyPr/>
        <a:lstStyle/>
        <a:p>
          <a:endParaRPr lang="uk-UA"/>
        </a:p>
      </dgm:t>
    </dgm:pt>
    <dgm:pt modelId="{973C6D66-F44A-4473-B122-A76BA91C8C80}" type="pres">
      <dgm:prSet presAssocID="{633E8B60-492A-4AE1-BB24-CDEE11844795}" presName="hierRoot2" presStyleCnt="0"/>
      <dgm:spPr/>
    </dgm:pt>
    <dgm:pt modelId="{01712679-3B52-4575-A5EF-E64C840D2517}" type="pres">
      <dgm:prSet presAssocID="{633E8B60-492A-4AE1-BB24-CDEE11844795}" presName="composite2" presStyleCnt="0"/>
      <dgm:spPr/>
    </dgm:pt>
    <dgm:pt modelId="{909862C3-FB54-4680-A79B-96A0F4AA1C94}" type="pres">
      <dgm:prSet presAssocID="{633E8B60-492A-4AE1-BB24-CDEE11844795}" presName="background2" presStyleLbl="node2" presStyleIdx="1" presStyleCnt="6"/>
      <dgm:spPr/>
    </dgm:pt>
    <dgm:pt modelId="{69FD7A3D-AB45-48DF-ADD3-FBE7356DE194}" type="pres">
      <dgm:prSet presAssocID="{633E8B60-492A-4AE1-BB24-CDEE11844795}" presName="text2" presStyleLbl="fgAcc2" presStyleIdx="1" presStyleCnt="6" custScaleY="13711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BFCDC39-A4EF-4F8E-AA6D-40D4E6C61446}" type="pres">
      <dgm:prSet presAssocID="{633E8B60-492A-4AE1-BB24-CDEE11844795}" presName="hierChild3" presStyleCnt="0"/>
      <dgm:spPr/>
    </dgm:pt>
    <dgm:pt modelId="{066E953B-1311-4805-B928-3D60C9AB4CE9}" type="pres">
      <dgm:prSet presAssocID="{C46A0933-F946-4747-97E6-C1FF5A8DAA88}" presName="Name10" presStyleLbl="parChTrans1D2" presStyleIdx="2" presStyleCnt="6"/>
      <dgm:spPr/>
      <dgm:t>
        <a:bodyPr/>
        <a:lstStyle/>
        <a:p>
          <a:endParaRPr lang="uk-UA"/>
        </a:p>
      </dgm:t>
    </dgm:pt>
    <dgm:pt modelId="{27D0E002-793A-4637-BB34-6B9BFB370F55}" type="pres">
      <dgm:prSet presAssocID="{76D66433-1E0A-4F1D-B4BA-890C6FD5C7B0}" presName="hierRoot2" presStyleCnt="0"/>
      <dgm:spPr/>
    </dgm:pt>
    <dgm:pt modelId="{A8BDC468-9C5D-4AD6-A68A-0326395991B0}" type="pres">
      <dgm:prSet presAssocID="{76D66433-1E0A-4F1D-B4BA-890C6FD5C7B0}" presName="composite2" presStyleCnt="0"/>
      <dgm:spPr/>
    </dgm:pt>
    <dgm:pt modelId="{7D602EE2-C7FE-47EF-8A99-F26BAAD80F4E}" type="pres">
      <dgm:prSet presAssocID="{76D66433-1E0A-4F1D-B4BA-890C6FD5C7B0}" presName="background2" presStyleLbl="node2" presStyleIdx="2" presStyleCnt="6"/>
      <dgm:spPr/>
    </dgm:pt>
    <dgm:pt modelId="{B51A6CA1-5A44-4DF5-A5FB-36B106A9FD36}" type="pres">
      <dgm:prSet presAssocID="{76D66433-1E0A-4F1D-B4BA-890C6FD5C7B0}" presName="text2" presStyleLbl="fgAcc2" presStyleIdx="2" presStyleCnt="6" custScaleY="14112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092BB5B-78BC-4F63-BCFE-12815B3D6B79}" type="pres">
      <dgm:prSet presAssocID="{76D66433-1E0A-4F1D-B4BA-890C6FD5C7B0}" presName="hierChild3" presStyleCnt="0"/>
      <dgm:spPr/>
    </dgm:pt>
    <dgm:pt modelId="{722E3D26-78DD-42AF-81CF-C156FB7C6462}" type="pres">
      <dgm:prSet presAssocID="{AD818380-8508-46DE-B04A-5A791206E3AB}" presName="Name10" presStyleLbl="parChTrans1D2" presStyleIdx="3" presStyleCnt="6"/>
      <dgm:spPr/>
      <dgm:t>
        <a:bodyPr/>
        <a:lstStyle/>
        <a:p>
          <a:endParaRPr lang="uk-UA"/>
        </a:p>
      </dgm:t>
    </dgm:pt>
    <dgm:pt modelId="{3035A910-FE8F-47AC-8FEA-A97A4864A2B5}" type="pres">
      <dgm:prSet presAssocID="{FAFA05A2-11EE-4298-BB40-29F6232F9F77}" presName="hierRoot2" presStyleCnt="0"/>
      <dgm:spPr/>
    </dgm:pt>
    <dgm:pt modelId="{C5C6BCD3-FC9A-4C90-B455-E65A80A54125}" type="pres">
      <dgm:prSet presAssocID="{FAFA05A2-11EE-4298-BB40-29F6232F9F77}" presName="composite2" presStyleCnt="0"/>
      <dgm:spPr/>
    </dgm:pt>
    <dgm:pt modelId="{A3C86672-659D-4587-BE6E-5587C2245450}" type="pres">
      <dgm:prSet presAssocID="{FAFA05A2-11EE-4298-BB40-29F6232F9F77}" presName="background2" presStyleLbl="node2" presStyleIdx="3" presStyleCnt="6"/>
      <dgm:spPr/>
    </dgm:pt>
    <dgm:pt modelId="{E3A94FDE-D7EA-4CBB-93DA-9B4D63C9E3FE}" type="pres">
      <dgm:prSet presAssocID="{FAFA05A2-11EE-4298-BB40-29F6232F9F77}" presName="text2" presStyleLbl="fgAcc2" presStyleIdx="3" presStyleCnt="6" custScaleY="14597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A2DB0CF-B987-420D-A692-3C60E9944CC9}" type="pres">
      <dgm:prSet presAssocID="{FAFA05A2-11EE-4298-BB40-29F6232F9F77}" presName="hierChild3" presStyleCnt="0"/>
      <dgm:spPr/>
    </dgm:pt>
    <dgm:pt modelId="{54653001-2AF8-4A32-A867-8EA5B7C2FD1A}" type="pres">
      <dgm:prSet presAssocID="{4661984A-A516-43A7-BE5A-C604A5EC8DA8}" presName="Name10" presStyleLbl="parChTrans1D2" presStyleIdx="4" presStyleCnt="6"/>
      <dgm:spPr/>
      <dgm:t>
        <a:bodyPr/>
        <a:lstStyle/>
        <a:p>
          <a:endParaRPr lang="uk-UA"/>
        </a:p>
      </dgm:t>
    </dgm:pt>
    <dgm:pt modelId="{CE1763A6-3892-49F2-86D7-634AA738C46E}" type="pres">
      <dgm:prSet presAssocID="{D9A0AB6F-D24B-4773-860D-FFB4C9411B08}" presName="hierRoot2" presStyleCnt="0"/>
      <dgm:spPr/>
    </dgm:pt>
    <dgm:pt modelId="{76059A6D-D057-49FE-BD1A-E808D83240DC}" type="pres">
      <dgm:prSet presAssocID="{D9A0AB6F-D24B-4773-860D-FFB4C9411B08}" presName="composite2" presStyleCnt="0"/>
      <dgm:spPr/>
    </dgm:pt>
    <dgm:pt modelId="{8BBD8410-70C0-4D39-9B89-36E5FAB5D06E}" type="pres">
      <dgm:prSet presAssocID="{D9A0AB6F-D24B-4773-860D-FFB4C9411B08}" presName="background2" presStyleLbl="node2" presStyleIdx="4" presStyleCnt="6"/>
      <dgm:spPr/>
    </dgm:pt>
    <dgm:pt modelId="{CB4B1DB9-298B-4716-ABEF-737F314D4A1F}" type="pres">
      <dgm:prSet presAssocID="{D9A0AB6F-D24B-4773-860D-FFB4C9411B08}" presName="text2" presStyleLbl="fgAcc2" presStyleIdx="4" presStyleCnt="6" custScaleY="15082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3184329-E829-44B4-99AF-82129FA441B8}" type="pres">
      <dgm:prSet presAssocID="{D9A0AB6F-D24B-4773-860D-FFB4C9411B08}" presName="hierChild3" presStyleCnt="0"/>
      <dgm:spPr/>
    </dgm:pt>
    <dgm:pt modelId="{DBE4C5E5-7CBB-4C4E-A982-7EBA13424973}" type="pres">
      <dgm:prSet presAssocID="{D61DC369-B62A-4C0E-9EDA-F0639946A1DD}" presName="Name10" presStyleLbl="parChTrans1D2" presStyleIdx="5" presStyleCnt="6"/>
      <dgm:spPr/>
      <dgm:t>
        <a:bodyPr/>
        <a:lstStyle/>
        <a:p>
          <a:endParaRPr lang="uk-UA"/>
        </a:p>
      </dgm:t>
    </dgm:pt>
    <dgm:pt modelId="{8973658F-7D36-48EC-A525-5B17BBC96B21}" type="pres">
      <dgm:prSet presAssocID="{2C4D9060-6DF2-40C2-BC89-F5F668D0F907}" presName="hierRoot2" presStyleCnt="0"/>
      <dgm:spPr/>
    </dgm:pt>
    <dgm:pt modelId="{7E8F70B4-2D3F-4C6A-93D4-2005F05FC9CF}" type="pres">
      <dgm:prSet presAssocID="{2C4D9060-6DF2-40C2-BC89-F5F668D0F907}" presName="composite2" presStyleCnt="0"/>
      <dgm:spPr/>
    </dgm:pt>
    <dgm:pt modelId="{B2C6F2A2-6582-4BC4-B403-E5DCCE040669}" type="pres">
      <dgm:prSet presAssocID="{2C4D9060-6DF2-40C2-BC89-F5F668D0F907}" presName="background2" presStyleLbl="node2" presStyleIdx="5" presStyleCnt="6"/>
      <dgm:spPr>
        <a:solidFill>
          <a:srgbClr val="0F0460"/>
        </a:solidFill>
      </dgm:spPr>
    </dgm:pt>
    <dgm:pt modelId="{C90822CA-641E-4F93-BB6F-D2092570EA03}" type="pres">
      <dgm:prSet presAssocID="{2C4D9060-6DF2-40C2-BC89-F5F668D0F907}" presName="text2" presStyleLbl="fgAcc2" presStyleIdx="5" presStyleCnt="6" custScaleY="14684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B69FF10-E289-46CB-AE37-C9B90EE0A21D}" type="pres">
      <dgm:prSet presAssocID="{2C4D9060-6DF2-40C2-BC89-F5F668D0F907}" presName="hierChild3" presStyleCnt="0"/>
      <dgm:spPr/>
    </dgm:pt>
  </dgm:ptLst>
  <dgm:cxnLst>
    <dgm:cxn modelId="{D63EFB28-A537-4409-AA39-C0E9C7493867}" type="presOf" srcId="{AA6A4923-857E-489C-8D21-47CA70C29AD1}" destId="{60BE328E-9128-403D-ABE5-286D034549F3}" srcOrd="0" destOrd="0" presId="urn:microsoft.com/office/officeart/2005/8/layout/hierarchy1"/>
    <dgm:cxn modelId="{5CE8FF78-D038-4553-B52C-8BB0568F2EDB}" srcId="{415708E0-7D90-4338-A38B-BFA854CC0779}" destId="{FAFA05A2-11EE-4298-BB40-29F6232F9F77}" srcOrd="3" destOrd="0" parTransId="{AD818380-8508-46DE-B04A-5A791206E3AB}" sibTransId="{AA07048A-D294-479C-84C8-D60BDEC98D72}"/>
    <dgm:cxn modelId="{BF652B7E-0FB7-413E-823F-124FD8EED342}" type="presOf" srcId="{FD691BCF-5165-4001-867D-40DF801B2160}" destId="{783EA2E6-AED5-42DE-A3D1-BA283D2E9F39}" srcOrd="0" destOrd="0" presId="urn:microsoft.com/office/officeart/2005/8/layout/hierarchy1"/>
    <dgm:cxn modelId="{DA64CD76-BE90-4F83-BCC8-96F1AE0C942D}" type="presOf" srcId="{633E8B60-492A-4AE1-BB24-CDEE11844795}" destId="{69FD7A3D-AB45-48DF-ADD3-FBE7356DE194}" srcOrd="0" destOrd="0" presId="urn:microsoft.com/office/officeart/2005/8/layout/hierarchy1"/>
    <dgm:cxn modelId="{4C30365D-5756-4E54-A535-6CE7A45890FF}" srcId="{415708E0-7D90-4338-A38B-BFA854CC0779}" destId="{D9A0AB6F-D24B-4773-860D-FFB4C9411B08}" srcOrd="4" destOrd="0" parTransId="{4661984A-A516-43A7-BE5A-C604A5EC8DA8}" sibTransId="{9A648E5A-24FA-417F-BA8E-C8885B60D996}"/>
    <dgm:cxn modelId="{6776BA63-72C2-4E91-9786-3943FFA1FD89}" type="presOf" srcId="{76D66433-1E0A-4F1D-B4BA-890C6FD5C7B0}" destId="{B51A6CA1-5A44-4DF5-A5FB-36B106A9FD36}" srcOrd="0" destOrd="0" presId="urn:microsoft.com/office/officeart/2005/8/layout/hierarchy1"/>
    <dgm:cxn modelId="{2A46F2AA-C3DC-441E-9F35-CB707AAD0E67}" type="presOf" srcId="{FAFA05A2-11EE-4298-BB40-29F6232F9F77}" destId="{E3A94FDE-D7EA-4CBB-93DA-9B4D63C9E3FE}" srcOrd="0" destOrd="0" presId="urn:microsoft.com/office/officeart/2005/8/layout/hierarchy1"/>
    <dgm:cxn modelId="{B1BEB092-10BB-4C1D-8094-F9F8D9D4B861}" srcId="{415708E0-7D90-4338-A38B-BFA854CC0779}" destId="{FD691BCF-5165-4001-867D-40DF801B2160}" srcOrd="0" destOrd="0" parTransId="{60083BA7-E866-47A7-9159-5D4CC8403130}" sibTransId="{EB594E7B-957C-406F-B03B-6C9CB11B0CAF}"/>
    <dgm:cxn modelId="{685520ED-BE1A-4335-844B-01FEC3C7CFFC}" type="presOf" srcId="{AD818380-8508-46DE-B04A-5A791206E3AB}" destId="{722E3D26-78DD-42AF-81CF-C156FB7C6462}" srcOrd="0" destOrd="0" presId="urn:microsoft.com/office/officeart/2005/8/layout/hierarchy1"/>
    <dgm:cxn modelId="{4A2EAE6E-8D2C-4238-A7D9-D4B0FFA0AFC0}" type="presOf" srcId="{415708E0-7D90-4338-A38B-BFA854CC0779}" destId="{5D3C80BB-9608-434A-AC03-75956159400E}" srcOrd="0" destOrd="0" presId="urn:microsoft.com/office/officeart/2005/8/layout/hierarchy1"/>
    <dgm:cxn modelId="{DB4F82AE-D50E-4E65-95C0-CADDA3D406C6}" type="presOf" srcId="{60083BA7-E866-47A7-9159-5D4CC8403130}" destId="{F4BEF1C4-411D-4413-97AC-824BE746B985}" srcOrd="0" destOrd="0" presId="urn:microsoft.com/office/officeart/2005/8/layout/hierarchy1"/>
    <dgm:cxn modelId="{CAABE145-579C-4CE5-8BE5-2C8A56F91E2A}" srcId="{415708E0-7D90-4338-A38B-BFA854CC0779}" destId="{2C4D9060-6DF2-40C2-BC89-F5F668D0F907}" srcOrd="5" destOrd="0" parTransId="{D61DC369-B62A-4C0E-9EDA-F0639946A1DD}" sibTransId="{499797F3-A343-4A01-83F0-3C2DD6F8A7F9}"/>
    <dgm:cxn modelId="{6A482499-46EA-484E-815A-7B829D74CDD0}" type="presOf" srcId="{2C4D9060-6DF2-40C2-BC89-F5F668D0F907}" destId="{C90822CA-641E-4F93-BB6F-D2092570EA03}" srcOrd="0" destOrd="0" presId="urn:microsoft.com/office/officeart/2005/8/layout/hierarchy1"/>
    <dgm:cxn modelId="{94386936-35B9-4897-B2E1-FE2BB487A050}" type="presOf" srcId="{D61DC369-B62A-4C0E-9EDA-F0639946A1DD}" destId="{DBE4C5E5-7CBB-4C4E-A982-7EBA13424973}" srcOrd="0" destOrd="0" presId="urn:microsoft.com/office/officeart/2005/8/layout/hierarchy1"/>
    <dgm:cxn modelId="{7AD9303D-6CDB-447C-BED4-35A71D4DC369}" srcId="{7CB2A92D-0B20-4146-9AF0-7836900474A2}" destId="{415708E0-7D90-4338-A38B-BFA854CC0779}" srcOrd="0" destOrd="0" parTransId="{60041933-3BA5-48A1-AEB2-87E3FF68EF09}" sibTransId="{612A73D4-C099-4619-930F-92DCD3A57A22}"/>
    <dgm:cxn modelId="{AE704434-F0E9-454B-91CA-41392AA43783}" type="presOf" srcId="{D9A0AB6F-D24B-4773-860D-FFB4C9411B08}" destId="{CB4B1DB9-298B-4716-ABEF-737F314D4A1F}" srcOrd="0" destOrd="0" presId="urn:microsoft.com/office/officeart/2005/8/layout/hierarchy1"/>
    <dgm:cxn modelId="{C6474C49-DF84-4120-8EBA-34742AEE3314}" type="presOf" srcId="{4661984A-A516-43A7-BE5A-C604A5EC8DA8}" destId="{54653001-2AF8-4A32-A867-8EA5B7C2FD1A}" srcOrd="0" destOrd="0" presId="urn:microsoft.com/office/officeart/2005/8/layout/hierarchy1"/>
    <dgm:cxn modelId="{21D84352-6736-4875-8CB5-7DE0B27D78CF}" type="presOf" srcId="{C46A0933-F946-4747-97E6-C1FF5A8DAA88}" destId="{066E953B-1311-4805-B928-3D60C9AB4CE9}" srcOrd="0" destOrd="0" presId="urn:microsoft.com/office/officeart/2005/8/layout/hierarchy1"/>
    <dgm:cxn modelId="{78B4ED30-3DEF-4F2C-9501-7BD7BF576BE5}" srcId="{415708E0-7D90-4338-A38B-BFA854CC0779}" destId="{633E8B60-492A-4AE1-BB24-CDEE11844795}" srcOrd="1" destOrd="0" parTransId="{AA6A4923-857E-489C-8D21-47CA70C29AD1}" sibTransId="{D254D58B-068B-40B3-BC31-F35DA9866E75}"/>
    <dgm:cxn modelId="{FE953661-A0D2-4F07-B8D4-80CC88D90CCF}" srcId="{415708E0-7D90-4338-A38B-BFA854CC0779}" destId="{76D66433-1E0A-4F1D-B4BA-890C6FD5C7B0}" srcOrd="2" destOrd="0" parTransId="{C46A0933-F946-4747-97E6-C1FF5A8DAA88}" sibTransId="{1AB78281-F994-4A5D-8271-340803F9F144}"/>
    <dgm:cxn modelId="{1D3A3D87-A14A-4A69-8C88-BC9D968F4622}" type="presOf" srcId="{7CB2A92D-0B20-4146-9AF0-7836900474A2}" destId="{9C638A6A-7E84-4BA9-85B3-509BF9F449F9}" srcOrd="0" destOrd="0" presId="urn:microsoft.com/office/officeart/2005/8/layout/hierarchy1"/>
    <dgm:cxn modelId="{2290983C-9302-48DB-B080-08F096B12C8A}" type="presParOf" srcId="{9C638A6A-7E84-4BA9-85B3-509BF9F449F9}" destId="{5E79E73B-2A61-4528-B468-18CC8ED66E5D}" srcOrd="0" destOrd="0" presId="urn:microsoft.com/office/officeart/2005/8/layout/hierarchy1"/>
    <dgm:cxn modelId="{11916D1E-E17F-45C8-A5A0-8719A0E56FA8}" type="presParOf" srcId="{5E79E73B-2A61-4528-B468-18CC8ED66E5D}" destId="{8BC7E867-9A50-47E5-88C8-52F7E5EB6BD0}" srcOrd="0" destOrd="0" presId="urn:microsoft.com/office/officeart/2005/8/layout/hierarchy1"/>
    <dgm:cxn modelId="{70690A70-7C8F-4AC3-B767-EE27B6798820}" type="presParOf" srcId="{8BC7E867-9A50-47E5-88C8-52F7E5EB6BD0}" destId="{A95AFAA9-0DE5-4416-BEEB-8CCC01988BD6}" srcOrd="0" destOrd="0" presId="urn:microsoft.com/office/officeart/2005/8/layout/hierarchy1"/>
    <dgm:cxn modelId="{6BCDE762-BA5F-4309-954A-A43F4DEC1A57}" type="presParOf" srcId="{8BC7E867-9A50-47E5-88C8-52F7E5EB6BD0}" destId="{5D3C80BB-9608-434A-AC03-75956159400E}" srcOrd="1" destOrd="0" presId="urn:microsoft.com/office/officeart/2005/8/layout/hierarchy1"/>
    <dgm:cxn modelId="{443BC0F5-8B4C-426B-AF49-B47BFD4F6AE8}" type="presParOf" srcId="{5E79E73B-2A61-4528-B468-18CC8ED66E5D}" destId="{42683FA1-DA58-4D91-ADD5-2AC6BD7A44D4}" srcOrd="1" destOrd="0" presId="urn:microsoft.com/office/officeart/2005/8/layout/hierarchy1"/>
    <dgm:cxn modelId="{DCEB782E-57B5-4D19-A159-8442F132BF8C}" type="presParOf" srcId="{42683FA1-DA58-4D91-ADD5-2AC6BD7A44D4}" destId="{F4BEF1C4-411D-4413-97AC-824BE746B985}" srcOrd="0" destOrd="0" presId="urn:microsoft.com/office/officeart/2005/8/layout/hierarchy1"/>
    <dgm:cxn modelId="{00596000-7D69-44F8-9D14-BCEAEEC6E77E}" type="presParOf" srcId="{42683FA1-DA58-4D91-ADD5-2AC6BD7A44D4}" destId="{D6C5D9A4-370C-4607-B13A-65F16F38AB0F}" srcOrd="1" destOrd="0" presId="urn:microsoft.com/office/officeart/2005/8/layout/hierarchy1"/>
    <dgm:cxn modelId="{2B0CAC7E-E88B-4CC7-B78D-1DADB8099539}" type="presParOf" srcId="{D6C5D9A4-370C-4607-B13A-65F16F38AB0F}" destId="{DEED5936-9F15-42D8-A029-D15A85569D87}" srcOrd="0" destOrd="0" presId="urn:microsoft.com/office/officeart/2005/8/layout/hierarchy1"/>
    <dgm:cxn modelId="{3F681E66-E2E4-4566-9407-0011C85A3131}" type="presParOf" srcId="{DEED5936-9F15-42D8-A029-D15A85569D87}" destId="{EB89DCF8-038A-45A2-959A-A516BC6E12C1}" srcOrd="0" destOrd="0" presId="urn:microsoft.com/office/officeart/2005/8/layout/hierarchy1"/>
    <dgm:cxn modelId="{5752705B-86E0-491D-A57D-28A7DA5BC8AB}" type="presParOf" srcId="{DEED5936-9F15-42D8-A029-D15A85569D87}" destId="{783EA2E6-AED5-42DE-A3D1-BA283D2E9F39}" srcOrd="1" destOrd="0" presId="urn:microsoft.com/office/officeart/2005/8/layout/hierarchy1"/>
    <dgm:cxn modelId="{E9587095-0C1D-4C75-A2E3-0CA2573A62D1}" type="presParOf" srcId="{D6C5D9A4-370C-4607-B13A-65F16F38AB0F}" destId="{22271FD5-769B-4B36-98B6-E3D8391F3BE6}" srcOrd="1" destOrd="0" presId="urn:microsoft.com/office/officeart/2005/8/layout/hierarchy1"/>
    <dgm:cxn modelId="{1BD3366D-0D93-4681-9C9E-A9BD095304EC}" type="presParOf" srcId="{42683FA1-DA58-4D91-ADD5-2AC6BD7A44D4}" destId="{60BE328E-9128-403D-ABE5-286D034549F3}" srcOrd="2" destOrd="0" presId="urn:microsoft.com/office/officeart/2005/8/layout/hierarchy1"/>
    <dgm:cxn modelId="{4EBF225F-5D7A-4E49-BAFB-A25AB61BF646}" type="presParOf" srcId="{42683FA1-DA58-4D91-ADD5-2AC6BD7A44D4}" destId="{973C6D66-F44A-4473-B122-A76BA91C8C80}" srcOrd="3" destOrd="0" presId="urn:microsoft.com/office/officeart/2005/8/layout/hierarchy1"/>
    <dgm:cxn modelId="{A5147494-E576-4359-AF08-D8E4AE14A8B6}" type="presParOf" srcId="{973C6D66-F44A-4473-B122-A76BA91C8C80}" destId="{01712679-3B52-4575-A5EF-E64C840D2517}" srcOrd="0" destOrd="0" presId="urn:microsoft.com/office/officeart/2005/8/layout/hierarchy1"/>
    <dgm:cxn modelId="{9D660E98-7AB7-4F5B-AF9A-89AFEC1B5A97}" type="presParOf" srcId="{01712679-3B52-4575-A5EF-E64C840D2517}" destId="{909862C3-FB54-4680-A79B-96A0F4AA1C94}" srcOrd="0" destOrd="0" presId="urn:microsoft.com/office/officeart/2005/8/layout/hierarchy1"/>
    <dgm:cxn modelId="{AFCF7B05-8C7A-427D-8E1F-C16A96BA2C09}" type="presParOf" srcId="{01712679-3B52-4575-A5EF-E64C840D2517}" destId="{69FD7A3D-AB45-48DF-ADD3-FBE7356DE194}" srcOrd="1" destOrd="0" presId="urn:microsoft.com/office/officeart/2005/8/layout/hierarchy1"/>
    <dgm:cxn modelId="{3D65DEAD-4ABA-416E-912B-43C713C3D385}" type="presParOf" srcId="{973C6D66-F44A-4473-B122-A76BA91C8C80}" destId="{BBFCDC39-A4EF-4F8E-AA6D-40D4E6C61446}" srcOrd="1" destOrd="0" presId="urn:microsoft.com/office/officeart/2005/8/layout/hierarchy1"/>
    <dgm:cxn modelId="{9983B7A1-F38A-4A27-A5C5-F7E46A1CE00E}" type="presParOf" srcId="{42683FA1-DA58-4D91-ADD5-2AC6BD7A44D4}" destId="{066E953B-1311-4805-B928-3D60C9AB4CE9}" srcOrd="4" destOrd="0" presId="urn:microsoft.com/office/officeart/2005/8/layout/hierarchy1"/>
    <dgm:cxn modelId="{72BA2097-C981-40A9-BB1B-2DF7881511D7}" type="presParOf" srcId="{42683FA1-DA58-4D91-ADD5-2AC6BD7A44D4}" destId="{27D0E002-793A-4637-BB34-6B9BFB370F55}" srcOrd="5" destOrd="0" presId="urn:microsoft.com/office/officeart/2005/8/layout/hierarchy1"/>
    <dgm:cxn modelId="{9954F2C5-17C2-4713-95E8-AC0EE304470F}" type="presParOf" srcId="{27D0E002-793A-4637-BB34-6B9BFB370F55}" destId="{A8BDC468-9C5D-4AD6-A68A-0326395991B0}" srcOrd="0" destOrd="0" presId="urn:microsoft.com/office/officeart/2005/8/layout/hierarchy1"/>
    <dgm:cxn modelId="{E919F338-32FB-43F6-8855-F5D5E7025CE3}" type="presParOf" srcId="{A8BDC468-9C5D-4AD6-A68A-0326395991B0}" destId="{7D602EE2-C7FE-47EF-8A99-F26BAAD80F4E}" srcOrd="0" destOrd="0" presId="urn:microsoft.com/office/officeart/2005/8/layout/hierarchy1"/>
    <dgm:cxn modelId="{50C9B15B-9215-4B80-AC0C-37B59AC44EE9}" type="presParOf" srcId="{A8BDC468-9C5D-4AD6-A68A-0326395991B0}" destId="{B51A6CA1-5A44-4DF5-A5FB-36B106A9FD36}" srcOrd="1" destOrd="0" presId="urn:microsoft.com/office/officeart/2005/8/layout/hierarchy1"/>
    <dgm:cxn modelId="{7DDEE85F-C413-4EAE-8828-9DEA01D4A4FC}" type="presParOf" srcId="{27D0E002-793A-4637-BB34-6B9BFB370F55}" destId="{7092BB5B-78BC-4F63-BCFE-12815B3D6B79}" srcOrd="1" destOrd="0" presId="urn:microsoft.com/office/officeart/2005/8/layout/hierarchy1"/>
    <dgm:cxn modelId="{5235903E-D064-45EC-B85B-878154AC7F13}" type="presParOf" srcId="{42683FA1-DA58-4D91-ADD5-2AC6BD7A44D4}" destId="{722E3D26-78DD-42AF-81CF-C156FB7C6462}" srcOrd="6" destOrd="0" presId="urn:microsoft.com/office/officeart/2005/8/layout/hierarchy1"/>
    <dgm:cxn modelId="{2A9660DC-3A38-488A-9FF3-5D39D6C6E29F}" type="presParOf" srcId="{42683FA1-DA58-4D91-ADD5-2AC6BD7A44D4}" destId="{3035A910-FE8F-47AC-8FEA-A97A4864A2B5}" srcOrd="7" destOrd="0" presId="urn:microsoft.com/office/officeart/2005/8/layout/hierarchy1"/>
    <dgm:cxn modelId="{3D25EDEB-9A67-47B9-BC01-DD46F3181B3A}" type="presParOf" srcId="{3035A910-FE8F-47AC-8FEA-A97A4864A2B5}" destId="{C5C6BCD3-FC9A-4C90-B455-E65A80A54125}" srcOrd="0" destOrd="0" presId="urn:microsoft.com/office/officeart/2005/8/layout/hierarchy1"/>
    <dgm:cxn modelId="{3875E816-92BF-4788-94D2-4236A7413F07}" type="presParOf" srcId="{C5C6BCD3-FC9A-4C90-B455-E65A80A54125}" destId="{A3C86672-659D-4587-BE6E-5587C2245450}" srcOrd="0" destOrd="0" presId="urn:microsoft.com/office/officeart/2005/8/layout/hierarchy1"/>
    <dgm:cxn modelId="{BB56F0BB-7F6C-469F-85B2-F62F311C405A}" type="presParOf" srcId="{C5C6BCD3-FC9A-4C90-B455-E65A80A54125}" destId="{E3A94FDE-D7EA-4CBB-93DA-9B4D63C9E3FE}" srcOrd="1" destOrd="0" presId="urn:microsoft.com/office/officeart/2005/8/layout/hierarchy1"/>
    <dgm:cxn modelId="{9C16535A-BD4D-4BD3-8DCC-FED78658744E}" type="presParOf" srcId="{3035A910-FE8F-47AC-8FEA-A97A4864A2B5}" destId="{EA2DB0CF-B987-420D-A692-3C60E9944CC9}" srcOrd="1" destOrd="0" presId="urn:microsoft.com/office/officeart/2005/8/layout/hierarchy1"/>
    <dgm:cxn modelId="{7A8B2044-21F5-4376-A83B-2EC4CCFC0451}" type="presParOf" srcId="{42683FA1-DA58-4D91-ADD5-2AC6BD7A44D4}" destId="{54653001-2AF8-4A32-A867-8EA5B7C2FD1A}" srcOrd="8" destOrd="0" presId="urn:microsoft.com/office/officeart/2005/8/layout/hierarchy1"/>
    <dgm:cxn modelId="{5D3758E0-3401-4BB9-8C18-814910DC0CF3}" type="presParOf" srcId="{42683FA1-DA58-4D91-ADD5-2AC6BD7A44D4}" destId="{CE1763A6-3892-49F2-86D7-634AA738C46E}" srcOrd="9" destOrd="0" presId="urn:microsoft.com/office/officeart/2005/8/layout/hierarchy1"/>
    <dgm:cxn modelId="{FA7D5AC1-1DDE-4309-AF96-EB9817C09F81}" type="presParOf" srcId="{CE1763A6-3892-49F2-86D7-634AA738C46E}" destId="{76059A6D-D057-49FE-BD1A-E808D83240DC}" srcOrd="0" destOrd="0" presId="urn:microsoft.com/office/officeart/2005/8/layout/hierarchy1"/>
    <dgm:cxn modelId="{0FF3BA65-55AE-45C6-9BF6-9260A90EA67C}" type="presParOf" srcId="{76059A6D-D057-49FE-BD1A-E808D83240DC}" destId="{8BBD8410-70C0-4D39-9B89-36E5FAB5D06E}" srcOrd="0" destOrd="0" presId="urn:microsoft.com/office/officeart/2005/8/layout/hierarchy1"/>
    <dgm:cxn modelId="{D7A68FE7-FD70-49E3-A6B9-80A59AEF7B05}" type="presParOf" srcId="{76059A6D-D057-49FE-BD1A-E808D83240DC}" destId="{CB4B1DB9-298B-4716-ABEF-737F314D4A1F}" srcOrd="1" destOrd="0" presId="urn:microsoft.com/office/officeart/2005/8/layout/hierarchy1"/>
    <dgm:cxn modelId="{FFBADDD2-2BFC-4009-976E-0282013DD127}" type="presParOf" srcId="{CE1763A6-3892-49F2-86D7-634AA738C46E}" destId="{13184329-E829-44B4-99AF-82129FA441B8}" srcOrd="1" destOrd="0" presId="urn:microsoft.com/office/officeart/2005/8/layout/hierarchy1"/>
    <dgm:cxn modelId="{239079C1-B119-43E5-8776-5724B1009DCA}" type="presParOf" srcId="{42683FA1-DA58-4D91-ADD5-2AC6BD7A44D4}" destId="{DBE4C5E5-7CBB-4C4E-A982-7EBA13424973}" srcOrd="10" destOrd="0" presId="urn:microsoft.com/office/officeart/2005/8/layout/hierarchy1"/>
    <dgm:cxn modelId="{1ADD2C68-D6B6-4A44-8F6D-9A05E2E87F90}" type="presParOf" srcId="{42683FA1-DA58-4D91-ADD5-2AC6BD7A44D4}" destId="{8973658F-7D36-48EC-A525-5B17BBC96B21}" srcOrd="11" destOrd="0" presId="urn:microsoft.com/office/officeart/2005/8/layout/hierarchy1"/>
    <dgm:cxn modelId="{C8B5D28A-551E-4FB3-A46D-9C198AEEB362}" type="presParOf" srcId="{8973658F-7D36-48EC-A525-5B17BBC96B21}" destId="{7E8F70B4-2D3F-4C6A-93D4-2005F05FC9CF}" srcOrd="0" destOrd="0" presId="urn:microsoft.com/office/officeart/2005/8/layout/hierarchy1"/>
    <dgm:cxn modelId="{D1F39A7F-C257-4B1D-8B55-E5FA199E4E44}" type="presParOf" srcId="{7E8F70B4-2D3F-4C6A-93D4-2005F05FC9CF}" destId="{B2C6F2A2-6582-4BC4-B403-E5DCCE040669}" srcOrd="0" destOrd="0" presId="urn:microsoft.com/office/officeart/2005/8/layout/hierarchy1"/>
    <dgm:cxn modelId="{D4FEE319-9E6B-45A9-A8CA-F8FCAA576268}" type="presParOf" srcId="{7E8F70B4-2D3F-4C6A-93D4-2005F05FC9CF}" destId="{C90822CA-641E-4F93-BB6F-D2092570EA03}" srcOrd="1" destOrd="0" presId="urn:microsoft.com/office/officeart/2005/8/layout/hierarchy1"/>
    <dgm:cxn modelId="{9F7B04AF-25F4-4038-A7EB-4B0B86AB755B}" type="presParOf" srcId="{8973658F-7D36-48EC-A525-5B17BBC96B21}" destId="{5B69FF10-E289-46CB-AE37-C9B90EE0A21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3DB6B0-40DE-484A-9FBA-D9CCE01D54E6}" type="doc">
      <dgm:prSet loTypeId="urn:microsoft.com/office/officeart/2005/8/layout/hierarchy4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BF2D7E-3EA8-44FD-A37B-009B052D3430}" type="parTrans" cxnId="{94020E27-A9BB-44AE-91FC-9C21F522153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963629-4B8F-4A76-BFD4-0CAFD7F70E1B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44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Друге покоління прав</a:t>
          </a:r>
        </a:p>
      </dgm:t>
    </dgm:pt>
    <dgm:pt modelId="{87C54A78-B1A9-4D85-859C-88805C90A052}" type="parTrans" cxnId="{C2FE2C85-B773-49D4-A7C8-15D877772CB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AEA416-2BE7-457B-A44A-668B13C7B72D}">
      <dgm:prSet phldrT="[Текст]" custT="1"/>
      <dgm:spPr>
        <a:solidFill>
          <a:srgbClr val="0F0460"/>
        </a:solidFill>
      </dgm:spPr>
      <dgm:t>
        <a:bodyPr/>
        <a:lstStyle/>
        <a:p>
          <a:r>
            <a:rPr lang="ru-RU" sz="20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право на власність</a:t>
          </a:r>
        </a:p>
      </dgm:t>
    </dgm:pt>
    <dgm:pt modelId="{529544C6-B396-44A7-8062-89DE44DC9470}" type="sibTrans" cxnId="{C2FE2C85-B773-49D4-A7C8-15D877772CB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6FD13F-B66D-430A-8824-7E0562642580}" type="parTrans" cxnId="{36AFC014-75DE-44E1-801F-5554179624F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CFF824-B3CE-4BB0-A86D-08486E299BE1}">
      <dgm:prSet phldrT="[Текст]" custT="1"/>
      <dgm:spPr>
        <a:solidFill>
          <a:srgbClr val="0F0460"/>
        </a:solidFill>
      </dgm:spPr>
      <dgm:t>
        <a:bodyPr/>
        <a:lstStyle/>
        <a:p>
          <a:r>
            <a:rPr lang="ru-RU" sz="20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право на працю</a:t>
          </a:r>
        </a:p>
      </dgm:t>
    </dgm:pt>
    <dgm:pt modelId="{CB343C01-8FDA-4396-9448-4F15F1A0839C}" type="sibTrans" cxnId="{36AFC014-75DE-44E1-801F-5554179624F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01EE62-F28D-4DCF-8759-6DF51ED0A774}" type="parTrans" cxnId="{0240B6A5-6551-48C5-89A4-2D1C391CC52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106A20B-F7A3-4054-B86F-FCD70623C7E0}">
      <dgm:prSet phldrT="[Текст]" custT="1"/>
      <dgm:spPr>
        <a:solidFill>
          <a:srgbClr val="0F0460"/>
        </a:solidFill>
      </dgm:spPr>
      <dgm:t>
        <a:bodyPr/>
        <a:lstStyle/>
        <a:p>
          <a:r>
            <a:rPr lang="ru-RU" sz="20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право на сприятливі умови праці</a:t>
          </a:r>
        </a:p>
      </dgm:t>
    </dgm:pt>
    <dgm:pt modelId="{64E94E5C-1EA7-4A3F-A202-08879F364AF6}" type="sibTrans" cxnId="{0240B6A5-6551-48C5-89A4-2D1C391CC52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98AF59-0A1F-4AF9-B1DB-5ED798E0DA64}" type="parTrans" cxnId="{2D1A74B2-E4AE-46F8-A591-A1498D517021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F23EA2-D495-444C-9BE4-F8A5323A673D}">
      <dgm:prSet phldrT="[Текст]" custT="1"/>
      <dgm:spPr>
        <a:solidFill>
          <a:srgbClr val="0F0460"/>
        </a:solidFill>
      </dgm:spPr>
      <dgm:t>
        <a:bodyPr/>
        <a:lstStyle/>
        <a:p>
          <a:r>
            <a:rPr lang="ru-RU" sz="20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право на відпочинок</a:t>
          </a:r>
        </a:p>
      </dgm:t>
    </dgm:pt>
    <dgm:pt modelId="{2F6081FB-F202-4F15-BB5B-16453CE912CA}" type="sibTrans" cxnId="{2D1A74B2-E4AE-46F8-A591-A1498D517021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4EF6B9-6307-4F2B-B1F4-D2D7E52084B2}" type="parTrans" cxnId="{58D56030-0FE4-4057-914F-54D400F5BC2A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F80731-BE49-460E-B703-30B7FCBB9949}">
      <dgm:prSet phldrT="[Текст]" custT="1"/>
      <dgm:spPr>
        <a:solidFill>
          <a:srgbClr val="0F0460"/>
        </a:solidFill>
      </dgm:spPr>
      <dgm:t>
        <a:bodyPr/>
        <a:lstStyle/>
        <a:p>
          <a:r>
            <a:rPr lang="ru-RU" sz="20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право на охорону здоров'я й медичну допомогу</a:t>
          </a:r>
        </a:p>
      </dgm:t>
    </dgm:pt>
    <dgm:pt modelId="{39DB7A80-CA50-4603-8398-709C19213179}" type="sibTrans" cxnId="{58D56030-0FE4-4057-914F-54D400F5BC2A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9A1C29-2663-412F-ACC3-BD882CCE71AD}" type="parTrans" cxnId="{72AA0837-BA47-4773-97D7-6BF255D1652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1DB1FA-CCBC-43C2-9750-1A50A41DDCDE}">
      <dgm:prSet phldrT="[Текст]" custT="1"/>
      <dgm:spPr>
        <a:solidFill>
          <a:srgbClr val="0F0460"/>
        </a:solidFill>
      </dgm:spPr>
      <dgm:t>
        <a:bodyPr/>
        <a:lstStyle/>
        <a:p>
          <a:r>
            <a:rPr lang="ru-RU" sz="20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право на освіту</a:t>
          </a:r>
        </a:p>
      </dgm:t>
    </dgm:pt>
    <dgm:pt modelId="{5F88C950-915C-4C1E-B4DE-F8D65B62E49E}" type="sibTrans" cxnId="{72AA0837-BA47-4773-97D7-6BF255D1652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565D3A-6866-4087-83C9-7737B2096C36}" type="parTrans" cxnId="{4CCE2712-DDBE-484E-850E-AD0814807BAB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C88335-8309-4D08-A785-6E40DAB0D99A}">
      <dgm:prSet phldrT="[Текст]" custT="1"/>
      <dgm:spPr>
        <a:solidFill>
          <a:srgbClr val="0F0460"/>
        </a:solidFill>
      </dgm:spPr>
      <dgm:t>
        <a:bodyPr/>
        <a:lstStyle/>
        <a:p>
          <a:r>
            <a:rPr lang="ru-RU" sz="18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право на соціальне забезпечення</a:t>
          </a:r>
        </a:p>
      </dgm:t>
    </dgm:pt>
    <dgm:pt modelId="{36E0DC5A-A381-4091-B15C-FAC8893F6FFB}" type="sibTrans" cxnId="{4CCE2712-DDBE-484E-850E-AD0814807BAB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8B0F82-5F09-44C0-89B6-BA1148ABCEA8}" type="sibTrans" cxnId="{94020E27-A9BB-44AE-91FC-9C21F522153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4AE42B-EC8A-4781-82AC-54774149E79C}" type="pres">
      <dgm:prSet presAssocID="{B33DB6B0-40DE-484A-9FBA-D9CCE01D54E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9E4C957F-1D31-4CC5-9E81-1D31FAC2A61F}" type="pres">
      <dgm:prSet presAssocID="{7C963629-4B8F-4A76-BFD4-0CAFD7F70E1B}" presName="vertOne" presStyleCnt="0"/>
      <dgm:spPr/>
    </dgm:pt>
    <dgm:pt modelId="{C6B3434C-FBD9-4789-B522-7FCD5AE4013A}" type="pres">
      <dgm:prSet presAssocID="{7C963629-4B8F-4A76-BFD4-0CAFD7F70E1B}" presName="txOne" presStyleLbl="node0" presStyleIdx="0" presStyleCnt="1" custScaleY="58520" custLinFactNeighborX="-576" custLinFactNeighborY="936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C51EED0-B7F7-4233-B981-1E806CE9922A}" type="pres">
      <dgm:prSet presAssocID="{7C963629-4B8F-4A76-BFD4-0CAFD7F70E1B}" presName="parTransOne" presStyleCnt="0"/>
      <dgm:spPr/>
    </dgm:pt>
    <dgm:pt modelId="{7CC21588-89DF-4320-BF81-2E25DA5EC09E}" type="pres">
      <dgm:prSet presAssocID="{7C963629-4B8F-4A76-BFD4-0CAFD7F70E1B}" presName="horzOne" presStyleCnt="0"/>
      <dgm:spPr/>
    </dgm:pt>
    <dgm:pt modelId="{99E62B8A-606E-4DAE-BDE9-EAFD08A04F17}" type="pres">
      <dgm:prSet presAssocID="{A0AEA416-2BE7-457B-A44A-668B13C7B72D}" presName="vertTwo" presStyleCnt="0"/>
      <dgm:spPr/>
    </dgm:pt>
    <dgm:pt modelId="{29DC8728-23D3-470F-A7BB-0A5FE82E24E6}" type="pres">
      <dgm:prSet presAssocID="{A0AEA416-2BE7-457B-A44A-668B13C7B72D}" presName="txTwo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1A1FF42-E0D1-4B7E-9B00-ACA38E55BD35}" type="pres">
      <dgm:prSet presAssocID="{A0AEA416-2BE7-457B-A44A-668B13C7B72D}" presName="horzTwo" presStyleCnt="0"/>
      <dgm:spPr/>
    </dgm:pt>
    <dgm:pt modelId="{2C5C6241-5032-4150-8325-2D4BA05F1F1E}" type="pres">
      <dgm:prSet presAssocID="{529544C6-B396-44A7-8062-89DE44DC9470}" presName="sibSpaceTwo" presStyleCnt="0"/>
      <dgm:spPr/>
    </dgm:pt>
    <dgm:pt modelId="{BEE8F468-60D8-474B-A1A3-849154D3AC7D}" type="pres">
      <dgm:prSet presAssocID="{ACCFF824-B3CE-4BB0-A86D-08486E299BE1}" presName="vertTwo" presStyleCnt="0"/>
      <dgm:spPr/>
    </dgm:pt>
    <dgm:pt modelId="{37773FA3-32D5-4A0C-A8D8-E8579838FED8}" type="pres">
      <dgm:prSet presAssocID="{ACCFF824-B3CE-4BB0-A86D-08486E299BE1}" presName="txTwo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84D0FEB-83E1-494B-8037-3BC3F48BFCFF}" type="pres">
      <dgm:prSet presAssocID="{ACCFF824-B3CE-4BB0-A86D-08486E299BE1}" presName="horzTwo" presStyleCnt="0"/>
      <dgm:spPr/>
    </dgm:pt>
    <dgm:pt modelId="{EC5CFE2F-D123-42F8-A07B-95FD877D0C35}" type="pres">
      <dgm:prSet presAssocID="{CB343C01-8FDA-4396-9448-4F15F1A0839C}" presName="sibSpaceTwo" presStyleCnt="0"/>
      <dgm:spPr/>
    </dgm:pt>
    <dgm:pt modelId="{CA2BCF24-5C69-44DD-9D42-E285050FA6A4}" type="pres">
      <dgm:prSet presAssocID="{9106A20B-F7A3-4054-B86F-FCD70623C7E0}" presName="vertTwo" presStyleCnt="0"/>
      <dgm:spPr/>
    </dgm:pt>
    <dgm:pt modelId="{B7F82614-B036-46DC-86B9-9254F840B9D0}" type="pres">
      <dgm:prSet presAssocID="{9106A20B-F7A3-4054-B86F-FCD70623C7E0}" presName="txTwo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7678724-9AC8-430C-883B-70BF772E74E2}" type="pres">
      <dgm:prSet presAssocID="{9106A20B-F7A3-4054-B86F-FCD70623C7E0}" presName="horzTwo" presStyleCnt="0"/>
      <dgm:spPr/>
    </dgm:pt>
    <dgm:pt modelId="{4552BC74-6045-4C68-9B3B-24FFBE4B2263}" type="pres">
      <dgm:prSet presAssocID="{64E94E5C-1EA7-4A3F-A202-08879F364AF6}" presName="sibSpaceTwo" presStyleCnt="0"/>
      <dgm:spPr/>
    </dgm:pt>
    <dgm:pt modelId="{FECAC574-8A3C-47AE-ADFF-E7D0934634B1}" type="pres">
      <dgm:prSet presAssocID="{3FF23EA2-D495-444C-9BE4-F8A5323A673D}" presName="vertTwo" presStyleCnt="0"/>
      <dgm:spPr/>
    </dgm:pt>
    <dgm:pt modelId="{1FF0CB16-1A06-428C-BD08-3A7E16177BA9}" type="pres">
      <dgm:prSet presAssocID="{3FF23EA2-D495-444C-9BE4-F8A5323A673D}" presName="txTwo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2F48D90-3179-4486-8AC1-8410EFFE8C21}" type="pres">
      <dgm:prSet presAssocID="{3FF23EA2-D495-444C-9BE4-F8A5323A673D}" presName="horzTwo" presStyleCnt="0"/>
      <dgm:spPr/>
    </dgm:pt>
    <dgm:pt modelId="{7DDF0B0C-D281-4CAE-B7E2-5871EDE4861B}" type="pres">
      <dgm:prSet presAssocID="{2F6081FB-F202-4F15-BB5B-16453CE912CA}" presName="sibSpaceTwo" presStyleCnt="0"/>
      <dgm:spPr/>
    </dgm:pt>
    <dgm:pt modelId="{D271FC32-9B15-49E8-B6B5-D4A773CC9600}" type="pres">
      <dgm:prSet presAssocID="{58F80731-BE49-460E-B703-30B7FCBB9949}" presName="vertTwo" presStyleCnt="0"/>
      <dgm:spPr/>
    </dgm:pt>
    <dgm:pt modelId="{A043FA05-6146-4D33-B3F3-EB2E85CDD216}" type="pres">
      <dgm:prSet presAssocID="{58F80731-BE49-460E-B703-30B7FCBB9949}" presName="txTwo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6406773-7279-4216-AB57-FF0889069BC3}" type="pres">
      <dgm:prSet presAssocID="{58F80731-BE49-460E-B703-30B7FCBB9949}" presName="horzTwo" presStyleCnt="0"/>
      <dgm:spPr/>
    </dgm:pt>
    <dgm:pt modelId="{E0FC2463-C8BA-4793-BEAD-883930022EA4}" type="pres">
      <dgm:prSet presAssocID="{39DB7A80-CA50-4603-8398-709C19213179}" presName="sibSpaceTwo" presStyleCnt="0"/>
      <dgm:spPr/>
    </dgm:pt>
    <dgm:pt modelId="{9CD5215F-F4E9-4144-8EA9-2ADFA16D3D9F}" type="pres">
      <dgm:prSet presAssocID="{641DB1FA-CCBC-43C2-9750-1A50A41DDCDE}" presName="vertTwo" presStyleCnt="0"/>
      <dgm:spPr/>
    </dgm:pt>
    <dgm:pt modelId="{B70039A1-6CC1-4864-A919-F7F3F17B79FA}" type="pres">
      <dgm:prSet presAssocID="{641DB1FA-CCBC-43C2-9750-1A50A41DDCDE}" presName="txTwo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5C038CC-4BD4-419E-85D9-2DA35E879FB6}" type="pres">
      <dgm:prSet presAssocID="{641DB1FA-CCBC-43C2-9750-1A50A41DDCDE}" presName="horzTwo" presStyleCnt="0"/>
      <dgm:spPr/>
    </dgm:pt>
    <dgm:pt modelId="{C85653D8-D214-4AD2-A028-5159139409D4}" type="pres">
      <dgm:prSet presAssocID="{5F88C950-915C-4C1E-B4DE-F8D65B62E49E}" presName="sibSpaceTwo" presStyleCnt="0"/>
      <dgm:spPr/>
    </dgm:pt>
    <dgm:pt modelId="{BC873537-AB27-4544-8128-7C7B06985EBA}" type="pres">
      <dgm:prSet presAssocID="{06C88335-8309-4D08-A785-6E40DAB0D99A}" presName="vertTwo" presStyleCnt="0"/>
      <dgm:spPr/>
    </dgm:pt>
    <dgm:pt modelId="{9741A121-18D3-4E21-984E-A85BDBB1A302}" type="pres">
      <dgm:prSet presAssocID="{06C88335-8309-4D08-A785-6E40DAB0D99A}" presName="txTwo" presStyleLbl="node2" presStyleIdx="6" presStyleCnt="7" custLinFactNeighborX="1870" custLinFactNeighborY="255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ED22213-2D9B-4ACD-B43E-CFB18B47148C}" type="pres">
      <dgm:prSet presAssocID="{06C88335-8309-4D08-A785-6E40DAB0D99A}" presName="horzTwo" presStyleCnt="0"/>
      <dgm:spPr/>
    </dgm:pt>
  </dgm:ptLst>
  <dgm:cxnLst>
    <dgm:cxn modelId="{57B9470D-2573-4746-B350-B597A590C2AA}" type="presOf" srcId="{06C88335-8309-4D08-A785-6E40DAB0D99A}" destId="{9741A121-18D3-4E21-984E-A85BDBB1A302}" srcOrd="0" destOrd="0" presId="urn:microsoft.com/office/officeart/2005/8/layout/hierarchy4"/>
    <dgm:cxn modelId="{59834363-4B3A-4C00-847A-CC625E7B50CE}" type="presOf" srcId="{58F80731-BE49-460E-B703-30B7FCBB9949}" destId="{A043FA05-6146-4D33-B3F3-EB2E85CDD216}" srcOrd="0" destOrd="0" presId="urn:microsoft.com/office/officeart/2005/8/layout/hierarchy4"/>
    <dgm:cxn modelId="{0EE064F4-C0BD-42E3-835F-323DE354B628}" type="presOf" srcId="{641DB1FA-CCBC-43C2-9750-1A50A41DDCDE}" destId="{B70039A1-6CC1-4864-A919-F7F3F17B79FA}" srcOrd="0" destOrd="0" presId="urn:microsoft.com/office/officeart/2005/8/layout/hierarchy4"/>
    <dgm:cxn modelId="{72AA0837-BA47-4773-97D7-6BF255D1652D}" srcId="{7C963629-4B8F-4A76-BFD4-0CAFD7F70E1B}" destId="{641DB1FA-CCBC-43C2-9750-1A50A41DDCDE}" srcOrd="5" destOrd="0" parTransId="{CF9A1C29-2663-412F-ACC3-BD882CCE71AD}" sibTransId="{5F88C950-915C-4C1E-B4DE-F8D65B62E49E}"/>
    <dgm:cxn modelId="{0C261B1B-7D89-457C-BDEC-218176C78A14}" type="presOf" srcId="{ACCFF824-B3CE-4BB0-A86D-08486E299BE1}" destId="{37773FA3-32D5-4A0C-A8D8-E8579838FED8}" srcOrd="0" destOrd="0" presId="urn:microsoft.com/office/officeart/2005/8/layout/hierarchy4"/>
    <dgm:cxn modelId="{F99F28BA-F3AE-4038-B3CD-23408BF219EC}" type="presOf" srcId="{3FF23EA2-D495-444C-9BE4-F8A5323A673D}" destId="{1FF0CB16-1A06-428C-BD08-3A7E16177BA9}" srcOrd="0" destOrd="0" presId="urn:microsoft.com/office/officeart/2005/8/layout/hierarchy4"/>
    <dgm:cxn modelId="{58D56030-0FE4-4057-914F-54D400F5BC2A}" srcId="{7C963629-4B8F-4A76-BFD4-0CAFD7F70E1B}" destId="{58F80731-BE49-460E-B703-30B7FCBB9949}" srcOrd="4" destOrd="0" parTransId="{DD4EF6B9-6307-4F2B-B1F4-D2D7E52084B2}" sibTransId="{39DB7A80-CA50-4603-8398-709C19213179}"/>
    <dgm:cxn modelId="{7AA5264B-14B9-4ABA-B2CE-F43581693EEF}" type="presOf" srcId="{B33DB6B0-40DE-484A-9FBA-D9CCE01D54E6}" destId="{C74AE42B-EC8A-4781-82AC-54774149E79C}" srcOrd="0" destOrd="0" presId="urn:microsoft.com/office/officeart/2005/8/layout/hierarchy4"/>
    <dgm:cxn modelId="{4CCE2712-DDBE-484E-850E-AD0814807BAB}" srcId="{7C963629-4B8F-4A76-BFD4-0CAFD7F70E1B}" destId="{06C88335-8309-4D08-A785-6E40DAB0D99A}" srcOrd="6" destOrd="0" parTransId="{61565D3A-6866-4087-83C9-7737B2096C36}" sibTransId="{36E0DC5A-A381-4091-B15C-FAC8893F6FFB}"/>
    <dgm:cxn modelId="{36AFC014-75DE-44E1-801F-5554179624F0}" srcId="{7C963629-4B8F-4A76-BFD4-0CAFD7F70E1B}" destId="{ACCFF824-B3CE-4BB0-A86D-08486E299BE1}" srcOrd="1" destOrd="0" parTransId="{CA6FD13F-B66D-430A-8824-7E0562642580}" sibTransId="{CB343C01-8FDA-4396-9448-4F15F1A0839C}"/>
    <dgm:cxn modelId="{C2FE2C85-B773-49D4-A7C8-15D877772CBD}" srcId="{7C963629-4B8F-4A76-BFD4-0CAFD7F70E1B}" destId="{A0AEA416-2BE7-457B-A44A-668B13C7B72D}" srcOrd="0" destOrd="0" parTransId="{87C54A78-B1A9-4D85-859C-88805C90A052}" sibTransId="{529544C6-B396-44A7-8062-89DE44DC9470}"/>
    <dgm:cxn modelId="{551F7D56-8714-4A86-A464-B5B505B5B1EA}" type="presOf" srcId="{A0AEA416-2BE7-457B-A44A-668B13C7B72D}" destId="{29DC8728-23D3-470F-A7BB-0A5FE82E24E6}" srcOrd="0" destOrd="0" presId="urn:microsoft.com/office/officeart/2005/8/layout/hierarchy4"/>
    <dgm:cxn modelId="{94020E27-A9BB-44AE-91FC-9C21F522153F}" srcId="{B33DB6B0-40DE-484A-9FBA-D9CCE01D54E6}" destId="{7C963629-4B8F-4A76-BFD4-0CAFD7F70E1B}" srcOrd="0" destOrd="0" parTransId="{69BF2D7E-3EA8-44FD-A37B-009B052D3430}" sibTransId="{E98B0F82-5F09-44C0-89B6-BA1148ABCEA8}"/>
    <dgm:cxn modelId="{CF6A7FCB-2AC9-4555-B871-9FB0B547881C}" type="presOf" srcId="{7C963629-4B8F-4A76-BFD4-0CAFD7F70E1B}" destId="{C6B3434C-FBD9-4789-B522-7FCD5AE4013A}" srcOrd="0" destOrd="0" presId="urn:microsoft.com/office/officeart/2005/8/layout/hierarchy4"/>
    <dgm:cxn modelId="{AA54101D-90BD-4496-BA2B-7019E0A91315}" type="presOf" srcId="{9106A20B-F7A3-4054-B86F-FCD70623C7E0}" destId="{B7F82614-B036-46DC-86B9-9254F840B9D0}" srcOrd="0" destOrd="0" presId="urn:microsoft.com/office/officeart/2005/8/layout/hierarchy4"/>
    <dgm:cxn modelId="{0240B6A5-6551-48C5-89A4-2D1C391CC520}" srcId="{7C963629-4B8F-4A76-BFD4-0CAFD7F70E1B}" destId="{9106A20B-F7A3-4054-B86F-FCD70623C7E0}" srcOrd="2" destOrd="0" parTransId="{5201EE62-F28D-4DCF-8759-6DF51ED0A774}" sibTransId="{64E94E5C-1EA7-4A3F-A202-08879F364AF6}"/>
    <dgm:cxn modelId="{2D1A74B2-E4AE-46F8-A591-A1498D517021}" srcId="{7C963629-4B8F-4A76-BFD4-0CAFD7F70E1B}" destId="{3FF23EA2-D495-444C-9BE4-F8A5323A673D}" srcOrd="3" destOrd="0" parTransId="{CD98AF59-0A1F-4AF9-B1DB-5ED798E0DA64}" sibTransId="{2F6081FB-F202-4F15-BB5B-16453CE912CA}"/>
    <dgm:cxn modelId="{4F969B4A-D4F5-4333-88E7-71DAD6B5BBF5}" type="presParOf" srcId="{C74AE42B-EC8A-4781-82AC-54774149E79C}" destId="{9E4C957F-1D31-4CC5-9E81-1D31FAC2A61F}" srcOrd="0" destOrd="0" presId="urn:microsoft.com/office/officeart/2005/8/layout/hierarchy4"/>
    <dgm:cxn modelId="{F567251D-859C-43D9-8824-D2ACCE25C396}" type="presParOf" srcId="{9E4C957F-1D31-4CC5-9E81-1D31FAC2A61F}" destId="{C6B3434C-FBD9-4789-B522-7FCD5AE4013A}" srcOrd="0" destOrd="0" presId="urn:microsoft.com/office/officeart/2005/8/layout/hierarchy4"/>
    <dgm:cxn modelId="{72348E9B-F09B-478D-B899-2916194865A6}" type="presParOf" srcId="{9E4C957F-1D31-4CC5-9E81-1D31FAC2A61F}" destId="{3C51EED0-B7F7-4233-B981-1E806CE9922A}" srcOrd="1" destOrd="0" presId="urn:microsoft.com/office/officeart/2005/8/layout/hierarchy4"/>
    <dgm:cxn modelId="{664B430B-29A9-4C2F-9101-66D9C29740A4}" type="presParOf" srcId="{9E4C957F-1D31-4CC5-9E81-1D31FAC2A61F}" destId="{7CC21588-89DF-4320-BF81-2E25DA5EC09E}" srcOrd="2" destOrd="0" presId="urn:microsoft.com/office/officeart/2005/8/layout/hierarchy4"/>
    <dgm:cxn modelId="{5C2553BF-2BD1-4F2A-9D33-665298280727}" type="presParOf" srcId="{7CC21588-89DF-4320-BF81-2E25DA5EC09E}" destId="{99E62B8A-606E-4DAE-BDE9-EAFD08A04F17}" srcOrd="0" destOrd="0" presId="urn:microsoft.com/office/officeart/2005/8/layout/hierarchy4"/>
    <dgm:cxn modelId="{C3682BC3-D2B7-4FFC-8458-F28D4C831663}" type="presParOf" srcId="{99E62B8A-606E-4DAE-BDE9-EAFD08A04F17}" destId="{29DC8728-23D3-470F-A7BB-0A5FE82E24E6}" srcOrd="0" destOrd="0" presId="urn:microsoft.com/office/officeart/2005/8/layout/hierarchy4"/>
    <dgm:cxn modelId="{492DF1B7-B65F-4259-8F47-D0BF75102141}" type="presParOf" srcId="{99E62B8A-606E-4DAE-BDE9-EAFD08A04F17}" destId="{11A1FF42-E0D1-4B7E-9B00-ACA38E55BD35}" srcOrd="1" destOrd="0" presId="urn:microsoft.com/office/officeart/2005/8/layout/hierarchy4"/>
    <dgm:cxn modelId="{1BDF2EB3-1757-4F4F-90BB-CF073A3A1784}" type="presParOf" srcId="{7CC21588-89DF-4320-BF81-2E25DA5EC09E}" destId="{2C5C6241-5032-4150-8325-2D4BA05F1F1E}" srcOrd="1" destOrd="0" presId="urn:microsoft.com/office/officeart/2005/8/layout/hierarchy4"/>
    <dgm:cxn modelId="{ACFD3383-1A2C-4B5E-830B-FC701C40048A}" type="presParOf" srcId="{7CC21588-89DF-4320-BF81-2E25DA5EC09E}" destId="{BEE8F468-60D8-474B-A1A3-849154D3AC7D}" srcOrd="2" destOrd="0" presId="urn:microsoft.com/office/officeart/2005/8/layout/hierarchy4"/>
    <dgm:cxn modelId="{C8782370-45E4-422B-8D89-79AA962D237A}" type="presParOf" srcId="{BEE8F468-60D8-474B-A1A3-849154D3AC7D}" destId="{37773FA3-32D5-4A0C-A8D8-E8579838FED8}" srcOrd="0" destOrd="0" presId="urn:microsoft.com/office/officeart/2005/8/layout/hierarchy4"/>
    <dgm:cxn modelId="{6E66EC43-BD2A-4CB5-8C1C-BA672EC64593}" type="presParOf" srcId="{BEE8F468-60D8-474B-A1A3-849154D3AC7D}" destId="{484D0FEB-83E1-494B-8037-3BC3F48BFCFF}" srcOrd="1" destOrd="0" presId="urn:microsoft.com/office/officeart/2005/8/layout/hierarchy4"/>
    <dgm:cxn modelId="{A5F69309-27E8-4F66-890A-6F42FB91DD9D}" type="presParOf" srcId="{7CC21588-89DF-4320-BF81-2E25DA5EC09E}" destId="{EC5CFE2F-D123-42F8-A07B-95FD877D0C35}" srcOrd="3" destOrd="0" presId="urn:microsoft.com/office/officeart/2005/8/layout/hierarchy4"/>
    <dgm:cxn modelId="{61A5CA6F-9E0D-42CB-B6ED-E504DA667760}" type="presParOf" srcId="{7CC21588-89DF-4320-BF81-2E25DA5EC09E}" destId="{CA2BCF24-5C69-44DD-9D42-E285050FA6A4}" srcOrd="4" destOrd="0" presId="urn:microsoft.com/office/officeart/2005/8/layout/hierarchy4"/>
    <dgm:cxn modelId="{BE19893C-1613-462E-A798-E923325BB498}" type="presParOf" srcId="{CA2BCF24-5C69-44DD-9D42-E285050FA6A4}" destId="{B7F82614-B036-46DC-86B9-9254F840B9D0}" srcOrd="0" destOrd="0" presId="urn:microsoft.com/office/officeart/2005/8/layout/hierarchy4"/>
    <dgm:cxn modelId="{66853A43-D478-4197-B979-2BA3017E7731}" type="presParOf" srcId="{CA2BCF24-5C69-44DD-9D42-E285050FA6A4}" destId="{17678724-9AC8-430C-883B-70BF772E74E2}" srcOrd="1" destOrd="0" presId="urn:microsoft.com/office/officeart/2005/8/layout/hierarchy4"/>
    <dgm:cxn modelId="{9207907E-DF7D-4F6A-A3F4-D0287F5189BE}" type="presParOf" srcId="{7CC21588-89DF-4320-BF81-2E25DA5EC09E}" destId="{4552BC74-6045-4C68-9B3B-24FFBE4B2263}" srcOrd="5" destOrd="0" presId="urn:microsoft.com/office/officeart/2005/8/layout/hierarchy4"/>
    <dgm:cxn modelId="{D4665A93-EE58-4DBD-BF6A-1434259757E9}" type="presParOf" srcId="{7CC21588-89DF-4320-BF81-2E25DA5EC09E}" destId="{FECAC574-8A3C-47AE-ADFF-E7D0934634B1}" srcOrd="6" destOrd="0" presId="urn:microsoft.com/office/officeart/2005/8/layout/hierarchy4"/>
    <dgm:cxn modelId="{DE7613AF-9A9C-4BD5-AEBF-0F235DD96EC5}" type="presParOf" srcId="{FECAC574-8A3C-47AE-ADFF-E7D0934634B1}" destId="{1FF0CB16-1A06-428C-BD08-3A7E16177BA9}" srcOrd="0" destOrd="0" presId="urn:microsoft.com/office/officeart/2005/8/layout/hierarchy4"/>
    <dgm:cxn modelId="{1D396891-63EA-4D29-BF2C-76E1042DFB34}" type="presParOf" srcId="{FECAC574-8A3C-47AE-ADFF-E7D0934634B1}" destId="{72F48D90-3179-4486-8AC1-8410EFFE8C21}" srcOrd="1" destOrd="0" presId="urn:microsoft.com/office/officeart/2005/8/layout/hierarchy4"/>
    <dgm:cxn modelId="{0F41AF36-93D7-4E0F-8BE5-B12C2BFA1975}" type="presParOf" srcId="{7CC21588-89DF-4320-BF81-2E25DA5EC09E}" destId="{7DDF0B0C-D281-4CAE-B7E2-5871EDE4861B}" srcOrd="7" destOrd="0" presId="urn:microsoft.com/office/officeart/2005/8/layout/hierarchy4"/>
    <dgm:cxn modelId="{C68600A2-A18C-42A7-BFED-0B8E8F6CD71E}" type="presParOf" srcId="{7CC21588-89DF-4320-BF81-2E25DA5EC09E}" destId="{D271FC32-9B15-49E8-B6B5-D4A773CC9600}" srcOrd="8" destOrd="0" presId="urn:microsoft.com/office/officeart/2005/8/layout/hierarchy4"/>
    <dgm:cxn modelId="{F0372406-627F-4BC5-87CC-87B76AFF9F80}" type="presParOf" srcId="{D271FC32-9B15-49E8-B6B5-D4A773CC9600}" destId="{A043FA05-6146-4D33-B3F3-EB2E85CDD216}" srcOrd="0" destOrd="0" presId="urn:microsoft.com/office/officeart/2005/8/layout/hierarchy4"/>
    <dgm:cxn modelId="{2936BE5A-3306-4593-8277-E26C054C40C2}" type="presParOf" srcId="{D271FC32-9B15-49E8-B6B5-D4A773CC9600}" destId="{06406773-7279-4216-AB57-FF0889069BC3}" srcOrd="1" destOrd="0" presId="urn:microsoft.com/office/officeart/2005/8/layout/hierarchy4"/>
    <dgm:cxn modelId="{EC9F3DBB-8D8C-4C4F-B3D5-69AC2877A10F}" type="presParOf" srcId="{7CC21588-89DF-4320-BF81-2E25DA5EC09E}" destId="{E0FC2463-C8BA-4793-BEAD-883930022EA4}" srcOrd="9" destOrd="0" presId="urn:microsoft.com/office/officeart/2005/8/layout/hierarchy4"/>
    <dgm:cxn modelId="{948C4A8D-7645-4062-9821-0401FBA97E81}" type="presParOf" srcId="{7CC21588-89DF-4320-BF81-2E25DA5EC09E}" destId="{9CD5215F-F4E9-4144-8EA9-2ADFA16D3D9F}" srcOrd="10" destOrd="0" presId="urn:microsoft.com/office/officeart/2005/8/layout/hierarchy4"/>
    <dgm:cxn modelId="{8F0559C3-A259-48F9-A716-76DE0A28A8FB}" type="presParOf" srcId="{9CD5215F-F4E9-4144-8EA9-2ADFA16D3D9F}" destId="{B70039A1-6CC1-4864-A919-F7F3F17B79FA}" srcOrd="0" destOrd="0" presId="urn:microsoft.com/office/officeart/2005/8/layout/hierarchy4"/>
    <dgm:cxn modelId="{73CFA0F1-D6D1-4636-8A0C-937B959D0E40}" type="presParOf" srcId="{9CD5215F-F4E9-4144-8EA9-2ADFA16D3D9F}" destId="{55C038CC-4BD4-419E-85D9-2DA35E879FB6}" srcOrd="1" destOrd="0" presId="urn:microsoft.com/office/officeart/2005/8/layout/hierarchy4"/>
    <dgm:cxn modelId="{4F6DD097-1DCC-45C6-870A-DC84A5C53C92}" type="presParOf" srcId="{7CC21588-89DF-4320-BF81-2E25DA5EC09E}" destId="{C85653D8-D214-4AD2-A028-5159139409D4}" srcOrd="11" destOrd="0" presId="urn:microsoft.com/office/officeart/2005/8/layout/hierarchy4"/>
    <dgm:cxn modelId="{C3853613-810E-4E31-BC5F-E4229EFE44DE}" type="presParOf" srcId="{7CC21588-89DF-4320-BF81-2E25DA5EC09E}" destId="{BC873537-AB27-4544-8128-7C7B06985EBA}" srcOrd="12" destOrd="0" presId="urn:microsoft.com/office/officeart/2005/8/layout/hierarchy4"/>
    <dgm:cxn modelId="{0297CD2D-8CB0-4B5C-B300-CC0C7AF3027F}" type="presParOf" srcId="{BC873537-AB27-4544-8128-7C7B06985EBA}" destId="{9741A121-18D3-4E21-984E-A85BDBB1A302}" srcOrd="0" destOrd="0" presId="urn:microsoft.com/office/officeart/2005/8/layout/hierarchy4"/>
    <dgm:cxn modelId="{8F8DE651-E6D6-4C94-8D1D-39AE579FC7CD}" type="presParOf" srcId="{BC873537-AB27-4544-8128-7C7B06985EBA}" destId="{8ED22213-2D9B-4ACD-B43E-CFB18B47148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5699A9-149B-4915-B77A-100FA3EBF9BE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8C101D-8250-4C56-959E-A3ED3A3DF71C}" type="parTrans" cxnId="{B15E5941-70AF-4C2F-8230-25846DFD4071}">
      <dgm:prSet/>
      <dgm:spPr/>
      <dgm:t>
        <a:bodyPr/>
        <a:lstStyle/>
        <a:p>
          <a:endParaRPr lang="ru-RU"/>
        </a:p>
      </dgm:t>
    </dgm:pt>
    <dgm:pt modelId="{264BA24C-3916-4546-BF4A-29AE35B03980}">
      <dgm:prSet phldrT="[Текст]" custT="1"/>
      <dgm:spPr>
        <a:solidFill>
          <a:srgbClr val="0F0460"/>
        </a:solidFill>
      </dgm:spPr>
      <dgm:t>
        <a:bodyPr/>
        <a:lstStyle/>
        <a:p>
          <a:r>
            <a:rPr lang="uk-UA" sz="2000" b="1" i="0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Зміну статі;</a:t>
          </a:r>
        </a:p>
      </dgm:t>
    </dgm:pt>
    <dgm:pt modelId="{70544F0C-D2C8-4EF9-B450-ECA3F1A80FC1}" type="sibTrans" cxnId="{B15E5941-70AF-4C2F-8230-25846DFD4071}">
      <dgm:prSet/>
      <dgm:spPr/>
      <dgm:t>
        <a:bodyPr/>
        <a:lstStyle/>
        <a:p>
          <a:endParaRPr lang="ru-RU"/>
        </a:p>
      </dgm:t>
    </dgm:pt>
    <dgm:pt modelId="{01EC430A-AADC-4D51-A153-81A2873082A3}" type="parTrans" cxnId="{AA66610F-8B68-461E-9A8B-C4A265781215}">
      <dgm:prSet/>
      <dgm:spPr/>
      <dgm:t>
        <a:bodyPr/>
        <a:lstStyle/>
        <a:p>
          <a:endParaRPr lang="ru-RU"/>
        </a:p>
      </dgm:t>
    </dgm:pt>
    <dgm:pt modelId="{95CDF200-2617-4FC1-8847-7023DFB76128}">
      <dgm:prSet phldrT="[Текст]" custT="1"/>
      <dgm:spPr>
        <a:solidFill>
          <a:srgbClr val="0F0460"/>
        </a:solidFill>
      </dgm:spPr>
      <dgm:t>
        <a:bodyPr/>
        <a:lstStyle/>
        <a:p>
          <a:r>
            <a:rPr lang="uk-UA" sz="2000" b="1" i="0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Трансплантацію органів;</a:t>
          </a:r>
        </a:p>
      </dgm:t>
    </dgm:pt>
    <dgm:pt modelId="{CCE99928-D96B-42B5-B786-B2F7C4F5637A}" type="sibTrans" cxnId="{AA66610F-8B68-461E-9A8B-C4A265781215}">
      <dgm:prSet/>
      <dgm:spPr/>
      <dgm:t>
        <a:bodyPr/>
        <a:lstStyle/>
        <a:p>
          <a:endParaRPr lang="ru-RU"/>
        </a:p>
      </dgm:t>
    </dgm:pt>
    <dgm:pt modelId="{52F87015-B5F3-49B9-9F11-EA8A596A1EAE}" type="parTrans" cxnId="{89DBCB41-7EA7-4597-B8E1-1D27114A4BAA}">
      <dgm:prSet/>
      <dgm:spPr/>
      <dgm:t>
        <a:bodyPr/>
        <a:lstStyle/>
        <a:p>
          <a:endParaRPr lang="ru-RU"/>
        </a:p>
      </dgm:t>
    </dgm:pt>
    <dgm:pt modelId="{3822A717-506B-44DB-851B-C590AA162B2C}">
      <dgm:prSet phldrT="[Текст]" custT="1"/>
      <dgm:spPr>
        <a:solidFill>
          <a:srgbClr val="0F0460"/>
        </a:solidFill>
      </dgm:spPr>
      <dgm:t>
        <a:bodyPr/>
        <a:lstStyle/>
        <a:p>
          <a:r>
            <a:rPr lang="uk-UA" sz="2000" b="1" i="0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Клонування;</a:t>
          </a:r>
        </a:p>
      </dgm:t>
    </dgm:pt>
    <dgm:pt modelId="{FDA5C346-43C7-4432-B4E5-7DA20673F6CA}" type="sibTrans" cxnId="{89DBCB41-7EA7-4597-B8E1-1D27114A4BAA}">
      <dgm:prSet/>
      <dgm:spPr/>
      <dgm:t>
        <a:bodyPr/>
        <a:lstStyle/>
        <a:p>
          <a:endParaRPr lang="ru-RU"/>
        </a:p>
      </dgm:t>
    </dgm:pt>
    <dgm:pt modelId="{190F1CC1-0758-4088-A4AA-1AF0842FF463}" type="parTrans" cxnId="{4ED7C6F1-8B04-4BB3-B362-EB58FB24083A}">
      <dgm:prSet/>
      <dgm:spPr/>
      <dgm:t>
        <a:bodyPr/>
        <a:lstStyle/>
        <a:p>
          <a:endParaRPr lang="ru-RU"/>
        </a:p>
      </dgm:t>
    </dgm:pt>
    <dgm:pt modelId="{55FC717C-838C-4B15-9876-C37385D9509C}">
      <dgm:prSet phldrT="[Текст]" custT="1"/>
      <dgm:spPr>
        <a:solidFill>
          <a:srgbClr val="0F0460"/>
        </a:solidFill>
      </dgm:spPr>
      <dgm:t>
        <a:bodyPr/>
        <a:lstStyle/>
        <a:p>
          <a:r>
            <a:rPr lang="uk-UA" sz="2000" b="1" i="0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Одностатеві шлюби;</a:t>
          </a:r>
        </a:p>
      </dgm:t>
    </dgm:pt>
    <dgm:pt modelId="{6F6FB749-E769-4843-8C89-29E53FDB4C14}" type="sibTrans" cxnId="{4ED7C6F1-8B04-4BB3-B362-EB58FB24083A}">
      <dgm:prSet/>
      <dgm:spPr/>
      <dgm:t>
        <a:bodyPr/>
        <a:lstStyle/>
        <a:p>
          <a:endParaRPr lang="ru-RU"/>
        </a:p>
      </dgm:t>
    </dgm:pt>
    <dgm:pt modelId="{F3ADFE63-953F-46DF-AB87-6AF854D222C8}" type="parTrans" cxnId="{6F50D04C-9D73-43C4-9B96-3A8CD8F66E9F}">
      <dgm:prSet/>
      <dgm:spPr/>
      <dgm:t>
        <a:bodyPr/>
        <a:lstStyle/>
        <a:p>
          <a:endParaRPr lang="ru-RU"/>
        </a:p>
      </dgm:t>
    </dgm:pt>
    <dgm:pt modelId="{8C3FCEBF-0CEA-4D87-B76A-974B90490FF4}">
      <dgm:prSet phldrT="[Текст]" custT="1"/>
      <dgm:spPr>
        <a:solidFill>
          <a:srgbClr val="0F0460"/>
        </a:solidFill>
      </dgm:spPr>
      <dgm:t>
        <a:bodyPr/>
        <a:lstStyle/>
        <a:p>
          <a:r>
            <a:rPr lang="uk-UA" sz="2000" b="1" i="0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Використання віртуальної реальності;</a:t>
          </a:r>
        </a:p>
      </dgm:t>
    </dgm:pt>
    <dgm:pt modelId="{797DEF15-F2E2-4988-A921-45FEF076A410}" type="sibTrans" cxnId="{6F50D04C-9D73-43C4-9B96-3A8CD8F66E9F}">
      <dgm:prSet/>
      <dgm:spPr/>
      <dgm:t>
        <a:bodyPr/>
        <a:lstStyle/>
        <a:p>
          <a:endParaRPr lang="ru-RU"/>
        </a:p>
      </dgm:t>
    </dgm:pt>
    <dgm:pt modelId="{6673FBB6-F1D8-4591-B4DF-8121C2963E61}" type="parTrans" cxnId="{238B80B2-DFEF-46FD-BA22-A8FBC4AC594E}">
      <dgm:prSet/>
      <dgm:spPr/>
      <dgm:t>
        <a:bodyPr/>
        <a:lstStyle/>
        <a:p>
          <a:endParaRPr lang="ru-RU"/>
        </a:p>
      </dgm:t>
    </dgm:pt>
    <dgm:pt modelId="{039CE673-7429-4222-A729-E2E12D140CCB}">
      <dgm:prSet phldrT="[Текст]" custT="1"/>
      <dgm:spPr>
        <a:solidFill>
          <a:srgbClr val="0F0460"/>
        </a:solidFill>
      </dgm:spPr>
      <dgm:t>
        <a:bodyPr/>
        <a:lstStyle/>
        <a:p>
          <a:r>
            <a:rPr lang="uk-UA" sz="2000" b="1" i="0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Штучне запліднення;</a:t>
          </a:r>
        </a:p>
      </dgm:t>
    </dgm:pt>
    <dgm:pt modelId="{1BB35137-00E5-410E-9B70-8DD2E8C3639A}" type="sibTrans" cxnId="{238B80B2-DFEF-46FD-BA22-A8FBC4AC594E}">
      <dgm:prSet/>
      <dgm:spPr/>
      <dgm:t>
        <a:bodyPr/>
        <a:lstStyle/>
        <a:p>
          <a:endParaRPr lang="ru-RU"/>
        </a:p>
      </dgm:t>
    </dgm:pt>
    <dgm:pt modelId="{74D326A6-F1CE-45EF-9CF1-4D9BA9AFCEC1}" type="parTrans" cxnId="{A56B7556-43F6-49E9-80B8-A2BA8750699B}">
      <dgm:prSet/>
      <dgm:spPr/>
      <dgm:t>
        <a:bodyPr/>
        <a:lstStyle/>
        <a:p>
          <a:endParaRPr lang="ru-RU"/>
        </a:p>
      </dgm:t>
    </dgm:pt>
    <dgm:pt modelId="{2C8E6A9A-2A22-41AF-85F7-768761CA8D3F}">
      <dgm:prSet phldrT="[Текст]" custT="1"/>
      <dgm:spPr>
        <a:solidFill>
          <a:srgbClr val="0F0460"/>
        </a:solidFill>
      </dgm:spPr>
      <dgm:t>
        <a:bodyPr/>
        <a:lstStyle/>
        <a:p>
          <a:r>
            <a:rPr lang="uk-UA" sz="2000" b="1" i="0" noProof="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Евтаназію</a:t>
          </a:r>
          <a:r>
            <a:rPr lang="uk-UA" sz="2000" b="1" i="0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;</a:t>
          </a:r>
        </a:p>
      </dgm:t>
    </dgm:pt>
    <dgm:pt modelId="{41520DB0-04D2-49A9-8675-4217603080D1}" type="sibTrans" cxnId="{A56B7556-43F6-49E9-80B8-A2BA8750699B}">
      <dgm:prSet/>
      <dgm:spPr/>
      <dgm:t>
        <a:bodyPr/>
        <a:lstStyle/>
        <a:p>
          <a:endParaRPr lang="ru-RU"/>
        </a:p>
      </dgm:t>
    </dgm:pt>
    <dgm:pt modelId="{1A21247F-8FDB-463F-901A-0844E92ABAF3}" type="parTrans" cxnId="{D6743DC3-8DE5-4E51-A933-FC0A42200A3F}">
      <dgm:prSet/>
      <dgm:spPr/>
      <dgm:t>
        <a:bodyPr/>
        <a:lstStyle/>
        <a:p>
          <a:endParaRPr lang="ru-RU"/>
        </a:p>
      </dgm:t>
    </dgm:pt>
    <dgm:pt modelId="{AB33E133-968A-40DF-BEE9-B8122FE62BC5}">
      <dgm:prSet phldrT="[Текст]" custT="1"/>
      <dgm:spPr>
        <a:solidFill>
          <a:srgbClr val="0F0460"/>
        </a:solidFill>
      </dgm:spPr>
      <dgm:t>
        <a:bodyPr/>
        <a:lstStyle/>
        <a:p>
          <a:r>
            <a:rPr lang="uk-UA" sz="2000" b="1" i="0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Вільну від дитини сім'ю («</a:t>
          </a:r>
          <a:r>
            <a:rPr lang="uk-UA" sz="2000" b="1" i="0" noProof="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чайлд-фрі</a:t>
          </a:r>
          <a:r>
            <a:rPr lang="uk-UA" sz="2000" b="1" i="0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») тощо.</a:t>
          </a:r>
        </a:p>
      </dgm:t>
    </dgm:pt>
    <dgm:pt modelId="{092FE528-AF17-43A2-AD93-04EAFCEB82C2}" type="sibTrans" cxnId="{D6743DC3-8DE5-4E51-A933-FC0A42200A3F}">
      <dgm:prSet/>
      <dgm:spPr/>
      <dgm:t>
        <a:bodyPr/>
        <a:lstStyle/>
        <a:p>
          <a:endParaRPr lang="ru-RU"/>
        </a:p>
      </dgm:t>
    </dgm:pt>
    <dgm:pt modelId="{1B664030-EA70-49B9-A73D-AAE8F135ACDC}" type="pres">
      <dgm:prSet presAssocID="{335699A9-149B-4915-B77A-100FA3EBF9B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F695828-F605-4A66-A8CE-A28881D25A10}" type="pres">
      <dgm:prSet presAssocID="{264BA24C-3916-4546-BF4A-29AE35B03980}" presName="parentLin" presStyleCnt="0"/>
      <dgm:spPr/>
    </dgm:pt>
    <dgm:pt modelId="{C50F9391-12DA-4DB9-8E3D-7E22EDDAC745}" type="pres">
      <dgm:prSet presAssocID="{264BA24C-3916-4546-BF4A-29AE35B03980}" presName="parentLeftMargin" presStyleLbl="node1" presStyleIdx="0" presStyleCnt="8"/>
      <dgm:spPr/>
      <dgm:t>
        <a:bodyPr/>
        <a:lstStyle/>
        <a:p>
          <a:endParaRPr lang="uk-UA"/>
        </a:p>
      </dgm:t>
    </dgm:pt>
    <dgm:pt modelId="{E45FF213-EA7B-444C-9275-051F5D542277}" type="pres">
      <dgm:prSet presAssocID="{264BA24C-3916-4546-BF4A-29AE35B03980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292886-1EED-4BDE-897F-1E3B4F7B0EA5}" type="pres">
      <dgm:prSet presAssocID="{264BA24C-3916-4546-BF4A-29AE35B03980}" presName="negativeSpace" presStyleCnt="0"/>
      <dgm:spPr/>
    </dgm:pt>
    <dgm:pt modelId="{B245BC9F-56F2-4517-9A3C-DA1E2E34BBB0}" type="pres">
      <dgm:prSet presAssocID="{264BA24C-3916-4546-BF4A-29AE35B03980}" presName="childText" presStyleLbl="conFgAcc1" presStyleIdx="0" presStyleCnt="8">
        <dgm:presLayoutVars>
          <dgm:bulletEnabled val="1"/>
        </dgm:presLayoutVars>
      </dgm:prSet>
      <dgm:spPr/>
    </dgm:pt>
    <dgm:pt modelId="{0D62F703-DA38-4C6C-A631-B4D98C2DEC0F}" type="pres">
      <dgm:prSet presAssocID="{70544F0C-D2C8-4EF9-B450-ECA3F1A80FC1}" presName="spaceBetweenRectangles" presStyleCnt="0"/>
      <dgm:spPr/>
    </dgm:pt>
    <dgm:pt modelId="{30562BC3-2DCC-4421-BE6B-2D4C1581E41D}" type="pres">
      <dgm:prSet presAssocID="{95CDF200-2617-4FC1-8847-7023DFB76128}" presName="parentLin" presStyleCnt="0"/>
      <dgm:spPr/>
    </dgm:pt>
    <dgm:pt modelId="{8372010A-E0D0-4582-B04C-E5836D27C54E}" type="pres">
      <dgm:prSet presAssocID="{95CDF200-2617-4FC1-8847-7023DFB76128}" presName="parentLeftMargin" presStyleLbl="node1" presStyleIdx="0" presStyleCnt="8"/>
      <dgm:spPr/>
      <dgm:t>
        <a:bodyPr/>
        <a:lstStyle/>
        <a:p>
          <a:endParaRPr lang="uk-UA"/>
        </a:p>
      </dgm:t>
    </dgm:pt>
    <dgm:pt modelId="{A4EE21B0-8383-4056-A563-1C9BA1D161E4}" type="pres">
      <dgm:prSet presAssocID="{95CDF200-2617-4FC1-8847-7023DFB76128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1179699-C106-4124-BF1B-B96BA1B207BE}" type="pres">
      <dgm:prSet presAssocID="{95CDF200-2617-4FC1-8847-7023DFB76128}" presName="negativeSpace" presStyleCnt="0"/>
      <dgm:spPr/>
    </dgm:pt>
    <dgm:pt modelId="{B4F42F8B-2B02-46AC-B25B-F817268F252B}" type="pres">
      <dgm:prSet presAssocID="{95CDF200-2617-4FC1-8847-7023DFB76128}" presName="childText" presStyleLbl="conFgAcc1" presStyleIdx="1" presStyleCnt="8">
        <dgm:presLayoutVars>
          <dgm:bulletEnabled val="1"/>
        </dgm:presLayoutVars>
      </dgm:prSet>
      <dgm:spPr/>
    </dgm:pt>
    <dgm:pt modelId="{7CF06D12-1A77-492D-8F56-46146B816C84}" type="pres">
      <dgm:prSet presAssocID="{CCE99928-D96B-42B5-B786-B2F7C4F5637A}" presName="spaceBetweenRectangles" presStyleCnt="0"/>
      <dgm:spPr/>
    </dgm:pt>
    <dgm:pt modelId="{89EBD044-2895-4F61-906E-88C8F734E80F}" type="pres">
      <dgm:prSet presAssocID="{3822A717-506B-44DB-851B-C590AA162B2C}" presName="parentLin" presStyleCnt="0"/>
      <dgm:spPr/>
    </dgm:pt>
    <dgm:pt modelId="{5A93B969-4679-4355-A912-690F498ACE54}" type="pres">
      <dgm:prSet presAssocID="{3822A717-506B-44DB-851B-C590AA162B2C}" presName="parentLeftMargin" presStyleLbl="node1" presStyleIdx="1" presStyleCnt="8"/>
      <dgm:spPr/>
      <dgm:t>
        <a:bodyPr/>
        <a:lstStyle/>
        <a:p>
          <a:endParaRPr lang="uk-UA"/>
        </a:p>
      </dgm:t>
    </dgm:pt>
    <dgm:pt modelId="{2C141F7B-8D17-4FF0-892B-1C559D6580F6}" type="pres">
      <dgm:prSet presAssocID="{3822A717-506B-44DB-851B-C590AA162B2C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2C3143-2FEE-4426-9FC4-FF4AD9BEA480}" type="pres">
      <dgm:prSet presAssocID="{3822A717-506B-44DB-851B-C590AA162B2C}" presName="negativeSpace" presStyleCnt="0"/>
      <dgm:spPr/>
    </dgm:pt>
    <dgm:pt modelId="{D9EB7277-3EA2-45D2-B08F-112832FC0AD6}" type="pres">
      <dgm:prSet presAssocID="{3822A717-506B-44DB-851B-C590AA162B2C}" presName="childText" presStyleLbl="conFgAcc1" presStyleIdx="2" presStyleCnt="8">
        <dgm:presLayoutVars>
          <dgm:bulletEnabled val="1"/>
        </dgm:presLayoutVars>
      </dgm:prSet>
      <dgm:spPr/>
    </dgm:pt>
    <dgm:pt modelId="{CFBE6BA9-E371-4231-9452-96FE9B38AAF3}" type="pres">
      <dgm:prSet presAssocID="{FDA5C346-43C7-4432-B4E5-7DA20673F6CA}" presName="spaceBetweenRectangles" presStyleCnt="0"/>
      <dgm:spPr/>
    </dgm:pt>
    <dgm:pt modelId="{B2C97119-294D-4B80-8B01-BF0EC99F807E}" type="pres">
      <dgm:prSet presAssocID="{55FC717C-838C-4B15-9876-C37385D9509C}" presName="parentLin" presStyleCnt="0"/>
      <dgm:spPr/>
    </dgm:pt>
    <dgm:pt modelId="{4DB86236-2FA7-4D2E-88A6-D860DDCE5278}" type="pres">
      <dgm:prSet presAssocID="{55FC717C-838C-4B15-9876-C37385D9509C}" presName="parentLeftMargin" presStyleLbl="node1" presStyleIdx="2" presStyleCnt="8"/>
      <dgm:spPr/>
      <dgm:t>
        <a:bodyPr/>
        <a:lstStyle/>
        <a:p>
          <a:endParaRPr lang="uk-UA"/>
        </a:p>
      </dgm:t>
    </dgm:pt>
    <dgm:pt modelId="{5C0AAC7D-0616-452D-89F4-811BE0DEBC1A}" type="pres">
      <dgm:prSet presAssocID="{55FC717C-838C-4B15-9876-C37385D9509C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5B8EB91-2C13-4393-B9C2-1EC661E73F81}" type="pres">
      <dgm:prSet presAssocID="{55FC717C-838C-4B15-9876-C37385D9509C}" presName="negativeSpace" presStyleCnt="0"/>
      <dgm:spPr/>
    </dgm:pt>
    <dgm:pt modelId="{ADBCCD16-256F-4C46-8A12-E4C479F39865}" type="pres">
      <dgm:prSet presAssocID="{55FC717C-838C-4B15-9876-C37385D9509C}" presName="childText" presStyleLbl="conFgAcc1" presStyleIdx="3" presStyleCnt="8">
        <dgm:presLayoutVars>
          <dgm:bulletEnabled val="1"/>
        </dgm:presLayoutVars>
      </dgm:prSet>
      <dgm:spPr/>
    </dgm:pt>
    <dgm:pt modelId="{74D58B0D-D52C-4CD1-BBF4-8C91F1AD5DA0}" type="pres">
      <dgm:prSet presAssocID="{6F6FB749-E769-4843-8C89-29E53FDB4C14}" presName="spaceBetweenRectangles" presStyleCnt="0"/>
      <dgm:spPr/>
    </dgm:pt>
    <dgm:pt modelId="{EB5AE149-93A9-44C4-9EF3-913897A1DD1F}" type="pres">
      <dgm:prSet presAssocID="{8C3FCEBF-0CEA-4D87-B76A-974B90490FF4}" presName="parentLin" presStyleCnt="0"/>
      <dgm:spPr/>
    </dgm:pt>
    <dgm:pt modelId="{F6997DA7-3D36-4EB0-BBD0-E326D64D4FF9}" type="pres">
      <dgm:prSet presAssocID="{8C3FCEBF-0CEA-4D87-B76A-974B90490FF4}" presName="parentLeftMargin" presStyleLbl="node1" presStyleIdx="3" presStyleCnt="8"/>
      <dgm:spPr/>
      <dgm:t>
        <a:bodyPr/>
        <a:lstStyle/>
        <a:p>
          <a:endParaRPr lang="uk-UA"/>
        </a:p>
      </dgm:t>
    </dgm:pt>
    <dgm:pt modelId="{10FB2AD0-5678-4041-AB3D-F92CF62218E9}" type="pres">
      <dgm:prSet presAssocID="{8C3FCEBF-0CEA-4D87-B76A-974B90490FF4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A27E7F0-1ED6-4BDD-9853-07BE57E4F58A}" type="pres">
      <dgm:prSet presAssocID="{8C3FCEBF-0CEA-4D87-B76A-974B90490FF4}" presName="negativeSpace" presStyleCnt="0"/>
      <dgm:spPr/>
    </dgm:pt>
    <dgm:pt modelId="{E869EA01-3D16-45FB-8B66-4FBE617210F7}" type="pres">
      <dgm:prSet presAssocID="{8C3FCEBF-0CEA-4D87-B76A-974B90490FF4}" presName="childText" presStyleLbl="conFgAcc1" presStyleIdx="4" presStyleCnt="8">
        <dgm:presLayoutVars>
          <dgm:bulletEnabled val="1"/>
        </dgm:presLayoutVars>
      </dgm:prSet>
      <dgm:spPr/>
    </dgm:pt>
    <dgm:pt modelId="{D7911C54-E8B7-44AE-9F6A-C910FBEDFD1C}" type="pres">
      <dgm:prSet presAssocID="{797DEF15-F2E2-4988-A921-45FEF076A410}" presName="spaceBetweenRectangles" presStyleCnt="0"/>
      <dgm:spPr/>
    </dgm:pt>
    <dgm:pt modelId="{1CEDA61B-1284-47C1-9BB7-5330A2E9C2C1}" type="pres">
      <dgm:prSet presAssocID="{039CE673-7429-4222-A729-E2E12D140CCB}" presName="parentLin" presStyleCnt="0"/>
      <dgm:spPr/>
    </dgm:pt>
    <dgm:pt modelId="{65FDBA5E-2DA3-4954-953A-CC78F6D64A36}" type="pres">
      <dgm:prSet presAssocID="{039CE673-7429-4222-A729-E2E12D140CCB}" presName="parentLeftMargin" presStyleLbl="node1" presStyleIdx="4" presStyleCnt="8"/>
      <dgm:spPr/>
      <dgm:t>
        <a:bodyPr/>
        <a:lstStyle/>
        <a:p>
          <a:endParaRPr lang="uk-UA"/>
        </a:p>
      </dgm:t>
    </dgm:pt>
    <dgm:pt modelId="{D5C55955-AD33-4D9A-8867-9313BD8F27E2}" type="pres">
      <dgm:prSet presAssocID="{039CE673-7429-4222-A729-E2E12D140CCB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8923B08-04BE-44EC-BD58-210417713190}" type="pres">
      <dgm:prSet presAssocID="{039CE673-7429-4222-A729-E2E12D140CCB}" presName="negativeSpace" presStyleCnt="0"/>
      <dgm:spPr/>
    </dgm:pt>
    <dgm:pt modelId="{3F473807-41E2-499D-A1DD-63B34CD092FF}" type="pres">
      <dgm:prSet presAssocID="{039CE673-7429-4222-A729-E2E12D140CCB}" presName="childText" presStyleLbl="conFgAcc1" presStyleIdx="5" presStyleCnt="8">
        <dgm:presLayoutVars>
          <dgm:bulletEnabled val="1"/>
        </dgm:presLayoutVars>
      </dgm:prSet>
      <dgm:spPr/>
    </dgm:pt>
    <dgm:pt modelId="{266D0A23-B451-44CD-BC1B-CFB93220F5E7}" type="pres">
      <dgm:prSet presAssocID="{1BB35137-00E5-410E-9B70-8DD2E8C3639A}" presName="spaceBetweenRectangles" presStyleCnt="0"/>
      <dgm:spPr/>
    </dgm:pt>
    <dgm:pt modelId="{DADE1B0C-2A74-4136-8F26-24108B43FFB2}" type="pres">
      <dgm:prSet presAssocID="{2C8E6A9A-2A22-41AF-85F7-768761CA8D3F}" presName="parentLin" presStyleCnt="0"/>
      <dgm:spPr/>
    </dgm:pt>
    <dgm:pt modelId="{9F658DB5-021A-472B-86EB-F7F18E199A41}" type="pres">
      <dgm:prSet presAssocID="{2C8E6A9A-2A22-41AF-85F7-768761CA8D3F}" presName="parentLeftMargin" presStyleLbl="node1" presStyleIdx="5" presStyleCnt="8"/>
      <dgm:spPr/>
      <dgm:t>
        <a:bodyPr/>
        <a:lstStyle/>
        <a:p>
          <a:endParaRPr lang="uk-UA"/>
        </a:p>
      </dgm:t>
    </dgm:pt>
    <dgm:pt modelId="{E7A9774F-6AEB-435C-B51D-4AA4B497183C}" type="pres">
      <dgm:prSet presAssocID="{2C8E6A9A-2A22-41AF-85F7-768761CA8D3F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F77614E-0EE3-4087-8B76-AA3DCEE5A9F5}" type="pres">
      <dgm:prSet presAssocID="{2C8E6A9A-2A22-41AF-85F7-768761CA8D3F}" presName="negativeSpace" presStyleCnt="0"/>
      <dgm:spPr/>
    </dgm:pt>
    <dgm:pt modelId="{364824A3-D7A3-424A-A071-33FD21BD44AC}" type="pres">
      <dgm:prSet presAssocID="{2C8E6A9A-2A22-41AF-85F7-768761CA8D3F}" presName="childText" presStyleLbl="conFgAcc1" presStyleIdx="6" presStyleCnt="8">
        <dgm:presLayoutVars>
          <dgm:bulletEnabled val="1"/>
        </dgm:presLayoutVars>
      </dgm:prSet>
      <dgm:spPr/>
    </dgm:pt>
    <dgm:pt modelId="{BE47A0D1-757F-4BA2-923B-EFD02A5F1FE9}" type="pres">
      <dgm:prSet presAssocID="{41520DB0-04D2-49A9-8675-4217603080D1}" presName="spaceBetweenRectangles" presStyleCnt="0"/>
      <dgm:spPr/>
    </dgm:pt>
    <dgm:pt modelId="{EEFC0B5B-65DC-4773-B7BD-17F1F3185C91}" type="pres">
      <dgm:prSet presAssocID="{AB33E133-968A-40DF-BEE9-B8122FE62BC5}" presName="parentLin" presStyleCnt="0"/>
      <dgm:spPr/>
    </dgm:pt>
    <dgm:pt modelId="{EFC8F5DC-EE0B-4E83-9658-F39E41CA41E4}" type="pres">
      <dgm:prSet presAssocID="{AB33E133-968A-40DF-BEE9-B8122FE62BC5}" presName="parentLeftMargin" presStyleLbl="node1" presStyleIdx="6" presStyleCnt="8"/>
      <dgm:spPr/>
      <dgm:t>
        <a:bodyPr/>
        <a:lstStyle/>
        <a:p>
          <a:endParaRPr lang="uk-UA"/>
        </a:p>
      </dgm:t>
    </dgm:pt>
    <dgm:pt modelId="{ECD630FE-93C0-4B11-8614-882792C326D5}" type="pres">
      <dgm:prSet presAssocID="{AB33E133-968A-40DF-BEE9-B8122FE62BC5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AE38887-6E16-4F11-9258-21C5C95009F5}" type="pres">
      <dgm:prSet presAssocID="{AB33E133-968A-40DF-BEE9-B8122FE62BC5}" presName="negativeSpace" presStyleCnt="0"/>
      <dgm:spPr/>
    </dgm:pt>
    <dgm:pt modelId="{98A1A2AD-B616-4629-9A5A-C76794F62C92}" type="pres">
      <dgm:prSet presAssocID="{AB33E133-968A-40DF-BEE9-B8122FE62BC5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B15E5941-70AF-4C2F-8230-25846DFD4071}" srcId="{335699A9-149B-4915-B77A-100FA3EBF9BE}" destId="{264BA24C-3916-4546-BF4A-29AE35B03980}" srcOrd="0" destOrd="0" parTransId="{C78C101D-8250-4C56-959E-A3ED3A3DF71C}" sibTransId="{70544F0C-D2C8-4EF9-B450-ECA3F1A80FC1}"/>
    <dgm:cxn modelId="{561B8590-596A-4CBA-A0BF-953897DF70AE}" type="presOf" srcId="{95CDF200-2617-4FC1-8847-7023DFB76128}" destId="{8372010A-E0D0-4582-B04C-E5836D27C54E}" srcOrd="0" destOrd="0" presId="urn:microsoft.com/office/officeart/2005/8/layout/list1"/>
    <dgm:cxn modelId="{CF69713A-A938-401F-8C9E-F3ADC1D35F12}" type="presOf" srcId="{264BA24C-3916-4546-BF4A-29AE35B03980}" destId="{E45FF213-EA7B-444C-9275-051F5D542277}" srcOrd="1" destOrd="0" presId="urn:microsoft.com/office/officeart/2005/8/layout/list1"/>
    <dgm:cxn modelId="{89DBCB41-7EA7-4597-B8E1-1D27114A4BAA}" srcId="{335699A9-149B-4915-B77A-100FA3EBF9BE}" destId="{3822A717-506B-44DB-851B-C590AA162B2C}" srcOrd="2" destOrd="0" parTransId="{52F87015-B5F3-49B9-9F11-EA8A596A1EAE}" sibTransId="{FDA5C346-43C7-4432-B4E5-7DA20673F6CA}"/>
    <dgm:cxn modelId="{80E06C82-0A07-4445-B06E-40CECB5F9030}" type="presOf" srcId="{AB33E133-968A-40DF-BEE9-B8122FE62BC5}" destId="{ECD630FE-93C0-4B11-8614-882792C326D5}" srcOrd="1" destOrd="0" presId="urn:microsoft.com/office/officeart/2005/8/layout/list1"/>
    <dgm:cxn modelId="{D6743DC3-8DE5-4E51-A933-FC0A42200A3F}" srcId="{335699A9-149B-4915-B77A-100FA3EBF9BE}" destId="{AB33E133-968A-40DF-BEE9-B8122FE62BC5}" srcOrd="7" destOrd="0" parTransId="{1A21247F-8FDB-463F-901A-0844E92ABAF3}" sibTransId="{092FE528-AF17-43A2-AD93-04EAFCEB82C2}"/>
    <dgm:cxn modelId="{FDA57E9E-9294-4B3B-A29F-2BEDE69E54AC}" type="presOf" srcId="{8C3FCEBF-0CEA-4D87-B76A-974B90490FF4}" destId="{10FB2AD0-5678-4041-AB3D-F92CF62218E9}" srcOrd="1" destOrd="0" presId="urn:microsoft.com/office/officeart/2005/8/layout/list1"/>
    <dgm:cxn modelId="{C7C0D599-A86F-4F77-86B9-F29698D8B43E}" type="presOf" srcId="{3822A717-506B-44DB-851B-C590AA162B2C}" destId="{2C141F7B-8D17-4FF0-892B-1C559D6580F6}" srcOrd="1" destOrd="0" presId="urn:microsoft.com/office/officeart/2005/8/layout/list1"/>
    <dgm:cxn modelId="{3AF2A27B-A9BB-4DF8-9BB2-868E8D2E31C5}" type="presOf" srcId="{2C8E6A9A-2A22-41AF-85F7-768761CA8D3F}" destId="{9F658DB5-021A-472B-86EB-F7F18E199A41}" srcOrd="0" destOrd="0" presId="urn:microsoft.com/office/officeart/2005/8/layout/list1"/>
    <dgm:cxn modelId="{48913AFF-B6F0-43D5-983E-03E05AB4D0EA}" type="presOf" srcId="{8C3FCEBF-0CEA-4D87-B76A-974B90490FF4}" destId="{F6997DA7-3D36-4EB0-BBD0-E326D64D4FF9}" srcOrd="0" destOrd="0" presId="urn:microsoft.com/office/officeart/2005/8/layout/list1"/>
    <dgm:cxn modelId="{8ED15926-C27C-4D7A-B287-68B4574B08E7}" type="presOf" srcId="{3822A717-506B-44DB-851B-C590AA162B2C}" destId="{5A93B969-4679-4355-A912-690F498ACE54}" srcOrd="0" destOrd="0" presId="urn:microsoft.com/office/officeart/2005/8/layout/list1"/>
    <dgm:cxn modelId="{30523A06-7889-4E8A-BE83-E3146501DF31}" type="presOf" srcId="{039CE673-7429-4222-A729-E2E12D140CCB}" destId="{65FDBA5E-2DA3-4954-953A-CC78F6D64A36}" srcOrd="0" destOrd="0" presId="urn:microsoft.com/office/officeart/2005/8/layout/list1"/>
    <dgm:cxn modelId="{4ED7C6F1-8B04-4BB3-B362-EB58FB24083A}" srcId="{335699A9-149B-4915-B77A-100FA3EBF9BE}" destId="{55FC717C-838C-4B15-9876-C37385D9509C}" srcOrd="3" destOrd="0" parTransId="{190F1CC1-0758-4088-A4AA-1AF0842FF463}" sibTransId="{6F6FB749-E769-4843-8C89-29E53FDB4C14}"/>
    <dgm:cxn modelId="{A56B7556-43F6-49E9-80B8-A2BA8750699B}" srcId="{335699A9-149B-4915-B77A-100FA3EBF9BE}" destId="{2C8E6A9A-2A22-41AF-85F7-768761CA8D3F}" srcOrd="6" destOrd="0" parTransId="{74D326A6-F1CE-45EF-9CF1-4D9BA9AFCEC1}" sibTransId="{41520DB0-04D2-49A9-8675-4217603080D1}"/>
    <dgm:cxn modelId="{DF6ACD00-1E96-406B-8AE8-68DAB0D24E34}" type="presOf" srcId="{AB33E133-968A-40DF-BEE9-B8122FE62BC5}" destId="{EFC8F5DC-EE0B-4E83-9658-F39E41CA41E4}" srcOrd="0" destOrd="0" presId="urn:microsoft.com/office/officeart/2005/8/layout/list1"/>
    <dgm:cxn modelId="{AA66610F-8B68-461E-9A8B-C4A265781215}" srcId="{335699A9-149B-4915-B77A-100FA3EBF9BE}" destId="{95CDF200-2617-4FC1-8847-7023DFB76128}" srcOrd="1" destOrd="0" parTransId="{01EC430A-AADC-4D51-A153-81A2873082A3}" sibTransId="{CCE99928-D96B-42B5-B786-B2F7C4F5637A}"/>
    <dgm:cxn modelId="{B583CF94-5EE8-4A74-9B63-4695B45EC711}" type="presOf" srcId="{55FC717C-838C-4B15-9876-C37385D9509C}" destId="{5C0AAC7D-0616-452D-89F4-811BE0DEBC1A}" srcOrd="1" destOrd="0" presId="urn:microsoft.com/office/officeart/2005/8/layout/list1"/>
    <dgm:cxn modelId="{9F1DD1F5-3D88-4016-9D19-E8C90457C6A4}" type="presOf" srcId="{039CE673-7429-4222-A729-E2E12D140CCB}" destId="{D5C55955-AD33-4D9A-8867-9313BD8F27E2}" srcOrd="1" destOrd="0" presId="urn:microsoft.com/office/officeart/2005/8/layout/list1"/>
    <dgm:cxn modelId="{287415BA-A607-453C-ABBD-739E8030BF35}" type="presOf" srcId="{264BA24C-3916-4546-BF4A-29AE35B03980}" destId="{C50F9391-12DA-4DB9-8E3D-7E22EDDAC745}" srcOrd="0" destOrd="0" presId="urn:microsoft.com/office/officeart/2005/8/layout/list1"/>
    <dgm:cxn modelId="{62DE5A21-174D-48D8-A58E-22B40FB953BA}" type="presOf" srcId="{335699A9-149B-4915-B77A-100FA3EBF9BE}" destId="{1B664030-EA70-49B9-A73D-AAE8F135ACDC}" srcOrd="0" destOrd="0" presId="urn:microsoft.com/office/officeart/2005/8/layout/list1"/>
    <dgm:cxn modelId="{E84971AC-8CDA-457C-AEC2-E1CF19E88631}" type="presOf" srcId="{55FC717C-838C-4B15-9876-C37385D9509C}" destId="{4DB86236-2FA7-4D2E-88A6-D860DDCE5278}" srcOrd="0" destOrd="0" presId="urn:microsoft.com/office/officeart/2005/8/layout/list1"/>
    <dgm:cxn modelId="{238B80B2-DFEF-46FD-BA22-A8FBC4AC594E}" srcId="{335699A9-149B-4915-B77A-100FA3EBF9BE}" destId="{039CE673-7429-4222-A729-E2E12D140CCB}" srcOrd="5" destOrd="0" parTransId="{6673FBB6-F1D8-4591-B4DF-8121C2963E61}" sibTransId="{1BB35137-00E5-410E-9B70-8DD2E8C3639A}"/>
    <dgm:cxn modelId="{6F50D04C-9D73-43C4-9B96-3A8CD8F66E9F}" srcId="{335699A9-149B-4915-B77A-100FA3EBF9BE}" destId="{8C3FCEBF-0CEA-4D87-B76A-974B90490FF4}" srcOrd="4" destOrd="0" parTransId="{F3ADFE63-953F-46DF-AB87-6AF854D222C8}" sibTransId="{797DEF15-F2E2-4988-A921-45FEF076A410}"/>
    <dgm:cxn modelId="{08F63E51-3BF8-4778-B2C4-2D4EC7E74791}" type="presOf" srcId="{95CDF200-2617-4FC1-8847-7023DFB76128}" destId="{A4EE21B0-8383-4056-A563-1C9BA1D161E4}" srcOrd="1" destOrd="0" presId="urn:microsoft.com/office/officeart/2005/8/layout/list1"/>
    <dgm:cxn modelId="{F07DD927-60E4-4D21-BB15-8DAF70D9BF45}" type="presOf" srcId="{2C8E6A9A-2A22-41AF-85F7-768761CA8D3F}" destId="{E7A9774F-6AEB-435C-B51D-4AA4B497183C}" srcOrd="1" destOrd="0" presId="urn:microsoft.com/office/officeart/2005/8/layout/list1"/>
    <dgm:cxn modelId="{27F3ACC1-C59C-4632-9E23-B3C58D07F8E8}" type="presParOf" srcId="{1B664030-EA70-49B9-A73D-AAE8F135ACDC}" destId="{7F695828-F605-4A66-A8CE-A28881D25A10}" srcOrd="0" destOrd="0" presId="urn:microsoft.com/office/officeart/2005/8/layout/list1"/>
    <dgm:cxn modelId="{1E2A0C4C-A394-4E7E-88A5-3585BF7CEC7C}" type="presParOf" srcId="{7F695828-F605-4A66-A8CE-A28881D25A10}" destId="{C50F9391-12DA-4DB9-8E3D-7E22EDDAC745}" srcOrd="0" destOrd="0" presId="urn:microsoft.com/office/officeart/2005/8/layout/list1"/>
    <dgm:cxn modelId="{3B755E29-302B-4922-93D7-748F799E4EC3}" type="presParOf" srcId="{7F695828-F605-4A66-A8CE-A28881D25A10}" destId="{E45FF213-EA7B-444C-9275-051F5D542277}" srcOrd="1" destOrd="0" presId="urn:microsoft.com/office/officeart/2005/8/layout/list1"/>
    <dgm:cxn modelId="{89F6D95E-DB7A-4298-A1E5-EBC7DFFEDA99}" type="presParOf" srcId="{1B664030-EA70-49B9-A73D-AAE8F135ACDC}" destId="{3F292886-1EED-4BDE-897F-1E3B4F7B0EA5}" srcOrd="1" destOrd="0" presId="urn:microsoft.com/office/officeart/2005/8/layout/list1"/>
    <dgm:cxn modelId="{7FF6A582-E10D-458A-A700-3EE7E4ACDA69}" type="presParOf" srcId="{1B664030-EA70-49B9-A73D-AAE8F135ACDC}" destId="{B245BC9F-56F2-4517-9A3C-DA1E2E34BBB0}" srcOrd="2" destOrd="0" presId="urn:microsoft.com/office/officeart/2005/8/layout/list1"/>
    <dgm:cxn modelId="{3D0F0133-FFEB-4F91-9791-6E7805AF3920}" type="presParOf" srcId="{1B664030-EA70-49B9-A73D-AAE8F135ACDC}" destId="{0D62F703-DA38-4C6C-A631-B4D98C2DEC0F}" srcOrd="3" destOrd="0" presId="urn:microsoft.com/office/officeart/2005/8/layout/list1"/>
    <dgm:cxn modelId="{23EF7623-F9F6-426C-A834-223E7337A694}" type="presParOf" srcId="{1B664030-EA70-49B9-A73D-AAE8F135ACDC}" destId="{30562BC3-2DCC-4421-BE6B-2D4C1581E41D}" srcOrd="4" destOrd="0" presId="urn:microsoft.com/office/officeart/2005/8/layout/list1"/>
    <dgm:cxn modelId="{CCF9A685-BEE5-4617-9DEC-1073C08425CA}" type="presParOf" srcId="{30562BC3-2DCC-4421-BE6B-2D4C1581E41D}" destId="{8372010A-E0D0-4582-B04C-E5836D27C54E}" srcOrd="0" destOrd="0" presId="urn:microsoft.com/office/officeart/2005/8/layout/list1"/>
    <dgm:cxn modelId="{41D5DAD2-0C56-4871-8184-48AE9DC85327}" type="presParOf" srcId="{30562BC3-2DCC-4421-BE6B-2D4C1581E41D}" destId="{A4EE21B0-8383-4056-A563-1C9BA1D161E4}" srcOrd="1" destOrd="0" presId="urn:microsoft.com/office/officeart/2005/8/layout/list1"/>
    <dgm:cxn modelId="{C5D693B8-BDCC-4E7D-B722-D70B29E3F497}" type="presParOf" srcId="{1B664030-EA70-49B9-A73D-AAE8F135ACDC}" destId="{91179699-C106-4124-BF1B-B96BA1B207BE}" srcOrd="5" destOrd="0" presId="urn:microsoft.com/office/officeart/2005/8/layout/list1"/>
    <dgm:cxn modelId="{82C3CB49-B889-437E-801F-35BD43195691}" type="presParOf" srcId="{1B664030-EA70-49B9-A73D-AAE8F135ACDC}" destId="{B4F42F8B-2B02-46AC-B25B-F817268F252B}" srcOrd="6" destOrd="0" presId="urn:microsoft.com/office/officeart/2005/8/layout/list1"/>
    <dgm:cxn modelId="{759EDEC8-160B-4F07-8682-C8181CF4E06F}" type="presParOf" srcId="{1B664030-EA70-49B9-A73D-AAE8F135ACDC}" destId="{7CF06D12-1A77-492D-8F56-46146B816C84}" srcOrd="7" destOrd="0" presId="urn:microsoft.com/office/officeart/2005/8/layout/list1"/>
    <dgm:cxn modelId="{F606CB79-0A79-4DC6-8E04-DCE375F7F9AD}" type="presParOf" srcId="{1B664030-EA70-49B9-A73D-AAE8F135ACDC}" destId="{89EBD044-2895-4F61-906E-88C8F734E80F}" srcOrd="8" destOrd="0" presId="urn:microsoft.com/office/officeart/2005/8/layout/list1"/>
    <dgm:cxn modelId="{1DB00972-CB9A-4FEB-B5C4-569447497943}" type="presParOf" srcId="{89EBD044-2895-4F61-906E-88C8F734E80F}" destId="{5A93B969-4679-4355-A912-690F498ACE54}" srcOrd="0" destOrd="0" presId="urn:microsoft.com/office/officeart/2005/8/layout/list1"/>
    <dgm:cxn modelId="{CE779A7A-9337-4BE2-B014-FA4B354CA393}" type="presParOf" srcId="{89EBD044-2895-4F61-906E-88C8F734E80F}" destId="{2C141F7B-8D17-4FF0-892B-1C559D6580F6}" srcOrd="1" destOrd="0" presId="urn:microsoft.com/office/officeart/2005/8/layout/list1"/>
    <dgm:cxn modelId="{537E4D7C-DEE9-4910-99F3-B05020936303}" type="presParOf" srcId="{1B664030-EA70-49B9-A73D-AAE8F135ACDC}" destId="{002C3143-2FEE-4426-9FC4-FF4AD9BEA480}" srcOrd="9" destOrd="0" presId="urn:microsoft.com/office/officeart/2005/8/layout/list1"/>
    <dgm:cxn modelId="{EAA5230B-8408-4013-B298-1322D50BC13E}" type="presParOf" srcId="{1B664030-EA70-49B9-A73D-AAE8F135ACDC}" destId="{D9EB7277-3EA2-45D2-B08F-112832FC0AD6}" srcOrd="10" destOrd="0" presId="urn:microsoft.com/office/officeart/2005/8/layout/list1"/>
    <dgm:cxn modelId="{BBDA169F-AB3A-4D16-85E6-D9EAFACA49B7}" type="presParOf" srcId="{1B664030-EA70-49B9-A73D-AAE8F135ACDC}" destId="{CFBE6BA9-E371-4231-9452-96FE9B38AAF3}" srcOrd="11" destOrd="0" presId="urn:microsoft.com/office/officeart/2005/8/layout/list1"/>
    <dgm:cxn modelId="{00E01134-1F2A-4EEB-8EF5-EEE9E47CC7DE}" type="presParOf" srcId="{1B664030-EA70-49B9-A73D-AAE8F135ACDC}" destId="{B2C97119-294D-4B80-8B01-BF0EC99F807E}" srcOrd="12" destOrd="0" presId="urn:microsoft.com/office/officeart/2005/8/layout/list1"/>
    <dgm:cxn modelId="{85135193-CB06-47A1-BB6B-DF52CEF2F648}" type="presParOf" srcId="{B2C97119-294D-4B80-8B01-BF0EC99F807E}" destId="{4DB86236-2FA7-4D2E-88A6-D860DDCE5278}" srcOrd="0" destOrd="0" presId="urn:microsoft.com/office/officeart/2005/8/layout/list1"/>
    <dgm:cxn modelId="{6539C4CD-E900-4D26-9FA7-191412E97C46}" type="presParOf" srcId="{B2C97119-294D-4B80-8B01-BF0EC99F807E}" destId="{5C0AAC7D-0616-452D-89F4-811BE0DEBC1A}" srcOrd="1" destOrd="0" presId="urn:microsoft.com/office/officeart/2005/8/layout/list1"/>
    <dgm:cxn modelId="{B50B299A-DF7A-4BE9-A98A-4C970D29412B}" type="presParOf" srcId="{1B664030-EA70-49B9-A73D-AAE8F135ACDC}" destId="{05B8EB91-2C13-4393-B9C2-1EC661E73F81}" srcOrd="13" destOrd="0" presId="urn:microsoft.com/office/officeart/2005/8/layout/list1"/>
    <dgm:cxn modelId="{A2FF8C0F-D149-484A-8875-C1A5AC693227}" type="presParOf" srcId="{1B664030-EA70-49B9-A73D-AAE8F135ACDC}" destId="{ADBCCD16-256F-4C46-8A12-E4C479F39865}" srcOrd="14" destOrd="0" presId="urn:microsoft.com/office/officeart/2005/8/layout/list1"/>
    <dgm:cxn modelId="{7504FE6E-D6F0-4A36-945C-51436BA895F0}" type="presParOf" srcId="{1B664030-EA70-49B9-A73D-AAE8F135ACDC}" destId="{74D58B0D-D52C-4CD1-BBF4-8C91F1AD5DA0}" srcOrd="15" destOrd="0" presId="urn:microsoft.com/office/officeart/2005/8/layout/list1"/>
    <dgm:cxn modelId="{B757F627-208B-4F28-A878-E5362DB6318B}" type="presParOf" srcId="{1B664030-EA70-49B9-A73D-AAE8F135ACDC}" destId="{EB5AE149-93A9-44C4-9EF3-913897A1DD1F}" srcOrd="16" destOrd="0" presId="urn:microsoft.com/office/officeart/2005/8/layout/list1"/>
    <dgm:cxn modelId="{662222E0-2999-4952-837A-DCC191445C78}" type="presParOf" srcId="{EB5AE149-93A9-44C4-9EF3-913897A1DD1F}" destId="{F6997DA7-3D36-4EB0-BBD0-E326D64D4FF9}" srcOrd="0" destOrd="0" presId="urn:microsoft.com/office/officeart/2005/8/layout/list1"/>
    <dgm:cxn modelId="{000307B1-3A69-46C8-BD78-57212B6592A9}" type="presParOf" srcId="{EB5AE149-93A9-44C4-9EF3-913897A1DD1F}" destId="{10FB2AD0-5678-4041-AB3D-F92CF62218E9}" srcOrd="1" destOrd="0" presId="urn:microsoft.com/office/officeart/2005/8/layout/list1"/>
    <dgm:cxn modelId="{D762DCA3-0A47-4109-94E5-BE0DD93D5F79}" type="presParOf" srcId="{1B664030-EA70-49B9-A73D-AAE8F135ACDC}" destId="{9A27E7F0-1ED6-4BDD-9853-07BE57E4F58A}" srcOrd="17" destOrd="0" presId="urn:microsoft.com/office/officeart/2005/8/layout/list1"/>
    <dgm:cxn modelId="{96986B81-4003-4DFC-959C-19128276753E}" type="presParOf" srcId="{1B664030-EA70-49B9-A73D-AAE8F135ACDC}" destId="{E869EA01-3D16-45FB-8B66-4FBE617210F7}" srcOrd="18" destOrd="0" presId="urn:microsoft.com/office/officeart/2005/8/layout/list1"/>
    <dgm:cxn modelId="{5706A5C1-99B4-4BB7-A8F8-A9B1B2E354F9}" type="presParOf" srcId="{1B664030-EA70-49B9-A73D-AAE8F135ACDC}" destId="{D7911C54-E8B7-44AE-9F6A-C910FBEDFD1C}" srcOrd="19" destOrd="0" presId="urn:microsoft.com/office/officeart/2005/8/layout/list1"/>
    <dgm:cxn modelId="{EDEBEA88-DE1E-4040-88ED-F9BDB6B49C25}" type="presParOf" srcId="{1B664030-EA70-49B9-A73D-AAE8F135ACDC}" destId="{1CEDA61B-1284-47C1-9BB7-5330A2E9C2C1}" srcOrd="20" destOrd="0" presId="urn:microsoft.com/office/officeart/2005/8/layout/list1"/>
    <dgm:cxn modelId="{66711B5E-7793-42C8-BD2F-58EDC92A6830}" type="presParOf" srcId="{1CEDA61B-1284-47C1-9BB7-5330A2E9C2C1}" destId="{65FDBA5E-2DA3-4954-953A-CC78F6D64A36}" srcOrd="0" destOrd="0" presId="urn:microsoft.com/office/officeart/2005/8/layout/list1"/>
    <dgm:cxn modelId="{907B16F1-3EF8-4FA1-B6A8-252F9EDE397E}" type="presParOf" srcId="{1CEDA61B-1284-47C1-9BB7-5330A2E9C2C1}" destId="{D5C55955-AD33-4D9A-8867-9313BD8F27E2}" srcOrd="1" destOrd="0" presId="urn:microsoft.com/office/officeart/2005/8/layout/list1"/>
    <dgm:cxn modelId="{B1B1B4FE-0386-46C5-A226-ABB320EE02A6}" type="presParOf" srcId="{1B664030-EA70-49B9-A73D-AAE8F135ACDC}" destId="{78923B08-04BE-44EC-BD58-210417713190}" srcOrd="21" destOrd="0" presId="urn:microsoft.com/office/officeart/2005/8/layout/list1"/>
    <dgm:cxn modelId="{F2ACD8DB-931C-4984-B8A3-2DD017302790}" type="presParOf" srcId="{1B664030-EA70-49B9-A73D-AAE8F135ACDC}" destId="{3F473807-41E2-499D-A1DD-63B34CD092FF}" srcOrd="22" destOrd="0" presId="urn:microsoft.com/office/officeart/2005/8/layout/list1"/>
    <dgm:cxn modelId="{26FF5EFF-67B1-483A-9460-F0F64C445115}" type="presParOf" srcId="{1B664030-EA70-49B9-A73D-AAE8F135ACDC}" destId="{266D0A23-B451-44CD-BC1B-CFB93220F5E7}" srcOrd="23" destOrd="0" presId="urn:microsoft.com/office/officeart/2005/8/layout/list1"/>
    <dgm:cxn modelId="{05A91533-8394-4AC0-929D-F1A69CBF1132}" type="presParOf" srcId="{1B664030-EA70-49B9-A73D-AAE8F135ACDC}" destId="{DADE1B0C-2A74-4136-8F26-24108B43FFB2}" srcOrd="24" destOrd="0" presId="urn:microsoft.com/office/officeart/2005/8/layout/list1"/>
    <dgm:cxn modelId="{C398819D-D23C-464F-882A-85ED4544DCBC}" type="presParOf" srcId="{DADE1B0C-2A74-4136-8F26-24108B43FFB2}" destId="{9F658DB5-021A-472B-86EB-F7F18E199A41}" srcOrd="0" destOrd="0" presId="urn:microsoft.com/office/officeart/2005/8/layout/list1"/>
    <dgm:cxn modelId="{72525BC5-ADDC-4B31-A43E-75DA9846CF46}" type="presParOf" srcId="{DADE1B0C-2A74-4136-8F26-24108B43FFB2}" destId="{E7A9774F-6AEB-435C-B51D-4AA4B497183C}" srcOrd="1" destOrd="0" presId="urn:microsoft.com/office/officeart/2005/8/layout/list1"/>
    <dgm:cxn modelId="{DC0BAE94-54E7-4576-88C4-7C87C98E4532}" type="presParOf" srcId="{1B664030-EA70-49B9-A73D-AAE8F135ACDC}" destId="{8F77614E-0EE3-4087-8B76-AA3DCEE5A9F5}" srcOrd="25" destOrd="0" presId="urn:microsoft.com/office/officeart/2005/8/layout/list1"/>
    <dgm:cxn modelId="{42D7005C-5B3F-4A12-BAB0-2C1CA173626A}" type="presParOf" srcId="{1B664030-EA70-49B9-A73D-AAE8F135ACDC}" destId="{364824A3-D7A3-424A-A071-33FD21BD44AC}" srcOrd="26" destOrd="0" presId="urn:microsoft.com/office/officeart/2005/8/layout/list1"/>
    <dgm:cxn modelId="{0452C7BF-354A-46D5-8A79-ED20134552AD}" type="presParOf" srcId="{1B664030-EA70-49B9-A73D-AAE8F135ACDC}" destId="{BE47A0D1-757F-4BA2-923B-EFD02A5F1FE9}" srcOrd="27" destOrd="0" presId="urn:microsoft.com/office/officeart/2005/8/layout/list1"/>
    <dgm:cxn modelId="{F9DE6DEE-6469-4F21-91C5-ACBB31BE85DD}" type="presParOf" srcId="{1B664030-EA70-49B9-A73D-AAE8F135ACDC}" destId="{EEFC0B5B-65DC-4773-B7BD-17F1F3185C91}" srcOrd="28" destOrd="0" presId="urn:microsoft.com/office/officeart/2005/8/layout/list1"/>
    <dgm:cxn modelId="{6A994E6C-6630-4123-BAD5-CB4A1F35FDC4}" type="presParOf" srcId="{EEFC0B5B-65DC-4773-B7BD-17F1F3185C91}" destId="{EFC8F5DC-EE0B-4E83-9658-F39E41CA41E4}" srcOrd="0" destOrd="0" presId="urn:microsoft.com/office/officeart/2005/8/layout/list1"/>
    <dgm:cxn modelId="{2CC776DA-706C-406A-915A-5415D8740F3C}" type="presParOf" srcId="{EEFC0B5B-65DC-4773-B7BD-17F1F3185C91}" destId="{ECD630FE-93C0-4B11-8614-882792C326D5}" srcOrd="1" destOrd="0" presId="urn:microsoft.com/office/officeart/2005/8/layout/list1"/>
    <dgm:cxn modelId="{18B630EB-A15A-4160-AC17-6CA79CCFDEE8}" type="presParOf" srcId="{1B664030-EA70-49B9-A73D-AAE8F135ACDC}" destId="{1AE38887-6E16-4F11-9258-21C5C95009F5}" srcOrd="29" destOrd="0" presId="urn:microsoft.com/office/officeart/2005/8/layout/list1"/>
    <dgm:cxn modelId="{BDCBA542-52CD-4604-8674-4246159AE375}" type="presParOf" srcId="{1B664030-EA70-49B9-A73D-AAE8F135ACDC}" destId="{98A1A2AD-B616-4629-9A5A-C76794F62C92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E866D6-8A60-4F14-A67B-523FE4A37FE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0AFA591-58DD-42D2-BD9B-022E6AA0E9EB}">
      <dgm:prSet phldrT="[Текст]"/>
      <dgm:spPr>
        <a:solidFill>
          <a:srgbClr val="244034"/>
        </a:solidFill>
      </dgm:spPr>
      <dgm:t>
        <a:bodyPr/>
        <a:lstStyle/>
        <a:p>
          <a:r>
            <a:rPr lang="uk-UA" b="0" i="0" noProof="0" dirty="0"/>
            <a:t>Кожному гарантується недоторканність житла (ст.30)</a:t>
          </a:r>
          <a:endParaRPr lang="uk-UA" noProof="0" dirty="0"/>
        </a:p>
      </dgm:t>
    </dgm:pt>
    <dgm:pt modelId="{74C69B93-59FF-4B2B-923A-57C0759BF2C3}" type="parTrans" cxnId="{01125A59-5530-4AAD-8475-38F8E3A4A06A}">
      <dgm:prSet/>
      <dgm:spPr/>
      <dgm:t>
        <a:bodyPr/>
        <a:lstStyle/>
        <a:p>
          <a:endParaRPr lang="uk-UA" noProof="0" dirty="0"/>
        </a:p>
      </dgm:t>
    </dgm:pt>
    <dgm:pt modelId="{DDAEA84F-ABBE-4252-AED3-5F4AB0C7EE34}" type="sibTrans" cxnId="{01125A59-5530-4AAD-8475-38F8E3A4A06A}">
      <dgm:prSet/>
      <dgm:spPr/>
      <dgm:t>
        <a:bodyPr/>
        <a:lstStyle/>
        <a:p>
          <a:endParaRPr lang="uk-UA" noProof="0" dirty="0"/>
        </a:p>
      </dgm:t>
    </dgm:pt>
    <dgm:pt modelId="{928148F7-4352-491D-A586-199CF6927CE5}">
      <dgm:prSet phldrT="[Текст]"/>
      <dgm:spPr>
        <a:solidFill>
          <a:srgbClr val="244034"/>
        </a:solidFill>
      </dgm:spPr>
      <dgm:t>
        <a:bodyPr/>
        <a:lstStyle/>
        <a:p>
          <a:r>
            <a:rPr lang="uk-UA" b="0" i="0" noProof="0" dirty="0"/>
            <a:t>Кожному гарантується таємниця листування, телефонних розмов, телеграфної та іншої кореспонденції (ст.31)</a:t>
          </a:r>
          <a:endParaRPr lang="uk-UA" noProof="0" dirty="0"/>
        </a:p>
      </dgm:t>
    </dgm:pt>
    <dgm:pt modelId="{B1FE1DC9-2A69-4477-9420-747B67077021}" type="parTrans" cxnId="{B4950C6B-B979-416A-BFB3-A22548952598}">
      <dgm:prSet/>
      <dgm:spPr/>
      <dgm:t>
        <a:bodyPr/>
        <a:lstStyle/>
        <a:p>
          <a:endParaRPr lang="uk-UA" noProof="0" dirty="0"/>
        </a:p>
      </dgm:t>
    </dgm:pt>
    <dgm:pt modelId="{AEF04DD2-ABF3-46D1-9C3C-3ECD1EFE8CA3}" type="sibTrans" cxnId="{B4950C6B-B979-416A-BFB3-A22548952598}">
      <dgm:prSet/>
      <dgm:spPr/>
      <dgm:t>
        <a:bodyPr/>
        <a:lstStyle/>
        <a:p>
          <a:endParaRPr lang="uk-UA" noProof="0" dirty="0"/>
        </a:p>
      </dgm:t>
    </dgm:pt>
    <dgm:pt modelId="{A3438544-5236-4DD9-90C2-36CECA8FD24D}">
      <dgm:prSet phldrT="[Текст]"/>
      <dgm:spPr>
        <a:solidFill>
          <a:srgbClr val="244034"/>
        </a:solidFill>
      </dgm:spPr>
      <dgm:t>
        <a:bodyPr/>
        <a:lstStyle/>
        <a:p>
          <a:r>
            <a:rPr lang="uk-UA" b="0" i="0" noProof="0" dirty="0"/>
            <a:t>Ніхто не може зазнавати втручання в його особисте і сімейне життя …(ст.32)</a:t>
          </a:r>
          <a:endParaRPr lang="uk-UA" noProof="0" dirty="0"/>
        </a:p>
      </dgm:t>
    </dgm:pt>
    <dgm:pt modelId="{708F7084-1254-42FA-B7BF-4B8BB7632D02}" type="parTrans" cxnId="{F11FBA64-6D58-4C89-AB1F-463A27202DEC}">
      <dgm:prSet/>
      <dgm:spPr/>
      <dgm:t>
        <a:bodyPr/>
        <a:lstStyle/>
        <a:p>
          <a:endParaRPr lang="uk-UA" noProof="0" dirty="0"/>
        </a:p>
      </dgm:t>
    </dgm:pt>
    <dgm:pt modelId="{5F9518BB-FB4D-4C9D-82B0-E9E79F4FD022}" type="sibTrans" cxnId="{F11FBA64-6D58-4C89-AB1F-463A27202DEC}">
      <dgm:prSet/>
      <dgm:spPr/>
      <dgm:t>
        <a:bodyPr/>
        <a:lstStyle/>
        <a:p>
          <a:endParaRPr lang="uk-UA" noProof="0" dirty="0"/>
        </a:p>
      </dgm:t>
    </dgm:pt>
    <dgm:pt modelId="{9A152179-EF0A-4D15-B8D3-1755FCBDAB34}">
      <dgm:prSet/>
      <dgm:spPr>
        <a:solidFill>
          <a:srgbClr val="244034"/>
        </a:solidFill>
      </dgm:spPr>
      <dgm:t>
        <a:bodyPr/>
        <a:lstStyle/>
        <a:p>
          <a:r>
            <a:rPr lang="uk-UA" b="0" i="0" noProof="0" dirty="0"/>
            <a:t>свобода пересування, вільний вибір місця проживання, право вільно залишати територію України (ст.33)</a:t>
          </a:r>
          <a:endParaRPr lang="uk-UA" noProof="0" dirty="0"/>
        </a:p>
      </dgm:t>
    </dgm:pt>
    <dgm:pt modelId="{DEAD8A8A-1A43-4565-B572-EA0F4D7F166F}" type="parTrans" cxnId="{D87CAF96-83CE-49E3-BAFB-116C3E1F016A}">
      <dgm:prSet/>
      <dgm:spPr/>
      <dgm:t>
        <a:bodyPr/>
        <a:lstStyle/>
        <a:p>
          <a:endParaRPr lang="uk-UA"/>
        </a:p>
      </dgm:t>
    </dgm:pt>
    <dgm:pt modelId="{398D89F6-3A8F-470A-9E6E-693D3937E2AA}" type="sibTrans" cxnId="{D87CAF96-83CE-49E3-BAFB-116C3E1F016A}">
      <dgm:prSet/>
      <dgm:spPr/>
      <dgm:t>
        <a:bodyPr/>
        <a:lstStyle/>
        <a:p>
          <a:endParaRPr lang="uk-UA"/>
        </a:p>
      </dgm:t>
    </dgm:pt>
    <dgm:pt modelId="{249CC8AB-B7F3-4C9B-9431-3C2A2EB94424}" type="pres">
      <dgm:prSet presAssocID="{E8E866D6-8A60-4F14-A67B-523FE4A37FE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0E250B4-8064-455E-BFF5-D1479019C83F}" type="pres">
      <dgm:prSet presAssocID="{30AFA591-58DD-42D2-BD9B-022E6AA0E9EB}" presName="comp" presStyleCnt="0"/>
      <dgm:spPr/>
    </dgm:pt>
    <dgm:pt modelId="{FD9BC77F-CD36-4D55-8DE0-F363ED952947}" type="pres">
      <dgm:prSet presAssocID="{30AFA591-58DD-42D2-BD9B-022E6AA0E9EB}" presName="box" presStyleLbl="node1" presStyleIdx="0" presStyleCnt="4"/>
      <dgm:spPr/>
      <dgm:t>
        <a:bodyPr/>
        <a:lstStyle/>
        <a:p>
          <a:endParaRPr lang="uk-UA"/>
        </a:p>
      </dgm:t>
    </dgm:pt>
    <dgm:pt modelId="{3B792562-11A8-4F89-8412-85C0A46751E6}" type="pres">
      <dgm:prSet presAssocID="{30AFA591-58DD-42D2-BD9B-022E6AA0E9EB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A3E8199E-FBF3-457F-928D-7CF1794D3410}" type="pres">
      <dgm:prSet presAssocID="{30AFA591-58DD-42D2-BD9B-022E6AA0E9EB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3577970-7C3E-4E64-8908-2851904C636E}" type="pres">
      <dgm:prSet presAssocID="{DDAEA84F-ABBE-4252-AED3-5F4AB0C7EE34}" presName="spacer" presStyleCnt="0"/>
      <dgm:spPr/>
    </dgm:pt>
    <dgm:pt modelId="{BE5EB842-C2A7-4D90-BABA-BF4831E137F7}" type="pres">
      <dgm:prSet presAssocID="{928148F7-4352-491D-A586-199CF6927CE5}" presName="comp" presStyleCnt="0"/>
      <dgm:spPr/>
    </dgm:pt>
    <dgm:pt modelId="{C2911EBD-AC0C-489A-AAA4-41E10A4E0671}" type="pres">
      <dgm:prSet presAssocID="{928148F7-4352-491D-A586-199CF6927CE5}" presName="box" presStyleLbl="node1" presStyleIdx="1" presStyleCnt="4"/>
      <dgm:spPr/>
      <dgm:t>
        <a:bodyPr/>
        <a:lstStyle/>
        <a:p>
          <a:endParaRPr lang="uk-UA"/>
        </a:p>
      </dgm:t>
    </dgm:pt>
    <dgm:pt modelId="{A977337A-1545-443A-9941-28CB1F3EDA36}" type="pres">
      <dgm:prSet presAssocID="{928148F7-4352-491D-A586-199CF6927CE5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BCA0EF9C-3A5B-4C7A-855C-53C64B6A0498}" type="pres">
      <dgm:prSet presAssocID="{928148F7-4352-491D-A586-199CF6927CE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98B885D-AE48-4C78-8D4C-CDC36C887C49}" type="pres">
      <dgm:prSet presAssocID="{AEF04DD2-ABF3-46D1-9C3C-3ECD1EFE8CA3}" presName="spacer" presStyleCnt="0"/>
      <dgm:spPr/>
    </dgm:pt>
    <dgm:pt modelId="{116F54A3-86F1-43BE-AB3F-8E9440558BA5}" type="pres">
      <dgm:prSet presAssocID="{A3438544-5236-4DD9-90C2-36CECA8FD24D}" presName="comp" presStyleCnt="0"/>
      <dgm:spPr/>
    </dgm:pt>
    <dgm:pt modelId="{937765C3-2F87-4632-8AC1-F36077991AE7}" type="pres">
      <dgm:prSet presAssocID="{A3438544-5236-4DD9-90C2-36CECA8FD24D}" presName="box" presStyleLbl="node1" presStyleIdx="2" presStyleCnt="4"/>
      <dgm:spPr/>
      <dgm:t>
        <a:bodyPr/>
        <a:lstStyle/>
        <a:p>
          <a:endParaRPr lang="uk-UA"/>
        </a:p>
      </dgm:t>
    </dgm:pt>
    <dgm:pt modelId="{7BAA05EE-F1BA-4F93-BE2A-A1FA027DD2D0}" type="pres">
      <dgm:prSet presAssocID="{A3438544-5236-4DD9-90C2-36CECA8FD24D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CB89DE04-097F-4FE0-A95A-CEC2DBC57FDF}" type="pres">
      <dgm:prSet presAssocID="{A3438544-5236-4DD9-90C2-36CECA8FD24D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8E38BF7-8A16-4A77-90F2-60B49FA8804F}" type="pres">
      <dgm:prSet presAssocID="{5F9518BB-FB4D-4C9D-82B0-E9E79F4FD022}" presName="spacer" presStyleCnt="0"/>
      <dgm:spPr/>
    </dgm:pt>
    <dgm:pt modelId="{D6E8CA32-837C-423D-8F78-60B18ED7761E}" type="pres">
      <dgm:prSet presAssocID="{9A152179-EF0A-4D15-B8D3-1755FCBDAB34}" presName="comp" presStyleCnt="0"/>
      <dgm:spPr/>
    </dgm:pt>
    <dgm:pt modelId="{B4539F99-CD34-424E-8AB6-773CEC9AE5DA}" type="pres">
      <dgm:prSet presAssocID="{9A152179-EF0A-4D15-B8D3-1755FCBDAB34}" presName="box" presStyleLbl="node1" presStyleIdx="3" presStyleCnt="4"/>
      <dgm:spPr/>
      <dgm:t>
        <a:bodyPr/>
        <a:lstStyle/>
        <a:p>
          <a:endParaRPr lang="uk-UA"/>
        </a:p>
      </dgm:t>
    </dgm:pt>
    <dgm:pt modelId="{F9DE0C4C-4797-4613-8DF5-F6E86935924A}" type="pres">
      <dgm:prSet presAssocID="{9A152179-EF0A-4D15-B8D3-1755FCBDAB34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FDA5703A-FEA1-4A79-8CF6-2B4EAD190445}" type="pres">
      <dgm:prSet presAssocID="{9A152179-EF0A-4D15-B8D3-1755FCBDAB34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8A17A3B-31F8-4684-8368-06882A28610A}" type="presOf" srcId="{E8E866D6-8A60-4F14-A67B-523FE4A37FE7}" destId="{249CC8AB-B7F3-4C9B-9431-3C2A2EB94424}" srcOrd="0" destOrd="0" presId="urn:microsoft.com/office/officeart/2005/8/layout/vList4"/>
    <dgm:cxn modelId="{B4950C6B-B979-416A-BFB3-A22548952598}" srcId="{E8E866D6-8A60-4F14-A67B-523FE4A37FE7}" destId="{928148F7-4352-491D-A586-199CF6927CE5}" srcOrd="1" destOrd="0" parTransId="{B1FE1DC9-2A69-4477-9420-747B67077021}" sibTransId="{AEF04DD2-ABF3-46D1-9C3C-3ECD1EFE8CA3}"/>
    <dgm:cxn modelId="{C9222BF0-A81C-44F2-8062-0A0B3E388FE1}" type="presOf" srcId="{30AFA591-58DD-42D2-BD9B-022E6AA0E9EB}" destId="{A3E8199E-FBF3-457F-928D-7CF1794D3410}" srcOrd="1" destOrd="0" presId="urn:microsoft.com/office/officeart/2005/8/layout/vList4"/>
    <dgm:cxn modelId="{01125A59-5530-4AAD-8475-38F8E3A4A06A}" srcId="{E8E866D6-8A60-4F14-A67B-523FE4A37FE7}" destId="{30AFA591-58DD-42D2-BD9B-022E6AA0E9EB}" srcOrd="0" destOrd="0" parTransId="{74C69B93-59FF-4B2B-923A-57C0759BF2C3}" sibTransId="{DDAEA84F-ABBE-4252-AED3-5F4AB0C7EE34}"/>
    <dgm:cxn modelId="{DB5626AF-2D59-4FE5-9936-D21A7343063D}" type="presOf" srcId="{928148F7-4352-491D-A586-199CF6927CE5}" destId="{C2911EBD-AC0C-489A-AAA4-41E10A4E0671}" srcOrd="0" destOrd="0" presId="urn:microsoft.com/office/officeart/2005/8/layout/vList4"/>
    <dgm:cxn modelId="{BB59F71B-EDB1-403F-A224-74185510577F}" type="presOf" srcId="{30AFA591-58DD-42D2-BD9B-022E6AA0E9EB}" destId="{FD9BC77F-CD36-4D55-8DE0-F363ED952947}" srcOrd="0" destOrd="0" presId="urn:microsoft.com/office/officeart/2005/8/layout/vList4"/>
    <dgm:cxn modelId="{2500CD58-4E1A-4F78-A377-12868C53051A}" type="presOf" srcId="{A3438544-5236-4DD9-90C2-36CECA8FD24D}" destId="{CB89DE04-097F-4FE0-A95A-CEC2DBC57FDF}" srcOrd="1" destOrd="0" presId="urn:microsoft.com/office/officeart/2005/8/layout/vList4"/>
    <dgm:cxn modelId="{D87CAF96-83CE-49E3-BAFB-116C3E1F016A}" srcId="{E8E866D6-8A60-4F14-A67B-523FE4A37FE7}" destId="{9A152179-EF0A-4D15-B8D3-1755FCBDAB34}" srcOrd="3" destOrd="0" parTransId="{DEAD8A8A-1A43-4565-B572-EA0F4D7F166F}" sibTransId="{398D89F6-3A8F-470A-9E6E-693D3937E2AA}"/>
    <dgm:cxn modelId="{F11FBA64-6D58-4C89-AB1F-463A27202DEC}" srcId="{E8E866D6-8A60-4F14-A67B-523FE4A37FE7}" destId="{A3438544-5236-4DD9-90C2-36CECA8FD24D}" srcOrd="2" destOrd="0" parTransId="{708F7084-1254-42FA-B7BF-4B8BB7632D02}" sibTransId="{5F9518BB-FB4D-4C9D-82B0-E9E79F4FD022}"/>
    <dgm:cxn modelId="{766575CE-FB11-44B8-ACF5-96771D6FAB42}" type="presOf" srcId="{9A152179-EF0A-4D15-B8D3-1755FCBDAB34}" destId="{B4539F99-CD34-424E-8AB6-773CEC9AE5DA}" srcOrd="0" destOrd="0" presId="urn:microsoft.com/office/officeart/2005/8/layout/vList4"/>
    <dgm:cxn modelId="{1541A998-272A-44E9-98A8-1F1D2A21375D}" type="presOf" srcId="{928148F7-4352-491D-A586-199CF6927CE5}" destId="{BCA0EF9C-3A5B-4C7A-855C-53C64B6A0498}" srcOrd="1" destOrd="0" presId="urn:microsoft.com/office/officeart/2005/8/layout/vList4"/>
    <dgm:cxn modelId="{531A1F64-2365-47CB-9BAE-4C9D7819A432}" type="presOf" srcId="{A3438544-5236-4DD9-90C2-36CECA8FD24D}" destId="{937765C3-2F87-4632-8AC1-F36077991AE7}" srcOrd="0" destOrd="0" presId="urn:microsoft.com/office/officeart/2005/8/layout/vList4"/>
    <dgm:cxn modelId="{A1C6A2D9-5A8D-4B6A-863C-46259DA503C4}" type="presOf" srcId="{9A152179-EF0A-4D15-B8D3-1755FCBDAB34}" destId="{FDA5703A-FEA1-4A79-8CF6-2B4EAD190445}" srcOrd="1" destOrd="0" presId="urn:microsoft.com/office/officeart/2005/8/layout/vList4"/>
    <dgm:cxn modelId="{D023FC3F-F150-48FC-9EF4-CD3D58C0C825}" type="presParOf" srcId="{249CC8AB-B7F3-4C9B-9431-3C2A2EB94424}" destId="{F0E250B4-8064-455E-BFF5-D1479019C83F}" srcOrd="0" destOrd="0" presId="urn:microsoft.com/office/officeart/2005/8/layout/vList4"/>
    <dgm:cxn modelId="{BCAD6B01-39C2-4686-83D6-0A2DB8044015}" type="presParOf" srcId="{F0E250B4-8064-455E-BFF5-D1479019C83F}" destId="{FD9BC77F-CD36-4D55-8DE0-F363ED952947}" srcOrd="0" destOrd="0" presId="urn:microsoft.com/office/officeart/2005/8/layout/vList4"/>
    <dgm:cxn modelId="{D8D1670B-8750-41B5-A48C-7C716BF0F727}" type="presParOf" srcId="{F0E250B4-8064-455E-BFF5-D1479019C83F}" destId="{3B792562-11A8-4F89-8412-85C0A46751E6}" srcOrd="1" destOrd="0" presId="urn:microsoft.com/office/officeart/2005/8/layout/vList4"/>
    <dgm:cxn modelId="{7967E206-F4DA-428A-A9C3-B87B2341E3E9}" type="presParOf" srcId="{F0E250B4-8064-455E-BFF5-D1479019C83F}" destId="{A3E8199E-FBF3-457F-928D-7CF1794D3410}" srcOrd="2" destOrd="0" presId="urn:microsoft.com/office/officeart/2005/8/layout/vList4"/>
    <dgm:cxn modelId="{66E57F63-518E-427E-AA45-C5AE64B9FF6B}" type="presParOf" srcId="{249CC8AB-B7F3-4C9B-9431-3C2A2EB94424}" destId="{23577970-7C3E-4E64-8908-2851904C636E}" srcOrd="1" destOrd="0" presId="urn:microsoft.com/office/officeart/2005/8/layout/vList4"/>
    <dgm:cxn modelId="{BFA1BB10-0D34-44CB-BFEE-223AFAF67785}" type="presParOf" srcId="{249CC8AB-B7F3-4C9B-9431-3C2A2EB94424}" destId="{BE5EB842-C2A7-4D90-BABA-BF4831E137F7}" srcOrd="2" destOrd="0" presId="urn:microsoft.com/office/officeart/2005/8/layout/vList4"/>
    <dgm:cxn modelId="{6A8265E3-7F51-49D9-B3E3-291B616919A9}" type="presParOf" srcId="{BE5EB842-C2A7-4D90-BABA-BF4831E137F7}" destId="{C2911EBD-AC0C-489A-AAA4-41E10A4E0671}" srcOrd="0" destOrd="0" presId="urn:microsoft.com/office/officeart/2005/8/layout/vList4"/>
    <dgm:cxn modelId="{2A902393-EF76-430A-9D29-73EA811D3691}" type="presParOf" srcId="{BE5EB842-C2A7-4D90-BABA-BF4831E137F7}" destId="{A977337A-1545-443A-9941-28CB1F3EDA36}" srcOrd="1" destOrd="0" presId="urn:microsoft.com/office/officeart/2005/8/layout/vList4"/>
    <dgm:cxn modelId="{36AC0616-4716-4340-8BB3-001F67939970}" type="presParOf" srcId="{BE5EB842-C2A7-4D90-BABA-BF4831E137F7}" destId="{BCA0EF9C-3A5B-4C7A-855C-53C64B6A0498}" srcOrd="2" destOrd="0" presId="urn:microsoft.com/office/officeart/2005/8/layout/vList4"/>
    <dgm:cxn modelId="{A66999B3-6DB2-4E80-A47C-F2B9E5F75B29}" type="presParOf" srcId="{249CC8AB-B7F3-4C9B-9431-3C2A2EB94424}" destId="{998B885D-AE48-4C78-8D4C-CDC36C887C49}" srcOrd="3" destOrd="0" presId="urn:microsoft.com/office/officeart/2005/8/layout/vList4"/>
    <dgm:cxn modelId="{FB456A12-9CDB-4A1E-9779-523E85D7C20F}" type="presParOf" srcId="{249CC8AB-B7F3-4C9B-9431-3C2A2EB94424}" destId="{116F54A3-86F1-43BE-AB3F-8E9440558BA5}" srcOrd="4" destOrd="0" presId="urn:microsoft.com/office/officeart/2005/8/layout/vList4"/>
    <dgm:cxn modelId="{8E82D74C-E6B0-4ED0-96C9-A76882BCDE38}" type="presParOf" srcId="{116F54A3-86F1-43BE-AB3F-8E9440558BA5}" destId="{937765C3-2F87-4632-8AC1-F36077991AE7}" srcOrd="0" destOrd="0" presId="urn:microsoft.com/office/officeart/2005/8/layout/vList4"/>
    <dgm:cxn modelId="{C57A848A-0B76-4BF0-A1F8-B77BB1B9A743}" type="presParOf" srcId="{116F54A3-86F1-43BE-AB3F-8E9440558BA5}" destId="{7BAA05EE-F1BA-4F93-BE2A-A1FA027DD2D0}" srcOrd="1" destOrd="0" presId="urn:microsoft.com/office/officeart/2005/8/layout/vList4"/>
    <dgm:cxn modelId="{49A48161-D726-48E9-8ACB-5EDDBDE88A0D}" type="presParOf" srcId="{116F54A3-86F1-43BE-AB3F-8E9440558BA5}" destId="{CB89DE04-097F-4FE0-A95A-CEC2DBC57FDF}" srcOrd="2" destOrd="0" presId="urn:microsoft.com/office/officeart/2005/8/layout/vList4"/>
    <dgm:cxn modelId="{11390597-FD0B-4007-8817-E890E7607AB9}" type="presParOf" srcId="{249CC8AB-B7F3-4C9B-9431-3C2A2EB94424}" destId="{28E38BF7-8A16-4A77-90F2-60B49FA8804F}" srcOrd="5" destOrd="0" presId="urn:microsoft.com/office/officeart/2005/8/layout/vList4"/>
    <dgm:cxn modelId="{7EFAACAB-FCC6-4E70-B27E-5F20BA65C259}" type="presParOf" srcId="{249CC8AB-B7F3-4C9B-9431-3C2A2EB94424}" destId="{D6E8CA32-837C-423D-8F78-60B18ED7761E}" srcOrd="6" destOrd="0" presId="urn:microsoft.com/office/officeart/2005/8/layout/vList4"/>
    <dgm:cxn modelId="{4C709942-CE69-48E3-A516-57AD04890AAC}" type="presParOf" srcId="{D6E8CA32-837C-423D-8F78-60B18ED7761E}" destId="{B4539F99-CD34-424E-8AB6-773CEC9AE5DA}" srcOrd="0" destOrd="0" presId="urn:microsoft.com/office/officeart/2005/8/layout/vList4"/>
    <dgm:cxn modelId="{D4CE9173-1EE4-4EDE-83AC-F3020B819340}" type="presParOf" srcId="{D6E8CA32-837C-423D-8F78-60B18ED7761E}" destId="{F9DE0C4C-4797-4613-8DF5-F6E86935924A}" srcOrd="1" destOrd="0" presId="urn:microsoft.com/office/officeart/2005/8/layout/vList4"/>
    <dgm:cxn modelId="{674E6E50-293F-4F08-A12D-309E7DD613E4}" type="presParOf" srcId="{D6E8CA32-837C-423D-8F78-60B18ED7761E}" destId="{FDA5703A-FEA1-4A79-8CF6-2B4EAD19044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E866D6-8A60-4F14-A67B-523FE4A37FE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0AFA591-58DD-42D2-BD9B-022E6AA0E9EB}">
      <dgm:prSet phldrT="[Текст]"/>
      <dgm:spPr>
        <a:solidFill>
          <a:srgbClr val="244034"/>
        </a:solidFill>
      </dgm:spPr>
      <dgm:t>
        <a:bodyPr/>
        <a:lstStyle/>
        <a:p>
          <a:r>
            <a:rPr lang="uk-UA" b="0" i="0" noProof="0" dirty="0"/>
            <a:t>право на свободу думки і слова, на вільне вираження своїх поглядів і переконань</a:t>
          </a:r>
          <a:r>
            <a:rPr lang="uk-UA" b="0" i="0" dirty="0"/>
            <a:t> </a:t>
          </a:r>
          <a:r>
            <a:rPr lang="uk-UA" b="0" i="0" noProof="0" dirty="0"/>
            <a:t>(ст.34)</a:t>
          </a:r>
          <a:endParaRPr lang="uk-UA" noProof="0" dirty="0"/>
        </a:p>
      </dgm:t>
    </dgm:pt>
    <dgm:pt modelId="{74C69B93-59FF-4B2B-923A-57C0759BF2C3}" type="parTrans" cxnId="{01125A59-5530-4AAD-8475-38F8E3A4A06A}">
      <dgm:prSet/>
      <dgm:spPr/>
      <dgm:t>
        <a:bodyPr/>
        <a:lstStyle/>
        <a:p>
          <a:endParaRPr lang="uk-UA" noProof="0" dirty="0"/>
        </a:p>
      </dgm:t>
    </dgm:pt>
    <dgm:pt modelId="{DDAEA84F-ABBE-4252-AED3-5F4AB0C7EE34}" type="sibTrans" cxnId="{01125A59-5530-4AAD-8475-38F8E3A4A06A}">
      <dgm:prSet/>
      <dgm:spPr/>
      <dgm:t>
        <a:bodyPr/>
        <a:lstStyle/>
        <a:p>
          <a:endParaRPr lang="uk-UA" noProof="0" dirty="0"/>
        </a:p>
      </dgm:t>
    </dgm:pt>
    <dgm:pt modelId="{928148F7-4352-491D-A586-199CF6927CE5}">
      <dgm:prSet phldrT="[Текст]"/>
      <dgm:spPr>
        <a:solidFill>
          <a:srgbClr val="244034"/>
        </a:solidFill>
      </dgm:spPr>
      <dgm:t>
        <a:bodyPr/>
        <a:lstStyle/>
        <a:p>
          <a:r>
            <a:rPr lang="uk-UA" b="0" i="0" noProof="0" dirty="0"/>
            <a:t>брати участь в управлінні державними справами, у всеукраїнському та місцевих референдумах, вільно обирати і бути обраними (ст.38)</a:t>
          </a:r>
          <a:endParaRPr lang="uk-UA" noProof="0" dirty="0"/>
        </a:p>
      </dgm:t>
    </dgm:pt>
    <dgm:pt modelId="{B1FE1DC9-2A69-4477-9420-747B67077021}" type="parTrans" cxnId="{B4950C6B-B979-416A-BFB3-A22548952598}">
      <dgm:prSet/>
      <dgm:spPr/>
      <dgm:t>
        <a:bodyPr/>
        <a:lstStyle/>
        <a:p>
          <a:endParaRPr lang="uk-UA" noProof="0" dirty="0"/>
        </a:p>
      </dgm:t>
    </dgm:pt>
    <dgm:pt modelId="{AEF04DD2-ABF3-46D1-9C3C-3ECD1EFE8CA3}" type="sibTrans" cxnId="{B4950C6B-B979-416A-BFB3-A22548952598}">
      <dgm:prSet/>
      <dgm:spPr/>
      <dgm:t>
        <a:bodyPr/>
        <a:lstStyle/>
        <a:p>
          <a:endParaRPr lang="uk-UA" noProof="0" dirty="0"/>
        </a:p>
      </dgm:t>
    </dgm:pt>
    <dgm:pt modelId="{A3438544-5236-4DD9-90C2-36CECA8FD24D}">
      <dgm:prSet phldrT="[Текст]"/>
      <dgm:spPr>
        <a:solidFill>
          <a:srgbClr val="244034"/>
        </a:solidFill>
      </dgm:spPr>
      <dgm:t>
        <a:bodyPr/>
        <a:lstStyle/>
        <a:p>
          <a:r>
            <a:rPr lang="uk-UA" b="0" i="0" dirty="0"/>
            <a:t>«…збиратися мирно, без зброї і проводити збори, мітинги, походи і демонстрації</a:t>
          </a:r>
          <a:r>
            <a:rPr lang="uk-UA" b="0" i="0" noProof="0" dirty="0"/>
            <a:t>…»(ст.39)</a:t>
          </a:r>
          <a:endParaRPr lang="uk-UA" noProof="0" dirty="0"/>
        </a:p>
      </dgm:t>
    </dgm:pt>
    <dgm:pt modelId="{708F7084-1254-42FA-B7BF-4B8BB7632D02}" type="parTrans" cxnId="{F11FBA64-6D58-4C89-AB1F-463A27202DEC}">
      <dgm:prSet/>
      <dgm:spPr/>
      <dgm:t>
        <a:bodyPr/>
        <a:lstStyle/>
        <a:p>
          <a:endParaRPr lang="uk-UA" noProof="0" dirty="0"/>
        </a:p>
      </dgm:t>
    </dgm:pt>
    <dgm:pt modelId="{5F9518BB-FB4D-4C9D-82B0-E9E79F4FD022}" type="sibTrans" cxnId="{F11FBA64-6D58-4C89-AB1F-463A27202DEC}">
      <dgm:prSet/>
      <dgm:spPr/>
      <dgm:t>
        <a:bodyPr/>
        <a:lstStyle/>
        <a:p>
          <a:endParaRPr lang="uk-UA" noProof="0" dirty="0"/>
        </a:p>
      </dgm:t>
    </dgm:pt>
    <dgm:pt modelId="{9A152179-EF0A-4D15-B8D3-1755FCBDAB34}">
      <dgm:prSet/>
      <dgm:spPr>
        <a:solidFill>
          <a:srgbClr val="244034"/>
        </a:solidFill>
      </dgm:spPr>
      <dgm:t>
        <a:bodyPr/>
        <a:lstStyle/>
        <a:p>
          <a:r>
            <a:rPr lang="uk-UA" b="0" i="0" noProof="0" dirty="0"/>
            <a:t>володіти, користуватися і розпоряджатися своєю власністю, результатами своєї інтелектуальної, творчої діяльності </a:t>
          </a:r>
          <a:r>
            <a:rPr lang="ru-RU" b="0" i="0" dirty="0"/>
            <a:t>(ст.41)</a:t>
          </a:r>
          <a:endParaRPr lang="ru-RU" dirty="0"/>
        </a:p>
      </dgm:t>
    </dgm:pt>
    <dgm:pt modelId="{DEAD8A8A-1A43-4565-B572-EA0F4D7F166F}" type="parTrans" cxnId="{D87CAF96-83CE-49E3-BAFB-116C3E1F016A}">
      <dgm:prSet/>
      <dgm:spPr/>
      <dgm:t>
        <a:bodyPr/>
        <a:lstStyle/>
        <a:p>
          <a:endParaRPr lang="uk-UA"/>
        </a:p>
      </dgm:t>
    </dgm:pt>
    <dgm:pt modelId="{398D89F6-3A8F-470A-9E6E-693D3937E2AA}" type="sibTrans" cxnId="{D87CAF96-83CE-49E3-BAFB-116C3E1F016A}">
      <dgm:prSet/>
      <dgm:spPr/>
      <dgm:t>
        <a:bodyPr/>
        <a:lstStyle/>
        <a:p>
          <a:endParaRPr lang="uk-UA"/>
        </a:p>
      </dgm:t>
    </dgm:pt>
    <dgm:pt modelId="{249CC8AB-B7F3-4C9B-9431-3C2A2EB94424}" type="pres">
      <dgm:prSet presAssocID="{E8E866D6-8A60-4F14-A67B-523FE4A37FE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0E250B4-8064-455E-BFF5-D1479019C83F}" type="pres">
      <dgm:prSet presAssocID="{30AFA591-58DD-42D2-BD9B-022E6AA0E9EB}" presName="comp" presStyleCnt="0"/>
      <dgm:spPr/>
    </dgm:pt>
    <dgm:pt modelId="{FD9BC77F-CD36-4D55-8DE0-F363ED952947}" type="pres">
      <dgm:prSet presAssocID="{30AFA591-58DD-42D2-BD9B-022E6AA0E9EB}" presName="box" presStyleLbl="node1" presStyleIdx="0" presStyleCnt="4"/>
      <dgm:spPr/>
      <dgm:t>
        <a:bodyPr/>
        <a:lstStyle/>
        <a:p>
          <a:endParaRPr lang="uk-UA"/>
        </a:p>
      </dgm:t>
    </dgm:pt>
    <dgm:pt modelId="{3B792562-11A8-4F89-8412-85C0A46751E6}" type="pres">
      <dgm:prSet presAssocID="{30AFA591-58DD-42D2-BD9B-022E6AA0E9EB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uk-UA"/>
        </a:p>
      </dgm:t>
    </dgm:pt>
    <dgm:pt modelId="{A3E8199E-FBF3-457F-928D-7CF1794D3410}" type="pres">
      <dgm:prSet presAssocID="{30AFA591-58DD-42D2-BD9B-022E6AA0E9EB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3577970-7C3E-4E64-8908-2851904C636E}" type="pres">
      <dgm:prSet presAssocID="{DDAEA84F-ABBE-4252-AED3-5F4AB0C7EE34}" presName="spacer" presStyleCnt="0"/>
      <dgm:spPr/>
    </dgm:pt>
    <dgm:pt modelId="{BE5EB842-C2A7-4D90-BABA-BF4831E137F7}" type="pres">
      <dgm:prSet presAssocID="{928148F7-4352-491D-A586-199CF6927CE5}" presName="comp" presStyleCnt="0"/>
      <dgm:spPr/>
    </dgm:pt>
    <dgm:pt modelId="{C2911EBD-AC0C-489A-AAA4-41E10A4E0671}" type="pres">
      <dgm:prSet presAssocID="{928148F7-4352-491D-A586-199CF6927CE5}" presName="box" presStyleLbl="node1" presStyleIdx="1" presStyleCnt="4"/>
      <dgm:spPr/>
      <dgm:t>
        <a:bodyPr/>
        <a:lstStyle/>
        <a:p>
          <a:endParaRPr lang="uk-UA"/>
        </a:p>
      </dgm:t>
    </dgm:pt>
    <dgm:pt modelId="{A977337A-1545-443A-9941-28CB1F3EDA36}" type="pres">
      <dgm:prSet presAssocID="{928148F7-4352-491D-A586-199CF6927CE5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BCA0EF9C-3A5B-4C7A-855C-53C64B6A0498}" type="pres">
      <dgm:prSet presAssocID="{928148F7-4352-491D-A586-199CF6927CE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98B885D-AE48-4C78-8D4C-CDC36C887C49}" type="pres">
      <dgm:prSet presAssocID="{AEF04DD2-ABF3-46D1-9C3C-3ECD1EFE8CA3}" presName="spacer" presStyleCnt="0"/>
      <dgm:spPr/>
    </dgm:pt>
    <dgm:pt modelId="{116F54A3-86F1-43BE-AB3F-8E9440558BA5}" type="pres">
      <dgm:prSet presAssocID="{A3438544-5236-4DD9-90C2-36CECA8FD24D}" presName="comp" presStyleCnt="0"/>
      <dgm:spPr/>
    </dgm:pt>
    <dgm:pt modelId="{937765C3-2F87-4632-8AC1-F36077991AE7}" type="pres">
      <dgm:prSet presAssocID="{A3438544-5236-4DD9-90C2-36CECA8FD24D}" presName="box" presStyleLbl="node1" presStyleIdx="2" presStyleCnt="4"/>
      <dgm:spPr/>
      <dgm:t>
        <a:bodyPr/>
        <a:lstStyle/>
        <a:p>
          <a:endParaRPr lang="uk-UA"/>
        </a:p>
      </dgm:t>
    </dgm:pt>
    <dgm:pt modelId="{7BAA05EE-F1BA-4F93-BE2A-A1FA027DD2D0}" type="pres">
      <dgm:prSet presAssocID="{A3438544-5236-4DD9-90C2-36CECA8FD24D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CB89DE04-097F-4FE0-A95A-CEC2DBC57FDF}" type="pres">
      <dgm:prSet presAssocID="{A3438544-5236-4DD9-90C2-36CECA8FD24D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8E38BF7-8A16-4A77-90F2-60B49FA8804F}" type="pres">
      <dgm:prSet presAssocID="{5F9518BB-FB4D-4C9D-82B0-E9E79F4FD022}" presName="spacer" presStyleCnt="0"/>
      <dgm:spPr/>
    </dgm:pt>
    <dgm:pt modelId="{D6E8CA32-837C-423D-8F78-60B18ED7761E}" type="pres">
      <dgm:prSet presAssocID="{9A152179-EF0A-4D15-B8D3-1755FCBDAB34}" presName="comp" presStyleCnt="0"/>
      <dgm:spPr/>
    </dgm:pt>
    <dgm:pt modelId="{B4539F99-CD34-424E-8AB6-773CEC9AE5DA}" type="pres">
      <dgm:prSet presAssocID="{9A152179-EF0A-4D15-B8D3-1755FCBDAB34}" presName="box" presStyleLbl="node1" presStyleIdx="3" presStyleCnt="4"/>
      <dgm:spPr/>
      <dgm:t>
        <a:bodyPr/>
        <a:lstStyle/>
        <a:p>
          <a:endParaRPr lang="uk-UA"/>
        </a:p>
      </dgm:t>
    </dgm:pt>
    <dgm:pt modelId="{F9DE0C4C-4797-4613-8DF5-F6E86935924A}" type="pres">
      <dgm:prSet presAssocID="{9A152179-EF0A-4D15-B8D3-1755FCBDAB34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uk-UA"/>
        </a:p>
      </dgm:t>
    </dgm:pt>
    <dgm:pt modelId="{FDA5703A-FEA1-4A79-8CF6-2B4EAD190445}" type="pres">
      <dgm:prSet presAssocID="{9A152179-EF0A-4D15-B8D3-1755FCBDAB34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8A17A3B-31F8-4684-8368-06882A28610A}" type="presOf" srcId="{E8E866D6-8A60-4F14-A67B-523FE4A37FE7}" destId="{249CC8AB-B7F3-4C9B-9431-3C2A2EB94424}" srcOrd="0" destOrd="0" presId="urn:microsoft.com/office/officeart/2005/8/layout/vList4"/>
    <dgm:cxn modelId="{B4950C6B-B979-416A-BFB3-A22548952598}" srcId="{E8E866D6-8A60-4F14-A67B-523FE4A37FE7}" destId="{928148F7-4352-491D-A586-199CF6927CE5}" srcOrd="1" destOrd="0" parTransId="{B1FE1DC9-2A69-4477-9420-747B67077021}" sibTransId="{AEF04DD2-ABF3-46D1-9C3C-3ECD1EFE8CA3}"/>
    <dgm:cxn modelId="{C9222BF0-A81C-44F2-8062-0A0B3E388FE1}" type="presOf" srcId="{30AFA591-58DD-42D2-BD9B-022E6AA0E9EB}" destId="{A3E8199E-FBF3-457F-928D-7CF1794D3410}" srcOrd="1" destOrd="0" presId="urn:microsoft.com/office/officeart/2005/8/layout/vList4"/>
    <dgm:cxn modelId="{01125A59-5530-4AAD-8475-38F8E3A4A06A}" srcId="{E8E866D6-8A60-4F14-A67B-523FE4A37FE7}" destId="{30AFA591-58DD-42D2-BD9B-022E6AA0E9EB}" srcOrd="0" destOrd="0" parTransId="{74C69B93-59FF-4B2B-923A-57C0759BF2C3}" sibTransId="{DDAEA84F-ABBE-4252-AED3-5F4AB0C7EE34}"/>
    <dgm:cxn modelId="{DB5626AF-2D59-4FE5-9936-D21A7343063D}" type="presOf" srcId="{928148F7-4352-491D-A586-199CF6927CE5}" destId="{C2911EBD-AC0C-489A-AAA4-41E10A4E0671}" srcOrd="0" destOrd="0" presId="urn:microsoft.com/office/officeart/2005/8/layout/vList4"/>
    <dgm:cxn modelId="{BB59F71B-EDB1-403F-A224-74185510577F}" type="presOf" srcId="{30AFA591-58DD-42D2-BD9B-022E6AA0E9EB}" destId="{FD9BC77F-CD36-4D55-8DE0-F363ED952947}" srcOrd="0" destOrd="0" presId="urn:microsoft.com/office/officeart/2005/8/layout/vList4"/>
    <dgm:cxn modelId="{2500CD58-4E1A-4F78-A377-12868C53051A}" type="presOf" srcId="{A3438544-5236-4DD9-90C2-36CECA8FD24D}" destId="{CB89DE04-097F-4FE0-A95A-CEC2DBC57FDF}" srcOrd="1" destOrd="0" presId="urn:microsoft.com/office/officeart/2005/8/layout/vList4"/>
    <dgm:cxn modelId="{D87CAF96-83CE-49E3-BAFB-116C3E1F016A}" srcId="{E8E866D6-8A60-4F14-A67B-523FE4A37FE7}" destId="{9A152179-EF0A-4D15-B8D3-1755FCBDAB34}" srcOrd="3" destOrd="0" parTransId="{DEAD8A8A-1A43-4565-B572-EA0F4D7F166F}" sibTransId="{398D89F6-3A8F-470A-9E6E-693D3937E2AA}"/>
    <dgm:cxn modelId="{F11FBA64-6D58-4C89-AB1F-463A27202DEC}" srcId="{E8E866D6-8A60-4F14-A67B-523FE4A37FE7}" destId="{A3438544-5236-4DD9-90C2-36CECA8FD24D}" srcOrd="2" destOrd="0" parTransId="{708F7084-1254-42FA-B7BF-4B8BB7632D02}" sibTransId="{5F9518BB-FB4D-4C9D-82B0-E9E79F4FD022}"/>
    <dgm:cxn modelId="{766575CE-FB11-44B8-ACF5-96771D6FAB42}" type="presOf" srcId="{9A152179-EF0A-4D15-B8D3-1755FCBDAB34}" destId="{B4539F99-CD34-424E-8AB6-773CEC9AE5DA}" srcOrd="0" destOrd="0" presId="urn:microsoft.com/office/officeart/2005/8/layout/vList4"/>
    <dgm:cxn modelId="{1541A998-272A-44E9-98A8-1F1D2A21375D}" type="presOf" srcId="{928148F7-4352-491D-A586-199CF6927CE5}" destId="{BCA0EF9C-3A5B-4C7A-855C-53C64B6A0498}" srcOrd="1" destOrd="0" presId="urn:microsoft.com/office/officeart/2005/8/layout/vList4"/>
    <dgm:cxn modelId="{531A1F64-2365-47CB-9BAE-4C9D7819A432}" type="presOf" srcId="{A3438544-5236-4DD9-90C2-36CECA8FD24D}" destId="{937765C3-2F87-4632-8AC1-F36077991AE7}" srcOrd="0" destOrd="0" presId="urn:microsoft.com/office/officeart/2005/8/layout/vList4"/>
    <dgm:cxn modelId="{A1C6A2D9-5A8D-4B6A-863C-46259DA503C4}" type="presOf" srcId="{9A152179-EF0A-4D15-B8D3-1755FCBDAB34}" destId="{FDA5703A-FEA1-4A79-8CF6-2B4EAD190445}" srcOrd="1" destOrd="0" presId="urn:microsoft.com/office/officeart/2005/8/layout/vList4"/>
    <dgm:cxn modelId="{D023FC3F-F150-48FC-9EF4-CD3D58C0C825}" type="presParOf" srcId="{249CC8AB-B7F3-4C9B-9431-3C2A2EB94424}" destId="{F0E250B4-8064-455E-BFF5-D1479019C83F}" srcOrd="0" destOrd="0" presId="urn:microsoft.com/office/officeart/2005/8/layout/vList4"/>
    <dgm:cxn modelId="{BCAD6B01-39C2-4686-83D6-0A2DB8044015}" type="presParOf" srcId="{F0E250B4-8064-455E-BFF5-D1479019C83F}" destId="{FD9BC77F-CD36-4D55-8DE0-F363ED952947}" srcOrd="0" destOrd="0" presId="urn:microsoft.com/office/officeart/2005/8/layout/vList4"/>
    <dgm:cxn modelId="{D8D1670B-8750-41B5-A48C-7C716BF0F727}" type="presParOf" srcId="{F0E250B4-8064-455E-BFF5-D1479019C83F}" destId="{3B792562-11A8-4F89-8412-85C0A46751E6}" srcOrd="1" destOrd="0" presId="urn:microsoft.com/office/officeart/2005/8/layout/vList4"/>
    <dgm:cxn modelId="{7967E206-F4DA-428A-A9C3-B87B2341E3E9}" type="presParOf" srcId="{F0E250B4-8064-455E-BFF5-D1479019C83F}" destId="{A3E8199E-FBF3-457F-928D-7CF1794D3410}" srcOrd="2" destOrd="0" presId="urn:microsoft.com/office/officeart/2005/8/layout/vList4"/>
    <dgm:cxn modelId="{66E57F63-518E-427E-AA45-C5AE64B9FF6B}" type="presParOf" srcId="{249CC8AB-B7F3-4C9B-9431-3C2A2EB94424}" destId="{23577970-7C3E-4E64-8908-2851904C636E}" srcOrd="1" destOrd="0" presId="urn:microsoft.com/office/officeart/2005/8/layout/vList4"/>
    <dgm:cxn modelId="{BFA1BB10-0D34-44CB-BFEE-223AFAF67785}" type="presParOf" srcId="{249CC8AB-B7F3-4C9B-9431-3C2A2EB94424}" destId="{BE5EB842-C2A7-4D90-BABA-BF4831E137F7}" srcOrd="2" destOrd="0" presId="urn:microsoft.com/office/officeart/2005/8/layout/vList4"/>
    <dgm:cxn modelId="{6A8265E3-7F51-49D9-B3E3-291B616919A9}" type="presParOf" srcId="{BE5EB842-C2A7-4D90-BABA-BF4831E137F7}" destId="{C2911EBD-AC0C-489A-AAA4-41E10A4E0671}" srcOrd="0" destOrd="0" presId="urn:microsoft.com/office/officeart/2005/8/layout/vList4"/>
    <dgm:cxn modelId="{2A902393-EF76-430A-9D29-73EA811D3691}" type="presParOf" srcId="{BE5EB842-C2A7-4D90-BABA-BF4831E137F7}" destId="{A977337A-1545-443A-9941-28CB1F3EDA36}" srcOrd="1" destOrd="0" presId="urn:microsoft.com/office/officeart/2005/8/layout/vList4"/>
    <dgm:cxn modelId="{36AC0616-4716-4340-8BB3-001F67939970}" type="presParOf" srcId="{BE5EB842-C2A7-4D90-BABA-BF4831E137F7}" destId="{BCA0EF9C-3A5B-4C7A-855C-53C64B6A0498}" srcOrd="2" destOrd="0" presId="urn:microsoft.com/office/officeart/2005/8/layout/vList4"/>
    <dgm:cxn modelId="{A66999B3-6DB2-4E80-A47C-F2B9E5F75B29}" type="presParOf" srcId="{249CC8AB-B7F3-4C9B-9431-3C2A2EB94424}" destId="{998B885D-AE48-4C78-8D4C-CDC36C887C49}" srcOrd="3" destOrd="0" presId="urn:microsoft.com/office/officeart/2005/8/layout/vList4"/>
    <dgm:cxn modelId="{FB456A12-9CDB-4A1E-9779-523E85D7C20F}" type="presParOf" srcId="{249CC8AB-B7F3-4C9B-9431-3C2A2EB94424}" destId="{116F54A3-86F1-43BE-AB3F-8E9440558BA5}" srcOrd="4" destOrd="0" presId="urn:microsoft.com/office/officeart/2005/8/layout/vList4"/>
    <dgm:cxn modelId="{8E82D74C-E6B0-4ED0-96C9-A76882BCDE38}" type="presParOf" srcId="{116F54A3-86F1-43BE-AB3F-8E9440558BA5}" destId="{937765C3-2F87-4632-8AC1-F36077991AE7}" srcOrd="0" destOrd="0" presId="urn:microsoft.com/office/officeart/2005/8/layout/vList4"/>
    <dgm:cxn modelId="{C57A848A-0B76-4BF0-A1F8-B77BB1B9A743}" type="presParOf" srcId="{116F54A3-86F1-43BE-AB3F-8E9440558BA5}" destId="{7BAA05EE-F1BA-4F93-BE2A-A1FA027DD2D0}" srcOrd="1" destOrd="0" presId="urn:microsoft.com/office/officeart/2005/8/layout/vList4"/>
    <dgm:cxn modelId="{49A48161-D726-48E9-8ACB-5EDDBDE88A0D}" type="presParOf" srcId="{116F54A3-86F1-43BE-AB3F-8E9440558BA5}" destId="{CB89DE04-097F-4FE0-A95A-CEC2DBC57FDF}" srcOrd="2" destOrd="0" presId="urn:microsoft.com/office/officeart/2005/8/layout/vList4"/>
    <dgm:cxn modelId="{11390597-FD0B-4007-8817-E890E7607AB9}" type="presParOf" srcId="{249CC8AB-B7F3-4C9B-9431-3C2A2EB94424}" destId="{28E38BF7-8A16-4A77-90F2-60B49FA8804F}" srcOrd="5" destOrd="0" presId="urn:microsoft.com/office/officeart/2005/8/layout/vList4"/>
    <dgm:cxn modelId="{7EFAACAB-FCC6-4E70-B27E-5F20BA65C259}" type="presParOf" srcId="{249CC8AB-B7F3-4C9B-9431-3C2A2EB94424}" destId="{D6E8CA32-837C-423D-8F78-60B18ED7761E}" srcOrd="6" destOrd="0" presId="urn:microsoft.com/office/officeart/2005/8/layout/vList4"/>
    <dgm:cxn modelId="{4C709942-CE69-48E3-A516-57AD04890AAC}" type="presParOf" srcId="{D6E8CA32-837C-423D-8F78-60B18ED7761E}" destId="{B4539F99-CD34-424E-8AB6-773CEC9AE5DA}" srcOrd="0" destOrd="0" presId="urn:microsoft.com/office/officeart/2005/8/layout/vList4"/>
    <dgm:cxn modelId="{D4CE9173-1EE4-4EDE-83AC-F3020B819340}" type="presParOf" srcId="{D6E8CA32-837C-423D-8F78-60B18ED7761E}" destId="{F9DE0C4C-4797-4613-8DF5-F6E86935924A}" srcOrd="1" destOrd="0" presId="urn:microsoft.com/office/officeart/2005/8/layout/vList4"/>
    <dgm:cxn modelId="{674E6E50-293F-4F08-A12D-309E7DD613E4}" type="presParOf" srcId="{D6E8CA32-837C-423D-8F78-60B18ED7761E}" destId="{FDA5703A-FEA1-4A79-8CF6-2B4EAD19044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E866D6-8A60-4F14-A67B-523FE4A37FE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0AFA591-58DD-42D2-BD9B-022E6AA0E9EB}">
      <dgm:prSet phldrT="[Текст]"/>
      <dgm:spPr>
        <a:solidFill>
          <a:srgbClr val="244034"/>
        </a:solidFill>
      </dgm:spPr>
      <dgm:t>
        <a:bodyPr/>
        <a:lstStyle/>
        <a:p>
          <a:r>
            <a:rPr lang="uk-UA" b="0" i="0" dirty="0"/>
            <a:t>право на підприємницьку діяльність </a:t>
          </a:r>
          <a:r>
            <a:rPr lang="uk-UA" b="0" i="0" noProof="0" dirty="0"/>
            <a:t>(ст.42)</a:t>
          </a:r>
          <a:endParaRPr lang="uk-UA" noProof="0" dirty="0"/>
        </a:p>
      </dgm:t>
    </dgm:pt>
    <dgm:pt modelId="{74C69B93-59FF-4B2B-923A-57C0759BF2C3}" type="parTrans" cxnId="{01125A59-5530-4AAD-8475-38F8E3A4A06A}">
      <dgm:prSet/>
      <dgm:spPr/>
      <dgm:t>
        <a:bodyPr/>
        <a:lstStyle/>
        <a:p>
          <a:endParaRPr lang="uk-UA" noProof="0" dirty="0"/>
        </a:p>
      </dgm:t>
    </dgm:pt>
    <dgm:pt modelId="{DDAEA84F-ABBE-4252-AED3-5F4AB0C7EE34}" type="sibTrans" cxnId="{01125A59-5530-4AAD-8475-38F8E3A4A06A}">
      <dgm:prSet/>
      <dgm:spPr/>
      <dgm:t>
        <a:bodyPr/>
        <a:lstStyle/>
        <a:p>
          <a:endParaRPr lang="uk-UA" noProof="0" dirty="0"/>
        </a:p>
      </dgm:t>
    </dgm:pt>
    <dgm:pt modelId="{928148F7-4352-491D-A586-199CF6927CE5}">
      <dgm:prSet phldrT="[Текст]"/>
      <dgm:spPr>
        <a:solidFill>
          <a:srgbClr val="244034"/>
        </a:solidFill>
      </dgm:spPr>
      <dgm:t>
        <a:bodyPr/>
        <a:lstStyle/>
        <a:p>
          <a:r>
            <a:rPr lang="uk-UA" b="0" i="0" noProof="0" dirty="0"/>
            <a:t>право на працю, що включає можливість заробляти собі на життя працею, яку він вільно обирає або на яку вільно погоджується (ст.43)</a:t>
          </a:r>
          <a:endParaRPr lang="uk-UA" noProof="0" dirty="0"/>
        </a:p>
      </dgm:t>
    </dgm:pt>
    <dgm:pt modelId="{B1FE1DC9-2A69-4477-9420-747B67077021}" type="parTrans" cxnId="{B4950C6B-B979-416A-BFB3-A22548952598}">
      <dgm:prSet/>
      <dgm:spPr/>
      <dgm:t>
        <a:bodyPr/>
        <a:lstStyle/>
        <a:p>
          <a:endParaRPr lang="uk-UA" noProof="0" dirty="0"/>
        </a:p>
      </dgm:t>
    </dgm:pt>
    <dgm:pt modelId="{AEF04DD2-ABF3-46D1-9C3C-3ECD1EFE8CA3}" type="sibTrans" cxnId="{B4950C6B-B979-416A-BFB3-A22548952598}">
      <dgm:prSet/>
      <dgm:spPr/>
      <dgm:t>
        <a:bodyPr/>
        <a:lstStyle/>
        <a:p>
          <a:endParaRPr lang="uk-UA" noProof="0" dirty="0"/>
        </a:p>
      </dgm:t>
    </dgm:pt>
    <dgm:pt modelId="{A3438544-5236-4DD9-90C2-36CECA8FD24D}">
      <dgm:prSet phldrT="[Текст]"/>
      <dgm:spPr>
        <a:solidFill>
          <a:srgbClr val="244034"/>
        </a:solidFill>
      </dgm:spPr>
      <dgm:t>
        <a:bodyPr/>
        <a:lstStyle/>
        <a:p>
          <a:r>
            <a:rPr lang="uk-UA" b="0" i="0" dirty="0"/>
            <a:t>«…</a:t>
          </a:r>
          <a:r>
            <a:rPr lang="uk-UA" b="0" i="0" noProof="0" dirty="0"/>
            <a:t>право на страйк для захисту своїх економічних і соціальних інтересів…»(ст.44)</a:t>
          </a:r>
          <a:endParaRPr lang="uk-UA" noProof="0" dirty="0"/>
        </a:p>
      </dgm:t>
    </dgm:pt>
    <dgm:pt modelId="{708F7084-1254-42FA-B7BF-4B8BB7632D02}" type="parTrans" cxnId="{F11FBA64-6D58-4C89-AB1F-463A27202DEC}">
      <dgm:prSet/>
      <dgm:spPr/>
      <dgm:t>
        <a:bodyPr/>
        <a:lstStyle/>
        <a:p>
          <a:endParaRPr lang="uk-UA" noProof="0" dirty="0"/>
        </a:p>
      </dgm:t>
    </dgm:pt>
    <dgm:pt modelId="{5F9518BB-FB4D-4C9D-82B0-E9E79F4FD022}" type="sibTrans" cxnId="{F11FBA64-6D58-4C89-AB1F-463A27202DEC}">
      <dgm:prSet/>
      <dgm:spPr/>
      <dgm:t>
        <a:bodyPr/>
        <a:lstStyle/>
        <a:p>
          <a:endParaRPr lang="uk-UA" noProof="0" dirty="0"/>
        </a:p>
      </dgm:t>
    </dgm:pt>
    <dgm:pt modelId="{9A152179-EF0A-4D15-B8D3-1755FCBDAB34}">
      <dgm:prSet/>
      <dgm:spPr>
        <a:solidFill>
          <a:srgbClr val="244034"/>
        </a:solidFill>
      </dgm:spPr>
      <dgm:t>
        <a:bodyPr/>
        <a:lstStyle/>
        <a:p>
          <a:r>
            <a:rPr lang="uk-UA" b="0" i="0" dirty="0"/>
            <a:t>право на освіту </a:t>
          </a:r>
          <a:r>
            <a:rPr lang="ru-RU" b="0" i="0" dirty="0"/>
            <a:t>(ст.53)</a:t>
          </a:r>
          <a:endParaRPr lang="ru-RU" dirty="0"/>
        </a:p>
      </dgm:t>
    </dgm:pt>
    <dgm:pt modelId="{DEAD8A8A-1A43-4565-B572-EA0F4D7F166F}" type="parTrans" cxnId="{D87CAF96-83CE-49E3-BAFB-116C3E1F016A}">
      <dgm:prSet/>
      <dgm:spPr/>
      <dgm:t>
        <a:bodyPr/>
        <a:lstStyle/>
        <a:p>
          <a:endParaRPr lang="uk-UA"/>
        </a:p>
      </dgm:t>
    </dgm:pt>
    <dgm:pt modelId="{398D89F6-3A8F-470A-9E6E-693D3937E2AA}" type="sibTrans" cxnId="{D87CAF96-83CE-49E3-BAFB-116C3E1F016A}">
      <dgm:prSet/>
      <dgm:spPr/>
      <dgm:t>
        <a:bodyPr/>
        <a:lstStyle/>
        <a:p>
          <a:endParaRPr lang="uk-UA"/>
        </a:p>
      </dgm:t>
    </dgm:pt>
    <dgm:pt modelId="{249CC8AB-B7F3-4C9B-9431-3C2A2EB94424}" type="pres">
      <dgm:prSet presAssocID="{E8E866D6-8A60-4F14-A67B-523FE4A37FE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0E250B4-8064-455E-BFF5-D1479019C83F}" type="pres">
      <dgm:prSet presAssocID="{30AFA591-58DD-42D2-BD9B-022E6AA0E9EB}" presName="comp" presStyleCnt="0"/>
      <dgm:spPr/>
    </dgm:pt>
    <dgm:pt modelId="{FD9BC77F-CD36-4D55-8DE0-F363ED952947}" type="pres">
      <dgm:prSet presAssocID="{30AFA591-58DD-42D2-BD9B-022E6AA0E9EB}" presName="box" presStyleLbl="node1" presStyleIdx="0" presStyleCnt="4"/>
      <dgm:spPr/>
      <dgm:t>
        <a:bodyPr/>
        <a:lstStyle/>
        <a:p>
          <a:endParaRPr lang="uk-UA"/>
        </a:p>
      </dgm:t>
    </dgm:pt>
    <dgm:pt modelId="{3B792562-11A8-4F89-8412-85C0A46751E6}" type="pres">
      <dgm:prSet presAssocID="{30AFA591-58DD-42D2-BD9B-022E6AA0E9EB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A3E8199E-FBF3-457F-928D-7CF1794D3410}" type="pres">
      <dgm:prSet presAssocID="{30AFA591-58DD-42D2-BD9B-022E6AA0E9EB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3577970-7C3E-4E64-8908-2851904C636E}" type="pres">
      <dgm:prSet presAssocID="{DDAEA84F-ABBE-4252-AED3-5F4AB0C7EE34}" presName="spacer" presStyleCnt="0"/>
      <dgm:spPr/>
    </dgm:pt>
    <dgm:pt modelId="{BE5EB842-C2A7-4D90-BABA-BF4831E137F7}" type="pres">
      <dgm:prSet presAssocID="{928148F7-4352-491D-A586-199CF6927CE5}" presName="comp" presStyleCnt="0"/>
      <dgm:spPr/>
    </dgm:pt>
    <dgm:pt modelId="{C2911EBD-AC0C-489A-AAA4-41E10A4E0671}" type="pres">
      <dgm:prSet presAssocID="{928148F7-4352-491D-A586-199CF6927CE5}" presName="box" presStyleLbl="node1" presStyleIdx="1" presStyleCnt="4"/>
      <dgm:spPr/>
      <dgm:t>
        <a:bodyPr/>
        <a:lstStyle/>
        <a:p>
          <a:endParaRPr lang="uk-UA"/>
        </a:p>
      </dgm:t>
    </dgm:pt>
    <dgm:pt modelId="{A977337A-1545-443A-9941-28CB1F3EDA36}" type="pres">
      <dgm:prSet presAssocID="{928148F7-4352-491D-A586-199CF6927CE5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uk-UA"/>
        </a:p>
      </dgm:t>
    </dgm:pt>
    <dgm:pt modelId="{BCA0EF9C-3A5B-4C7A-855C-53C64B6A0498}" type="pres">
      <dgm:prSet presAssocID="{928148F7-4352-491D-A586-199CF6927CE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98B885D-AE48-4C78-8D4C-CDC36C887C49}" type="pres">
      <dgm:prSet presAssocID="{AEF04DD2-ABF3-46D1-9C3C-3ECD1EFE8CA3}" presName="spacer" presStyleCnt="0"/>
      <dgm:spPr/>
    </dgm:pt>
    <dgm:pt modelId="{116F54A3-86F1-43BE-AB3F-8E9440558BA5}" type="pres">
      <dgm:prSet presAssocID="{A3438544-5236-4DD9-90C2-36CECA8FD24D}" presName="comp" presStyleCnt="0"/>
      <dgm:spPr/>
    </dgm:pt>
    <dgm:pt modelId="{937765C3-2F87-4632-8AC1-F36077991AE7}" type="pres">
      <dgm:prSet presAssocID="{A3438544-5236-4DD9-90C2-36CECA8FD24D}" presName="box" presStyleLbl="node1" presStyleIdx="2" presStyleCnt="4"/>
      <dgm:spPr/>
      <dgm:t>
        <a:bodyPr/>
        <a:lstStyle/>
        <a:p>
          <a:endParaRPr lang="uk-UA"/>
        </a:p>
      </dgm:t>
    </dgm:pt>
    <dgm:pt modelId="{7BAA05EE-F1BA-4F93-BE2A-A1FA027DD2D0}" type="pres">
      <dgm:prSet presAssocID="{A3438544-5236-4DD9-90C2-36CECA8FD24D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CB89DE04-097F-4FE0-A95A-CEC2DBC57FDF}" type="pres">
      <dgm:prSet presAssocID="{A3438544-5236-4DD9-90C2-36CECA8FD24D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8E38BF7-8A16-4A77-90F2-60B49FA8804F}" type="pres">
      <dgm:prSet presAssocID="{5F9518BB-FB4D-4C9D-82B0-E9E79F4FD022}" presName="spacer" presStyleCnt="0"/>
      <dgm:spPr/>
    </dgm:pt>
    <dgm:pt modelId="{D6E8CA32-837C-423D-8F78-60B18ED7761E}" type="pres">
      <dgm:prSet presAssocID="{9A152179-EF0A-4D15-B8D3-1755FCBDAB34}" presName="comp" presStyleCnt="0"/>
      <dgm:spPr/>
    </dgm:pt>
    <dgm:pt modelId="{B4539F99-CD34-424E-8AB6-773CEC9AE5DA}" type="pres">
      <dgm:prSet presAssocID="{9A152179-EF0A-4D15-B8D3-1755FCBDAB34}" presName="box" presStyleLbl="node1" presStyleIdx="3" presStyleCnt="4"/>
      <dgm:spPr/>
      <dgm:t>
        <a:bodyPr/>
        <a:lstStyle/>
        <a:p>
          <a:endParaRPr lang="uk-UA"/>
        </a:p>
      </dgm:t>
    </dgm:pt>
    <dgm:pt modelId="{F9DE0C4C-4797-4613-8DF5-F6E86935924A}" type="pres">
      <dgm:prSet presAssocID="{9A152179-EF0A-4D15-B8D3-1755FCBDAB34}" presName="img" presStyleLbl="fgImgPlace1" presStyleIdx="3" presStyleCnt="4" custLinFactNeighborX="1100" custLinFactNeighborY="202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FDA5703A-FEA1-4A79-8CF6-2B4EAD190445}" type="pres">
      <dgm:prSet presAssocID="{9A152179-EF0A-4D15-B8D3-1755FCBDAB34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8A17A3B-31F8-4684-8368-06882A28610A}" type="presOf" srcId="{E8E866D6-8A60-4F14-A67B-523FE4A37FE7}" destId="{249CC8AB-B7F3-4C9B-9431-3C2A2EB94424}" srcOrd="0" destOrd="0" presId="urn:microsoft.com/office/officeart/2005/8/layout/vList4"/>
    <dgm:cxn modelId="{B4950C6B-B979-416A-BFB3-A22548952598}" srcId="{E8E866D6-8A60-4F14-A67B-523FE4A37FE7}" destId="{928148F7-4352-491D-A586-199CF6927CE5}" srcOrd="1" destOrd="0" parTransId="{B1FE1DC9-2A69-4477-9420-747B67077021}" sibTransId="{AEF04DD2-ABF3-46D1-9C3C-3ECD1EFE8CA3}"/>
    <dgm:cxn modelId="{C9222BF0-A81C-44F2-8062-0A0B3E388FE1}" type="presOf" srcId="{30AFA591-58DD-42D2-BD9B-022E6AA0E9EB}" destId="{A3E8199E-FBF3-457F-928D-7CF1794D3410}" srcOrd="1" destOrd="0" presId="urn:microsoft.com/office/officeart/2005/8/layout/vList4"/>
    <dgm:cxn modelId="{01125A59-5530-4AAD-8475-38F8E3A4A06A}" srcId="{E8E866D6-8A60-4F14-A67B-523FE4A37FE7}" destId="{30AFA591-58DD-42D2-BD9B-022E6AA0E9EB}" srcOrd="0" destOrd="0" parTransId="{74C69B93-59FF-4B2B-923A-57C0759BF2C3}" sibTransId="{DDAEA84F-ABBE-4252-AED3-5F4AB0C7EE34}"/>
    <dgm:cxn modelId="{DB5626AF-2D59-4FE5-9936-D21A7343063D}" type="presOf" srcId="{928148F7-4352-491D-A586-199CF6927CE5}" destId="{C2911EBD-AC0C-489A-AAA4-41E10A4E0671}" srcOrd="0" destOrd="0" presId="urn:microsoft.com/office/officeart/2005/8/layout/vList4"/>
    <dgm:cxn modelId="{BB59F71B-EDB1-403F-A224-74185510577F}" type="presOf" srcId="{30AFA591-58DD-42D2-BD9B-022E6AA0E9EB}" destId="{FD9BC77F-CD36-4D55-8DE0-F363ED952947}" srcOrd="0" destOrd="0" presId="urn:microsoft.com/office/officeart/2005/8/layout/vList4"/>
    <dgm:cxn modelId="{2500CD58-4E1A-4F78-A377-12868C53051A}" type="presOf" srcId="{A3438544-5236-4DD9-90C2-36CECA8FD24D}" destId="{CB89DE04-097F-4FE0-A95A-CEC2DBC57FDF}" srcOrd="1" destOrd="0" presId="urn:microsoft.com/office/officeart/2005/8/layout/vList4"/>
    <dgm:cxn modelId="{D87CAF96-83CE-49E3-BAFB-116C3E1F016A}" srcId="{E8E866D6-8A60-4F14-A67B-523FE4A37FE7}" destId="{9A152179-EF0A-4D15-B8D3-1755FCBDAB34}" srcOrd="3" destOrd="0" parTransId="{DEAD8A8A-1A43-4565-B572-EA0F4D7F166F}" sibTransId="{398D89F6-3A8F-470A-9E6E-693D3937E2AA}"/>
    <dgm:cxn modelId="{F11FBA64-6D58-4C89-AB1F-463A27202DEC}" srcId="{E8E866D6-8A60-4F14-A67B-523FE4A37FE7}" destId="{A3438544-5236-4DD9-90C2-36CECA8FD24D}" srcOrd="2" destOrd="0" parTransId="{708F7084-1254-42FA-B7BF-4B8BB7632D02}" sibTransId="{5F9518BB-FB4D-4C9D-82B0-E9E79F4FD022}"/>
    <dgm:cxn modelId="{766575CE-FB11-44B8-ACF5-96771D6FAB42}" type="presOf" srcId="{9A152179-EF0A-4D15-B8D3-1755FCBDAB34}" destId="{B4539F99-CD34-424E-8AB6-773CEC9AE5DA}" srcOrd="0" destOrd="0" presId="urn:microsoft.com/office/officeart/2005/8/layout/vList4"/>
    <dgm:cxn modelId="{1541A998-272A-44E9-98A8-1F1D2A21375D}" type="presOf" srcId="{928148F7-4352-491D-A586-199CF6927CE5}" destId="{BCA0EF9C-3A5B-4C7A-855C-53C64B6A0498}" srcOrd="1" destOrd="0" presId="urn:microsoft.com/office/officeart/2005/8/layout/vList4"/>
    <dgm:cxn modelId="{531A1F64-2365-47CB-9BAE-4C9D7819A432}" type="presOf" srcId="{A3438544-5236-4DD9-90C2-36CECA8FD24D}" destId="{937765C3-2F87-4632-8AC1-F36077991AE7}" srcOrd="0" destOrd="0" presId="urn:microsoft.com/office/officeart/2005/8/layout/vList4"/>
    <dgm:cxn modelId="{A1C6A2D9-5A8D-4B6A-863C-46259DA503C4}" type="presOf" srcId="{9A152179-EF0A-4D15-B8D3-1755FCBDAB34}" destId="{FDA5703A-FEA1-4A79-8CF6-2B4EAD190445}" srcOrd="1" destOrd="0" presId="urn:microsoft.com/office/officeart/2005/8/layout/vList4"/>
    <dgm:cxn modelId="{D023FC3F-F150-48FC-9EF4-CD3D58C0C825}" type="presParOf" srcId="{249CC8AB-B7F3-4C9B-9431-3C2A2EB94424}" destId="{F0E250B4-8064-455E-BFF5-D1479019C83F}" srcOrd="0" destOrd="0" presId="urn:microsoft.com/office/officeart/2005/8/layout/vList4"/>
    <dgm:cxn modelId="{BCAD6B01-39C2-4686-83D6-0A2DB8044015}" type="presParOf" srcId="{F0E250B4-8064-455E-BFF5-D1479019C83F}" destId="{FD9BC77F-CD36-4D55-8DE0-F363ED952947}" srcOrd="0" destOrd="0" presId="urn:microsoft.com/office/officeart/2005/8/layout/vList4"/>
    <dgm:cxn modelId="{D8D1670B-8750-41B5-A48C-7C716BF0F727}" type="presParOf" srcId="{F0E250B4-8064-455E-BFF5-D1479019C83F}" destId="{3B792562-11A8-4F89-8412-85C0A46751E6}" srcOrd="1" destOrd="0" presId="urn:microsoft.com/office/officeart/2005/8/layout/vList4"/>
    <dgm:cxn modelId="{7967E206-F4DA-428A-A9C3-B87B2341E3E9}" type="presParOf" srcId="{F0E250B4-8064-455E-BFF5-D1479019C83F}" destId="{A3E8199E-FBF3-457F-928D-7CF1794D3410}" srcOrd="2" destOrd="0" presId="urn:microsoft.com/office/officeart/2005/8/layout/vList4"/>
    <dgm:cxn modelId="{66E57F63-518E-427E-AA45-C5AE64B9FF6B}" type="presParOf" srcId="{249CC8AB-B7F3-4C9B-9431-3C2A2EB94424}" destId="{23577970-7C3E-4E64-8908-2851904C636E}" srcOrd="1" destOrd="0" presId="urn:microsoft.com/office/officeart/2005/8/layout/vList4"/>
    <dgm:cxn modelId="{BFA1BB10-0D34-44CB-BFEE-223AFAF67785}" type="presParOf" srcId="{249CC8AB-B7F3-4C9B-9431-3C2A2EB94424}" destId="{BE5EB842-C2A7-4D90-BABA-BF4831E137F7}" srcOrd="2" destOrd="0" presId="urn:microsoft.com/office/officeart/2005/8/layout/vList4"/>
    <dgm:cxn modelId="{6A8265E3-7F51-49D9-B3E3-291B616919A9}" type="presParOf" srcId="{BE5EB842-C2A7-4D90-BABA-BF4831E137F7}" destId="{C2911EBD-AC0C-489A-AAA4-41E10A4E0671}" srcOrd="0" destOrd="0" presId="urn:microsoft.com/office/officeart/2005/8/layout/vList4"/>
    <dgm:cxn modelId="{2A902393-EF76-430A-9D29-73EA811D3691}" type="presParOf" srcId="{BE5EB842-C2A7-4D90-BABA-BF4831E137F7}" destId="{A977337A-1545-443A-9941-28CB1F3EDA36}" srcOrd="1" destOrd="0" presId="urn:microsoft.com/office/officeart/2005/8/layout/vList4"/>
    <dgm:cxn modelId="{36AC0616-4716-4340-8BB3-001F67939970}" type="presParOf" srcId="{BE5EB842-C2A7-4D90-BABA-BF4831E137F7}" destId="{BCA0EF9C-3A5B-4C7A-855C-53C64B6A0498}" srcOrd="2" destOrd="0" presId="urn:microsoft.com/office/officeart/2005/8/layout/vList4"/>
    <dgm:cxn modelId="{A66999B3-6DB2-4E80-A47C-F2B9E5F75B29}" type="presParOf" srcId="{249CC8AB-B7F3-4C9B-9431-3C2A2EB94424}" destId="{998B885D-AE48-4C78-8D4C-CDC36C887C49}" srcOrd="3" destOrd="0" presId="urn:microsoft.com/office/officeart/2005/8/layout/vList4"/>
    <dgm:cxn modelId="{FB456A12-9CDB-4A1E-9779-523E85D7C20F}" type="presParOf" srcId="{249CC8AB-B7F3-4C9B-9431-3C2A2EB94424}" destId="{116F54A3-86F1-43BE-AB3F-8E9440558BA5}" srcOrd="4" destOrd="0" presId="urn:microsoft.com/office/officeart/2005/8/layout/vList4"/>
    <dgm:cxn modelId="{8E82D74C-E6B0-4ED0-96C9-A76882BCDE38}" type="presParOf" srcId="{116F54A3-86F1-43BE-AB3F-8E9440558BA5}" destId="{937765C3-2F87-4632-8AC1-F36077991AE7}" srcOrd="0" destOrd="0" presId="urn:microsoft.com/office/officeart/2005/8/layout/vList4"/>
    <dgm:cxn modelId="{C57A848A-0B76-4BF0-A1F8-B77BB1B9A743}" type="presParOf" srcId="{116F54A3-86F1-43BE-AB3F-8E9440558BA5}" destId="{7BAA05EE-F1BA-4F93-BE2A-A1FA027DD2D0}" srcOrd="1" destOrd="0" presId="urn:microsoft.com/office/officeart/2005/8/layout/vList4"/>
    <dgm:cxn modelId="{49A48161-D726-48E9-8ACB-5EDDBDE88A0D}" type="presParOf" srcId="{116F54A3-86F1-43BE-AB3F-8E9440558BA5}" destId="{CB89DE04-097F-4FE0-A95A-CEC2DBC57FDF}" srcOrd="2" destOrd="0" presId="urn:microsoft.com/office/officeart/2005/8/layout/vList4"/>
    <dgm:cxn modelId="{11390597-FD0B-4007-8817-E890E7607AB9}" type="presParOf" srcId="{249CC8AB-B7F3-4C9B-9431-3C2A2EB94424}" destId="{28E38BF7-8A16-4A77-90F2-60B49FA8804F}" srcOrd="5" destOrd="0" presId="urn:microsoft.com/office/officeart/2005/8/layout/vList4"/>
    <dgm:cxn modelId="{7EFAACAB-FCC6-4E70-B27E-5F20BA65C259}" type="presParOf" srcId="{249CC8AB-B7F3-4C9B-9431-3C2A2EB94424}" destId="{D6E8CA32-837C-423D-8F78-60B18ED7761E}" srcOrd="6" destOrd="0" presId="urn:microsoft.com/office/officeart/2005/8/layout/vList4"/>
    <dgm:cxn modelId="{4C709942-CE69-48E3-A516-57AD04890AAC}" type="presParOf" srcId="{D6E8CA32-837C-423D-8F78-60B18ED7761E}" destId="{B4539F99-CD34-424E-8AB6-773CEC9AE5DA}" srcOrd="0" destOrd="0" presId="urn:microsoft.com/office/officeart/2005/8/layout/vList4"/>
    <dgm:cxn modelId="{D4CE9173-1EE4-4EDE-83AC-F3020B819340}" type="presParOf" srcId="{D6E8CA32-837C-423D-8F78-60B18ED7761E}" destId="{F9DE0C4C-4797-4613-8DF5-F6E86935924A}" srcOrd="1" destOrd="0" presId="urn:microsoft.com/office/officeart/2005/8/layout/vList4"/>
    <dgm:cxn modelId="{674E6E50-293F-4F08-A12D-309E7DD613E4}" type="presParOf" srcId="{D6E8CA32-837C-423D-8F78-60B18ED7761E}" destId="{FDA5703A-FEA1-4A79-8CF6-2B4EAD19044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35764-B795-4D5E-8DD5-D87C0E2362DF}">
      <dsp:nvSpPr>
        <dsp:cNvPr id="0" name=""/>
        <dsp:cNvSpPr/>
      </dsp:nvSpPr>
      <dsp:spPr>
        <a:xfrm>
          <a:off x="5421380" y="1666302"/>
          <a:ext cx="3136653" cy="772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415"/>
              </a:lnTo>
              <a:lnTo>
                <a:pt x="3136653" y="528415"/>
              </a:lnTo>
              <a:lnTo>
                <a:pt x="3136653" y="7723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FE45B-9DF0-4C17-861E-50C5B468C3EB}">
      <dsp:nvSpPr>
        <dsp:cNvPr id="0" name=""/>
        <dsp:cNvSpPr/>
      </dsp:nvSpPr>
      <dsp:spPr>
        <a:xfrm>
          <a:off x="5294411" y="1666302"/>
          <a:ext cx="91440" cy="772318"/>
        </a:xfrm>
        <a:custGeom>
          <a:avLst/>
          <a:gdLst/>
          <a:ahLst/>
          <a:cxnLst/>
          <a:rect l="0" t="0" r="0" b="0"/>
          <a:pathLst>
            <a:path>
              <a:moveTo>
                <a:pt x="126969" y="0"/>
              </a:moveTo>
              <a:lnTo>
                <a:pt x="126969" y="528415"/>
              </a:lnTo>
              <a:lnTo>
                <a:pt x="45720" y="528415"/>
              </a:lnTo>
              <a:lnTo>
                <a:pt x="45720" y="7723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60B9B3-B28F-4A9D-A408-9E97F6B40CD8}">
      <dsp:nvSpPr>
        <dsp:cNvPr id="0" name=""/>
        <dsp:cNvSpPr/>
      </dsp:nvSpPr>
      <dsp:spPr>
        <a:xfrm>
          <a:off x="2122229" y="1666302"/>
          <a:ext cx="3299151" cy="772318"/>
        </a:xfrm>
        <a:custGeom>
          <a:avLst/>
          <a:gdLst/>
          <a:ahLst/>
          <a:cxnLst/>
          <a:rect l="0" t="0" r="0" b="0"/>
          <a:pathLst>
            <a:path>
              <a:moveTo>
                <a:pt x="3299151" y="0"/>
              </a:moveTo>
              <a:lnTo>
                <a:pt x="3299151" y="528415"/>
              </a:lnTo>
              <a:lnTo>
                <a:pt x="0" y="528415"/>
              </a:lnTo>
              <a:lnTo>
                <a:pt x="0" y="7723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02678-E67D-48B0-BF07-9E4025CE7CD8}">
      <dsp:nvSpPr>
        <dsp:cNvPr id="0" name=""/>
        <dsp:cNvSpPr/>
      </dsp:nvSpPr>
      <dsp:spPr>
        <a:xfrm>
          <a:off x="2773123" y="-5543"/>
          <a:ext cx="5296514" cy="1671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16F94F-766D-4BBA-B0CB-B31F7802A1F2}">
      <dsp:nvSpPr>
        <dsp:cNvPr id="0" name=""/>
        <dsp:cNvSpPr/>
      </dsp:nvSpPr>
      <dsp:spPr>
        <a:xfrm>
          <a:off x="3065659" y="272365"/>
          <a:ext cx="5296514" cy="1671846"/>
        </a:xfrm>
        <a:prstGeom prst="roundRect">
          <a:avLst>
            <a:gd name="adj" fmla="val 10000"/>
          </a:avLst>
        </a:prstGeom>
        <a:solidFill>
          <a:srgbClr val="0F046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0" kern="1200" noProof="0" dirty="0">
              <a:solidFill>
                <a:schemeClr val="bg1"/>
              </a:solidFill>
              <a:latin typeface="+mn-lt"/>
              <a:cs typeface="Times New Roman" pitchFamily="18" charset="0"/>
            </a:rPr>
            <a:t>Зміст і обсяг основних прав людини визначаються сукупністю таких соціальних чинників:</a:t>
          </a:r>
        </a:p>
      </dsp:txBody>
      <dsp:txXfrm>
        <a:off x="3114626" y="321332"/>
        <a:ext cx="5198580" cy="1573912"/>
      </dsp:txXfrm>
    </dsp:sp>
    <dsp:sp modelId="{469F0B31-D31F-4804-9610-55CCF11D0D20}">
      <dsp:nvSpPr>
        <dsp:cNvPr id="0" name=""/>
        <dsp:cNvSpPr/>
      </dsp:nvSpPr>
      <dsp:spPr>
        <a:xfrm>
          <a:off x="805815" y="2438620"/>
          <a:ext cx="2632829" cy="1671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AC1C9F3-F4D9-4A90-BFFE-A30656CF5A22}">
      <dsp:nvSpPr>
        <dsp:cNvPr id="0" name=""/>
        <dsp:cNvSpPr/>
      </dsp:nvSpPr>
      <dsp:spPr>
        <a:xfrm>
          <a:off x="1098351" y="2716530"/>
          <a:ext cx="2632829" cy="1671846"/>
        </a:xfrm>
        <a:prstGeom prst="roundRect">
          <a:avLst>
            <a:gd name="adj" fmla="val 10000"/>
          </a:avLst>
        </a:prstGeom>
        <a:solidFill>
          <a:srgbClr val="0F046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noProof="0" dirty="0">
              <a:solidFill>
                <a:schemeClr val="bg1"/>
              </a:solidFill>
              <a:latin typeface="+mn-lt"/>
              <a:cs typeface="Times New Roman" pitchFamily="18" charset="0"/>
            </a:rPr>
            <a:t>інтерес людини, справедливо збалансований з інтересами, суспільства;</a:t>
          </a:r>
        </a:p>
      </dsp:txBody>
      <dsp:txXfrm>
        <a:off x="1147318" y="2765497"/>
        <a:ext cx="2534895" cy="1573912"/>
      </dsp:txXfrm>
    </dsp:sp>
    <dsp:sp modelId="{1757408A-0377-4238-8CD6-D93B3817A21A}">
      <dsp:nvSpPr>
        <dsp:cNvPr id="0" name=""/>
        <dsp:cNvSpPr/>
      </dsp:nvSpPr>
      <dsp:spPr>
        <a:xfrm>
          <a:off x="4023717" y="2438620"/>
          <a:ext cx="2632829" cy="1671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2814A5-87E1-4655-BC20-55A062E534F4}">
      <dsp:nvSpPr>
        <dsp:cNvPr id="0" name=""/>
        <dsp:cNvSpPr/>
      </dsp:nvSpPr>
      <dsp:spPr>
        <a:xfrm>
          <a:off x="4316253" y="2716530"/>
          <a:ext cx="2632829" cy="1671846"/>
        </a:xfrm>
        <a:prstGeom prst="roundRect">
          <a:avLst>
            <a:gd name="adj" fmla="val 10000"/>
          </a:avLst>
        </a:prstGeom>
        <a:solidFill>
          <a:srgbClr val="0F046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>
              <a:solidFill>
                <a:schemeClr val="bg1"/>
              </a:solidFill>
              <a:latin typeface="+mn-lt"/>
              <a:cs typeface="Times New Roman" pitchFamily="18" charset="0"/>
            </a:rPr>
            <a:t>мораль суспільства, що переважає у даний період;</a:t>
          </a:r>
        </a:p>
      </dsp:txBody>
      <dsp:txXfrm>
        <a:off x="4365220" y="2765497"/>
        <a:ext cx="2534895" cy="1573912"/>
      </dsp:txXfrm>
    </dsp:sp>
    <dsp:sp modelId="{8DBA1B4F-38DD-49EA-A510-C3139FDB6534}">
      <dsp:nvSpPr>
        <dsp:cNvPr id="0" name=""/>
        <dsp:cNvSpPr/>
      </dsp:nvSpPr>
      <dsp:spPr>
        <a:xfrm>
          <a:off x="7241619" y="2438620"/>
          <a:ext cx="2632829" cy="1671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9BBBB70-9BBE-438A-B3FE-3CCF6311A92C}">
      <dsp:nvSpPr>
        <dsp:cNvPr id="0" name=""/>
        <dsp:cNvSpPr/>
      </dsp:nvSpPr>
      <dsp:spPr>
        <a:xfrm>
          <a:off x="7534155" y="2716530"/>
          <a:ext cx="2632829" cy="1671846"/>
        </a:xfrm>
        <a:prstGeom prst="roundRect">
          <a:avLst>
            <a:gd name="adj" fmla="val 10000"/>
          </a:avLst>
        </a:prstGeom>
        <a:solidFill>
          <a:srgbClr val="0F046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noProof="0" dirty="0">
              <a:solidFill>
                <a:schemeClr val="bg1"/>
              </a:solidFill>
              <a:latin typeface="+mn-lt"/>
              <a:cs typeface="Times New Roman" pitchFamily="18" charset="0"/>
            </a:rPr>
            <a:t>мета прав людини і відповідність цим правам засобів, використовуваних державою (реалізація, забезпечення та обмеження прав).</a:t>
          </a:r>
        </a:p>
      </dsp:txBody>
      <dsp:txXfrm>
        <a:off x="7583122" y="2765497"/>
        <a:ext cx="2534895" cy="1573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41954-DB19-4564-B2A4-7381A58F69C6}">
      <dsp:nvSpPr>
        <dsp:cNvPr id="0" name=""/>
        <dsp:cNvSpPr/>
      </dsp:nvSpPr>
      <dsp:spPr>
        <a:xfrm>
          <a:off x="1200097" y="-3361"/>
          <a:ext cx="4419578" cy="4419578"/>
        </a:xfrm>
        <a:prstGeom prst="circularArrow">
          <a:avLst>
            <a:gd name="adj1" fmla="val 5274"/>
            <a:gd name="adj2" fmla="val 312630"/>
            <a:gd name="adj3" fmla="val 14248039"/>
            <a:gd name="adj4" fmla="val 17115378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0D9E9F-4BAB-4565-8AFD-F6EFF2C6E456}">
      <dsp:nvSpPr>
        <dsp:cNvPr id="0" name=""/>
        <dsp:cNvSpPr/>
      </dsp:nvSpPr>
      <dsp:spPr>
        <a:xfrm>
          <a:off x="2579228" y="2333"/>
          <a:ext cx="1661317" cy="830658"/>
        </a:xfrm>
        <a:prstGeom prst="roundRect">
          <a:avLst/>
        </a:prstGeom>
        <a:solidFill>
          <a:srgbClr val="0F046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особисті</a:t>
          </a:r>
          <a:endParaRPr lang="ru-RU" sz="19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2619777" y="42882"/>
        <a:ext cx="1580219" cy="749560"/>
      </dsp:txXfrm>
    </dsp:sp>
    <dsp:sp modelId="{F72D0145-16D2-42CC-8773-3A0D3C924D53}">
      <dsp:nvSpPr>
        <dsp:cNvPr id="0" name=""/>
        <dsp:cNvSpPr/>
      </dsp:nvSpPr>
      <dsp:spPr>
        <a:xfrm>
          <a:off x="4131953" y="898799"/>
          <a:ext cx="1661317" cy="830658"/>
        </a:xfrm>
        <a:prstGeom prst="roundRect">
          <a:avLst/>
        </a:prstGeom>
        <a:solidFill>
          <a:srgbClr val="0F046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>
              <a:solidFill>
                <a:schemeClr val="bg1"/>
              </a:solidFill>
              <a:latin typeface="+mn-lt"/>
              <a:cs typeface="Times New Roman" pitchFamily="18" charset="0"/>
            </a:rPr>
            <a:t>культурні</a:t>
          </a:r>
          <a:endParaRPr lang="ru-RU" sz="2000" kern="120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4172502" y="939348"/>
        <a:ext cx="1580219" cy="749560"/>
      </dsp:txXfrm>
    </dsp:sp>
    <dsp:sp modelId="{341ABF12-DBC7-41B7-B279-F028A4BF365C}">
      <dsp:nvSpPr>
        <dsp:cNvPr id="0" name=""/>
        <dsp:cNvSpPr/>
      </dsp:nvSpPr>
      <dsp:spPr>
        <a:xfrm>
          <a:off x="4022239" y="2691731"/>
          <a:ext cx="1880744" cy="830658"/>
        </a:xfrm>
        <a:prstGeom prst="roundRect">
          <a:avLst/>
        </a:prstGeom>
        <a:solidFill>
          <a:srgbClr val="0F046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>
              <a:solidFill>
                <a:schemeClr val="bg1"/>
              </a:solidFill>
              <a:latin typeface="+mn-lt"/>
              <a:cs typeface="Times New Roman" pitchFamily="18" charset="0"/>
            </a:rPr>
            <a:t>громадянські</a:t>
          </a:r>
          <a:endParaRPr lang="ru-RU" sz="1900" kern="120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4062788" y="2732280"/>
        <a:ext cx="1799646" cy="749560"/>
      </dsp:txXfrm>
    </dsp:sp>
    <dsp:sp modelId="{F9AFAEBD-793B-4AFA-8213-C088FD305C0A}">
      <dsp:nvSpPr>
        <dsp:cNvPr id="0" name=""/>
        <dsp:cNvSpPr/>
      </dsp:nvSpPr>
      <dsp:spPr>
        <a:xfrm>
          <a:off x="2579228" y="3588198"/>
          <a:ext cx="1661317" cy="830658"/>
        </a:xfrm>
        <a:prstGeom prst="roundRect">
          <a:avLst/>
        </a:prstGeom>
        <a:solidFill>
          <a:srgbClr val="0F046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>
              <a:solidFill>
                <a:schemeClr val="bg1"/>
              </a:solidFill>
              <a:latin typeface="+mn-lt"/>
              <a:cs typeface="Times New Roman" pitchFamily="18" charset="0"/>
            </a:rPr>
            <a:t>економічні</a:t>
          </a:r>
          <a:endParaRPr lang="ru-RU" sz="2000" kern="120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2619777" y="3628747"/>
        <a:ext cx="1580219" cy="749560"/>
      </dsp:txXfrm>
    </dsp:sp>
    <dsp:sp modelId="{C90A77FF-BCE8-42CF-A014-0322D0653DAA}">
      <dsp:nvSpPr>
        <dsp:cNvPr id="0" name=""/>
        <dsp:cNvSpPr/>
      </dsp:nvSpPr>
      <dsp:spPr>
        <a:xfrm>
          <a:off x="1026502" y="2691731"/>
          <a:ext cx="1661317" cy="830658"/>
        </a:xfrm>
        <a:prstGeom prst="roundRect">
          <a:avLst/>
        </a:prstGeom>
        <a:solidFill>
          <a:srgbClr val="0F046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>
              <a:solidFill>
                <a:schemeClr val="bg1"/>
              </a:solidFill>
              <a:latin typeface="+mn-lt"/>
              <a:cs typeface="Times New Roman" pitchFamily="18" charset="0"/>
            </a:rPr>
            <a:t>соціальні</a:t>
          </a:r>
          <a:endParaRPr lang="ru-RU" sz="2400" kern="120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67051" y="2732280"/>
        <a:ext cx="1580219" cy="749560"/>
      </dsp:txXfrm>
    </dsp:sp>
    <dsp:sp modelId="{D7FAFB12-6E92-4BD1-85AC-7E8D57861121}">
      <dsp:nvSpPr>
        <dsp:cNvPr id="0" name=""/>
        <dsp:cNvSpPr/>
      </dsp:nvSpPr>
      <dsp:spPr>
        <a:xfrm>
          <a:off x="1026502" y="898799"/>
          <a:ext cx="1661317" cy="830658"/>
        </a:xfrm>
        <a:prstGeom prst="roundRect">
          <a:avLst/>
        </a:prstGeom>
        <a:solidFill>
          <a:srgbClr val="0F046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>
              <a:solidFill>
                <a:schemeClr val="bg1"/>
              </a:solidFill>
              <a:latin typeface="+mn-lt"/>
              <a:cs typeface="Times New Roman" pitchFamily="18" charset="0"/>
            </a:rPr>
            <a:t>політичні</a:t>
          </a:r>
          <a:endParaRPr lang="ru-RU" sz="2600" kern="120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67051" y="939348"/>
        <a:ext cx="1580219" cy="7495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E4C5E5-7CBB-4C4E-A982-7EBA13424973}">
      <dsp:nvSpPr>
        <dsp:cNvPr id="0" name=""/>
        <dsp:cNvSpPr/>
      </dsp:nvSpPr>
      <dsp:spPr>
        <a:xfrm>
          <a:off x="5884737" y="1601278"/>
          <a:ext cx="5055942" cy="481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946"/>
              </a:lnTo>
              <a:lnTo>
                <a:pt x="5055942" y="327946"/>
              </a:lnTo>
              <a:lnTo>
                <a:pt x="5055942" y="4812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53001-2AF8-4A32-A867-8EA5B7C2FD1A}">
      <dsp:nvSpPr>
        <dsp:cNvPr id="0" name=""/>
        <dsp:cNvSpPr/>
      </dsp:nvSpPr>
      <dsp:spPr>
        <a:xfrm>
          <a:off x="5884737" y="1601278"/>
          <a:ext cx="3033565" cy="481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946"/>
              </a:lnTo>
              <a:lnTo>
                <a:pt x="3033565" y="327946"/>
              </a:lnTo>
              <a:lnTo>
                <a:pt x="3033565" y="4812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2E3D26-78DD-42AF-81CF-C156FB7C6462}">
      <dsp:nvSpPr>
        <dsp:cNvPr id="0" name=""/>
        <dsp:cNvSpPr/>
      </dsp:nvSpPr>
      <dsp:spPr>
        <a:xfrm>
          <a:off x="5884737" y="1601278"/>
          <a:ext cx="1011188" cy="481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946"/>
              </a:lnTo>
              <a:lnTo>
                <a:pt x="1011188" y="327946"/>
              </a:lnTo>
              <a:lnTo>
                <a:pt x="1011188" y="4812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E953B-1311-4805-B928-3D60C9AB4CE9}">
      <dsp:nvSpPr>
        <dsp:cNvPr id="0" name=""/>
        <dsp:cNvSpPr/>
      </dsp:nvSpPr>
      <dsp:spPr>
        <a:xfrm>
          <a:off x="4873549" y="1601278"/>
          <a:ext cx="1011188" cy="481233"/>
        </a:xfrm>
        <a:custGeom>
          <a:avLst/>
          <a:gdLst/>
          <a:ahLst/>
          <a:cxnLst/>
          <a:rect l="0" t="0" r="0" b="0"/>
          <a:pathLst>
            <a:path>
              <a:moveTo>
                <a:pt x="1011188" y="0"/>
              </a:moveTo>
              <a:lnTo>
                <a:pt x="1011188" y="327946"/>
              </a:lnTo>
              <a:lnTo>
                <a:pt x="0" y="327946"/>
              </a:lnTo>
              <a:lnTo>
                <a:pt x="0" y="4812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E328E-9128-403D-ABE5-286D034549F3}">
      <dsp:nvSpPr>
        <dsp:cNvPr id="0" name=""/>
        <dsp:cNvSpPr/>
      </dsp:nvSpPr>
      <dsp:spPr>
        <a:xfrm>
          <a:off x="2851172" y="1601278"/>
          <a:ext cx="3033565" cy="481233"/>
        </a:xfrm>
        <a:custGeom>
          <a:avLst/>
          <a:gdLst/>
          <a:ahLst/>
          <a:cxnLst/>
          <a:rect l="0" t="0" r="0" b="0"/>
          <a:pathLst>
            <a:path>
              <a:moveTo>
                <a:pt x="3033565" y="0"/>
              </a:moveTo>
              <a:lnTo>
                <a:pt x="3033565" y="327946"/>
              </a:lnTo>
              <a:lnTo>
                <a:pt x="0" y="327946"/>
              </a:lnTo>
              <a:lnTo>
                <a:pt x="0" y="4812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EF1C4-411D-4413-97AC-824BE746B985}">
      <dsp:nvSpPr>
        <dsp:cNvPr id="0" name=""/>
        <dsp:cNvSpPr/>
      </dsp:nvSpPr>
      <dsp:spPr>
        <a:xfrm>
          <a:off x="828795" y="1601278"/>
          <a:ext cx="5055942" cy="481233"/>
        </a:xfrm>
        <a:custGeom>
          <a:avLst/>
          <a:gdLst/>
          <a:ahLst/>
          <a:cxnLst/>
          <a:rect l="0" t="0" r="0" b="0"/>
          <a:pathLst>
            <a:path>
              <a:moveTo>
                <a:pt x="5055942" y="0"/>
              </a:moveTo>
              <a:lnTo>
                <a:pt x="5055942" y="327946"/>
              </a:lnTo>
              <a:lnTo>
                <a:pt x="0" y="327946"/>
              </a:lnTo>
              <a:lnTo>
                <a:pt x="0" y="4812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5AFAA9-0DE5-4416-BEEB-8CCC01988BD6}">
      <dsp:nvSpPr>
        <dsp:cNvPr id="0" name=""/>
        <dsp:cNvSpPr/>
      </dsp:nvSpPr>
      <dsp:spPr>
        <a:xfrm>
          <a:off x="4758344" y="550561"/>
          <a:ext cx="2252786" cy="1050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D3C80BB-9608-434A-AC03-75956159400E}">
      <dsp:nvSpPr>
        <dsp:cNvPr id="0" name=""/>
        <dsp:cNvSpPr/>
      </dsp:nvSpPr>
      <dsp:spPr>
        <a:xfrm>
          <a:off x="4942197" y="725221"/>
          <a:ext cx="2252786" cy="1050716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Перше покоління прав</a:t>
          </a:r>
        </a:p>
      </dsp:txBody>
      <dsp:txXfrm>
        <a:off x="4972971" y="755995"/>
        <a:ext cx="2191238" cy="989168"/>
      </dsp:txXfrm>
    </dsp:sp>
    <dsp:sp modelId="{EB89DCF8-038A-45A2-959A-A516BC6E12C1}">
      <dsp:nvSpPr>
        <dsp:cNvPr id="0" name=""/>
        <dsp:cNvSpPr/>
      </dsp:nvSpPr>
      <dsp:spPr>
        <a:xfrm>
          <a:off x="1459" y="2082511"/>
          <a:ext cx="1654672" cy="1389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3EA2E6-AED5-42DE-A3D1-BA283D2E9F39}">
      <dsp:nvSpPr>
        <dsp:cNvPr id="0" name=""/>
        <dsp:cNvSpPr/>
      </dsp:nvSpPr>
      <dsp:spPr>
        <a:xfrm>
          <a:off x="185311" y="2257171"/>
          <a:ext cx="1654672" cy="1389741"/>
        </a:xfrm>
        <a:prstGeom prst="roundRect">
          <a:avLst>
            <a:gd name="adj" fmla="val 10000"/>
          </a:avLst>
        </a:prstGeom>
        <a:solidFill>
          <a:srgbClr val="0F04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право </a:t>
          </a:r>
          <a:r>
            <a:rPr lang="ru-RU" sz="1600" b="1" i="0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громадянина</a:t>
          </a:r>
          <a:r>
            <a:rPr lang="ru-RU" sz="1600" b="1" i="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на свободу думки, </a:t>
          </a:r>
          <a:r>
            <a:rPr lang="ru-RU" sz="1600" b="1" i="0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совісті</a:t>
          </a:r>
          <a:r>
            <a:rPr lang="ru-RU" sz="1600" b="1" i="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600" b="1" i="0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релігії</a:t>
          </a:r>
          <a:endParaRPr lang="ru-RU" sz="1600" b="1" i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6015" y="2297875"/>
        <a:ext cx="1573264" cy="1308333"/>
      </dsp:txXfrm>
    </dsp:sp>
    <dsp:sp modelId="{909862C3-FB54-4680-A79B-96A0F4AA1C94}">
      <dsp:nvSpPr>
        <dsp:cNvPr id="0" name=""/>
        <dsp:cNvSpPr/>
      </dsp:nvSpPr>
      <dsp:spPr>
        <a:xfrm>
          <a:off x="2023836" y="2082511"/>
          <a:ext cx="1654672" cy="14407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FD7A3D-AB45-48DF-ADD3-FBE7356DE194}">
      <dsp:nvSpPr>
        <dsp:cNvPr id="0" name=""/>
        <dsp:cNvSpPr/>
      </dsp:nvSpPr>
      <dsp:spPr>
        <a:xfrm>
          <a:off x="2207688" y="2257171"/>
          <a:ext cx="1654672" cy="1440732"/>
        </a:xfrm>
        <a:prstGeom prst="roundRect">
          <a:avLst>
            <a:gd name="adj" fmla="val 10000"/>
          </a:avLst>
        </a:prstGeom>
        <a:solidFill>
          <a:srgbClr val="0F04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 участь у здійсненні державних справ</a:t>
          </a:r>
        </a:p>
      </dsp:txBody>
      <dsp:txXfrm>
        <a:off x="2249886" y="2299369"/>
        <a:ext cx="1570276" cy="1356336"/>
      </dsp:txXfrm>
    </dsp:sp>
    <dsp:sp modelId="{7D602EE2-C7FE-47EF-8A99-F26BAAD80F4E}">
      <dsp:nvSpPr>
        <dsp:cNvPr id="0" name=""/>
        <dsp:cNvSpPr/>
      </dsp:nvSpPr>
      <dsp:spPr>
        <a:xfrm>
          <a:off x="4046213" y="2082511"/>
          <a:ext cx="1654672" cy="14827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1A6CA1-5A44-4DF5-A5FB-36B106A9FD36}">
      <dsp:nvSpPr>
        <dsp:cNvPr id="0" name=""/>
        <dsp:cNvSpPr/>
      </dsp:nvSpPr>
      <dsp:spPr>
        <a:xfrm>
          <a:off x="4230065" y="2257171"/>
          <a:ext cx="1654672" cy="1482771"/>
        </a:xfrm>
        <a:prstGeom prst="roundRect">
          <a:avLst>
            <a:gd name="adj" fmla="val 10000"/>
          </a:avLst>
        </a:prstGeom>
        <a:solidFill>
          <a:srgbClr val="0F04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 рівність перед законом</a:t>
          </a:r>
        </a:p>
      </dsp:txBody>
      <dsp:txXfrm>
        <a:off x="4273494" y="2300600"/>
        <a:ext cx="1567814" cy="1395913"/>
      </dsp:txXfrm>
    </dsp:sp>
    <dsp:sp modelId="{A3C86672-659D-4587-BE6E-5587C2245450}">
      <dsp:nvSpPr>
        <dsp:cNvPr id="0" name=""/>
        <dsp:cNvSpPr/>
      </dsp:nvSpPr>
      <dsp:spPr>
        <a:xfrm>
          <a:off x="6068590" y="2082511"/>
          <a:ext cx="1654672" cy="15337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3A94FDE-D7EA-4CBB-93DA-9B4D63C9E3FE}">
      <dsp:nvSpPr>
        <dsp:cNvPr id="0" name=""/>
        <dsp:cNvSpPr/>
      </dsp:nvSpPr>
      <dsp:spPr>
        <a:xfrm>
          <a:off x="6252442" y="2257171"/>
          <a:ext cx="1654672" cy="1533762"/>
        </a:xfrm>
        <a:prstGeom prst="roundRect">
          <a:avLst>
            <a:gd name="adj" fmla="val 10000"/>
          </a:avLst>
        </a:prstGeom>
        <a:solidFill>
          <a:srgbClr val="0F04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право на життя, свободу і безпеку особи</a:t>
          </a:r>
        </a:p>
      </dsp:txBody>
      <dsp:txXfrm>
        <a:off x="6297364" y="2302093"/>
        <a:ext cx="1564828" cy="1443918"/>
      </dsp:txXfrm>
    </dsp:sp>
    <dsp:sp modelId="{8BBD8410-70C0-4D39-9B89-36E5FAB5D06E}">
      <dsp:nvSpPr>
        <dsp:cNvPr id="0" name=""/>
        <dsp:cNvSpPr/>
      </dsp:nvSpPr>
      <dsp:spPr>
        <a:xfrm>
          <a:off x="8090967" y="2082511"/>
          <a:ext cx="1654672" cy="15847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4B1DB9-298B-4716-ABEF-737F314D4A1F}">
      <dsp:nvSpPr>
        <dsp:cNvPr id="0" name=""/>
        <dsp:cNvSpPr/>
      </dsp:nvSpPr>
      <dsp:spPr>
        <a:xfrm>
          <a:off x="8274819" y="2257171"/>
          <a:ext cx="1654672" cy="1584754"/>
        </a:xfrm>
        <a:prstGeom prst="roundRect">
          <a:avLst>
            <a:gd name="adj" fmla="val 10000"/>
          </a:avLst>
        </a:prstGeom>
        <a:solidFill>
          <a:srgbClr val="0F04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право на свободу від довільного арешту, затримання або вигнання</a:t>
          </a:r>
        </a:p>
      </dsp:txBody>
      <dsp:txXfrm>
        <a:off x="8321235" y="2303587"/>
        <a:ext cx="1561840" cy="1491922"/>
      </dsp:txXfrm>
    </dsp:sp>
    <dsp:sp modelId="{B2C6F2A2-6582-4BC4-B403-E5DCCE040669}">
      <dsp:nvSpPr>
        <dsp:cNvPr id="0" name=""/>
        <dsp:cNvSpPr/>
      </dsp:nvSpPr>
      <dsp:spPr>
        <a:xfrm>
          <a:off x="10113344" y="2082511"/>
          <a:ext cx="1654672" cy="1542883"/>
        </a:xfrm>
        <a:prstGeom prst="roundRect">
          <a:avLst>
            <a:gd name="adj" fmla="val 10000"/>
          </a:avLst>
        </a:prstGeom>
        <a:solidFill>
          <a:srgbClr val="0F04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90822CA-641E-4F93-BB6F-D2092570EA03}">
      <dsp:nvSpPr>
        <dsp:cNvPr id="0" name=""/>
        <dsp:cNvSpPr/>
      </dsp:nvSpPr>
      <dsp:spPr>
        <a:xfrm>
          <a:off x="10297196" y="2257171"/>
          <a:ext cx="1654672" cy="15428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>
              <a:latin typeface="Times New Roman" pitchFamily="18" charset="0"/>
              <a:cs typeface="Times New Roman" pitchFamily="18" charset="0"/>
            </a:rPr>
            <a:t>право на гласний розгляд справи незалежним і неупередженим судом</a:t>
          </a:r>
        </a:p>
      </dsp:txBody>
      <dsp:txXfrm>
        <a:off x="10342386" y="2302361"/>
        <a:ext cx="1564292" cy="14525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3434C-FBD9-4789-B522-7FCD5AE4013A}">
      <dsp:nvSpPr>
        <dsp:cNvPr id="0" name=""/>
        <dsp:cNvSpPr/>
      </dsp:nvSpPr>
      <dsp:spPr>
        <a:xfrm>
          <a:off x="0" y="33143"/>
          <a:ext cx="10194078" cy="1808147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Друге покоління прав</a:t>
          </a:r>
        </a:p>
      </dsp:txBody>
      <dsp:txXfrm>
        <a:off x="52959" y="86102"/>
        <a:ext cx="10088160" cy="1702229"/>
      </dsp:txXfrm>
    </dsp:sp>
    <dsp:sp modelId="{29DC8728-23D3-470F-A7BB-0A5FE82E24E6}">
      <dsp:nvSpPr>
        <dsp:cNvPr id="0" name=""/>
        <dsp:cNvSpPr/>
      </dsp:nvSpPr>
      <dsp:spPr>
        <a:xfrm>
          <a:off x="7876" y="2146961"/>
          <a:ext cx="1358485" cy="3089794"/>
        </a:xfrm>
        <a:prstGeom prst="roundRect">
          <a:avLst>
            <a:gd name="adj" fmla="val 10000"/>
          </a:avLst>
        </a:prstGeom>
        <a:solidFill>
          <a:srgbClr val="0F04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право на власність</a:t>
          </a:r>
        </a:p>
      </dsp:txBody>
      <dsp:txXfrm>
        <a:off x="47665" y="2186750"/>
        <a:ext cx="1278907" cy="3010216"/>
      </dsp:txXfrm>
    </dsp:sp>
    <dsp:sp modelId="{37773FA3-32D5-4A0C-A8D8-E8579838FED8}">
      <dsp:nvSpPr>
        <dsp:cNvPr id="0" name=""/>
        <dsp:cNvSpPr/>
      </dsp:nvSpPr>
      <dsp:spPr>
        <a:xfrm>
          <a:off x="1480475" y="2146961"/>
          <a:ext cx="1358485" cy="3089794"/>
        </a:xfrm>
        <a:prstGeom prst="roundRect">
          <a:avLst>
            <a:gd name="adj" fmla="val 10000"/>
          </a:avLst>
        </a:prstGeom>
        <a:solidFill>
          <a:srgbClr val="0F04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право на працю</a:t>
          </a:r>
        </a:p>
      </dsp:txBody>
      <dsp:txXfrm>
        <a:off x="1520264" y="2186750"/>
        <a:ext cx="1278907" cy="3010216"/>
      </dsp:txXfrm>
    </dsp:sp>
    <dsp:sp modelId="{B7F82614-B036-46DC-86B9-9254F840B9D0}">
      <dsp:nvSpPr>
        <dsp:cNvPr id="0" name=""/>
        <dsp:cNvSpPr/>
      </dsp:nvSpPr>
      <dsp:spPr>
        <a:xfrm>
          <a:off x="2953074" y="2146961"/>
          <a:ext cx="1358485" cy="3089794"/>
        </a:xfrm>
        <a:prstGeom prst="roundRect">
          <a:avLst>
            <a:gd name="adj" fmla="val 10000"/>
          </a:avLst>
        </a:prstGeom>
        <a:solidFill>
          <a:srgbClr val="0F04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право на сприятливі умови праці</a:t>
          </a:r>
        </a:p>
      </dsp:txBody>
      <dsp:txXfrm>
        <a:off x="2992863" y="2186750"/>
        <a:ext cx="1278907" cy="3010216"/>
      </dsp:txXfrm>
    </dsp:sp>
    <dsp:sp modelId="{1FF0CB16-1A06-428C-BD08-3A7E16177BA9}">
      <dsp:nvSpPr>
        <dsp:cNvPr id="0" name=""/>
        <dsp:cNvSpPr/>
      </dsp:nvSpPr>
      <dsp:spPr>
        <a:xfrm>
          <a:off x="4425673" y="2146961"/>
          <a:ext cx="1358485" cy="3089794"/>
        </a:xfrm>
        <a:prstGeom prst="roundRect">
          <a:avLst>
            <a:gd name="adj" fmla="val 10000"/>
          </a:avLst>
        </a:prstGeom>
        <a:solidFill>
          <a:srgbClr val="0F04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право на відпочинок</a:t>
          </a:r>
        </a:p>
      </dsp:txBody>
      <dsp:txXfrm>
        <a:off x="4465462" y="2186750"/>
        <a:ext cx="1278907" cy="3010216"/>
      </dsp:txXfrm>
    </dsp:sp>
    <dsp:sp modelId="{A043FA05-6146-4D33-B3F3-EB2E85CDD216}">
      <dsp:nvSpPr>
        <dsp:cNvPr id="0" name=""/>
        <dsp:cNvSpPr/>
      </dsp:nvSpPr>
      <dsp:spPr>
        <a:xfrm>
          <a:off x="5898271" y="2146961"/>
          <a:ext cx="1358485" cy="3089794"/>
        </a:xfrm>
        <a:prstGeom prst="roundRect">
          <a:avLst>
            <a:gd name="adj" fmla="val 10000"/>
          </a:avLst>
        </a:prstGeom>
        <a:solidFill>
          <a:srgbClr val="0F04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право на охорону здоров'я й медичну допомогу</a:t>
          </a:r>
        </a:p>
      </dsp:txBody>
      <dsp:txXfrm>
        <a:off x="5938060" y="2186750"/>
        <a:ext cx="1278907" cy="3010216"/>
      </dsp:txXfrm>
    </dsp:sp>
    <dsp:sp modelId="{B70039A1-6CC1-4864-A919-F7F3F17B79FA}">
      <dsp:nvSpPr>
        <dsp:cNvPr id="0" name=""/>
        <dsp:cNvSpPr/>
      </dsp:nvSpPr>
      <dsp:spPr>
        <a:xfrm>
          <a:off x="7370870" y="2146961"/>
          <a:ext cx="1358485" cy="3089794"/>
        </a:xfrm>
        <a:prstGeom prst="roundRect">
          <a:avLst>
            <a:gd name="adj" fmla="val 10000"/>
          </a:avLst>
        </a:prstGeom>
        <a:solidFill>
          <a:srgbClr val="0F04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право на освіту</a:t>
          </a:r>
        </a:p>
      </dsp:txBody>
      <dsp:txXfrm>
        <a:off x="7410659" y="2186750"/>
        <a:ext cx="1278907" cy="3010216"/>
      </dsp:txXfrm>
    </dsp:sp>
    <dsp:sp modelId="{9741A121-18D3-4E21-984E-A85BDBB1A302}">
      <dsp:nvSpPr>
        <dsp:cNvPr id="0" name=""/>
        <dsp:cNvSpPr/>
      </dsp:nvSpPr>
      <dsp:spPr>
        <a:xfrm>
          <a:off x="8851346" y="2148532"/>
          <a:ext cx="1358485" cy="3089794"/>
        </a:xfrm>
        <a:prstGeom prst="roundRect">
          <a:avLst>
            <a:gd name="adj" fmla="val 10000"/>
          </a:avLst>
        </a:prstGeom>
        <a:solidFill>
          <a:srgbClr val="0F04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право на соціальне забезпечення</a:t>
          </a:r>
        </a:p>
      </dsp:txBody>
      <dsp:txXfrm>
        <a:off x="8891135" y="2188321"/>
        <a:ext cx="1278907" cy="30102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5BC9F-56F2-4517-9A3C-DA1E2E34BBB0}">
      <dsp:nvSpPr>
        <dsp:cNvPr id="0" name=""/>
        <dsp:cNvSpPr/>
      </dsp:nvSpPr>
      <dsp:spPr>
        <a:xfrm>
          <a:off x="0" y="257871"/>
          <a:ext cx="1007221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FF213-EA7B-444C-9275-051F5D542277}">
      <dsp:nvSpPr>
        <dsp:cNvPr id="0" name=""/>
        <dsp:cNvSpPr/>
      </dsp:nvSpPr>
      <dsp:spPr>
        <a:xfrm>
          <a:off x="503610" y="6951"/>
          <a:ext cx="7050551" cy="501840"/>
        </a:xfrm>
        <a:prstGeom prst="roundRect">
          <a:avLst/>
        </a:prstGeom>
        <a:solidFill>
          <a:srgbClr val="0F04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494" tIns="0" rIns="2664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Зміну статі;</a:t>
          </a:r>
        </a:p>
      </dsp:txBody>
      <dsp:txXfrm>
        <a:off x="528108" y="31449"/>
        <a:ext cx="7001555" cy="452844"/>
      </dsp:txXfrm>
    </dsp:sp>
    <dsp:sp modelId="{B4F42F8B-2B02-46AC-B25B-F817268F252B}">
      <dsp:nvSpPr>
        <dsp:cNvPr id="0" name=""/>
        <dsp:cNvSpPr/>
      </dsp:nvSpPr>
      <dsp:spPr>
        <a:xfrm>
          <a:off x="0" y="1028991"/>
          <a:ext cx="1007221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EE21B0-8383-4056-A563-1C9BA1D161E4}">
      <dsp:nvSpPr>
        <dsp:cNvPr id="0" name=""/>
        <dsp:cNvSpPr/>
      </dsp:nvSpPr>
      <dsp:spPr>
        <a:xfrm>
          <a:off x="503610" y="778071"/>
          <a:ext cx="7050551" cy="501840"/>
        </a:xfrm>
        <a:prstGeom prst="roundRect">
          <a:avLst/>
        </a:prstGeom>
        <a:solidFill>
          <a:srgbClr val="0F04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494" tIns="0" rIns="2664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Трансплантацію органів;</a:t>
          </a:r>
        </a:p>
      </dsp:txBody>
      <dsp:txXfrm>
        <a:off x="528108" y="802569"/>
        <a:ext cx="7001555" cy="452844"/>
      </dsp:txXfrm>
    </dsp:sp>
    <dsp:sp modelId="{D9EB7277-3EA2-45D2-B08F-112832FC0AD6}">
      <dsp:nvSpPr>
        <dsp:cNvPr id="0" name=""/>
        <dsp:cNvSpPr/>
      </dsp:nvSpPr>
      <dsp:spPr>
        <a:xfrm>
          <a:off x="0" y="1800111"/>
          <a:ext cx="1007221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41F7B-8D17-4FF0-892B-1C559D6580F6}">
      <dsp:nvSpPr>
        <dsp:cNvPr id="0" name=""/>
        <dsp:cNvSpPr/>
      </dsp:nvSpPr>
      <dsp:spPr>
        <a:xfrm>
          <a:off x="503610" y="1549191"/>
          <a:ext cx="7050551" cy="501840"/>
        </a:xfrm>
        <a:prstGeom prst="roundRect">
          <a:avLst/>
        </a:prstGeom>
        <a:solidFill>
          <a:srgbClr val="0F04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494" tIns="0" rIns="2664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Клонування;</a:t>
          </a:r>
        </a:p>
      </dsp:txBody>
      <dsp:txXfrm>
        <a:off x="528108" y="1573689"/>
        <a:ext cx="7001555" cy="452844"/>
      </dsp:txXfrm>
    </dsp:sp>
    <dsp:sp modelId="{ADBCCD16-256F-4C46-8A12-E4C479F39865}">
      <dsp:nvSpPr>
        <dsp:cNvPr id="0" name=""/>
        <dsp:cNvSpPr/>
      </dsp:nvSpPr>
      <dsp:spPr>
        <a:xfrm>
          <a:off x="0" y="2571231"/>
          <a:ext cx="1007221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AAC7D-0616-452D-89F4-811BE0DEBC1A}">
      <dsp:nvSpPr>
        <dsp:cNvPr id="0" name=""/>
        <dsp:cNvSpPr/>
      </dsp:nvSpPr>
      <dsp:spPr>
        <a:xfrm>
          <a:off x="503610" y="2320311"/>
          <a:ext cx="7050551" cy="501840"/>
        </a:xfrm>
        <a:prstGeom prst="roundRect">
          <a:avLst/>
        </a:prstGeom>
        <a:solidFill>
          <a:srgbClr val="0F04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494" tIns="0" rIns="2664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Одностатеві шлюби;</a:t>
          </a:r>
        </a:p>
      </dsp:txBody>
      <dsp:txXfrm>
        <a:off x="528108" y="2344809"/>
        <a:ext cx="7001555" cy="452844"/>
      </dsp:txXfrm>
    </dsp:sp>
    <dsp:sp modelId="{E869EA01-3D16-45FB-8B66-4FBE617210F7}">
      <dsp:nvSpPr>
        <dsp:cNvPr id="0" name=""/>
        <dsp:cNvSpPr/>
      </dsp:nvSpPr>
      <dsp:spPr>
        <a:xfrm>
          <a:off x="0" y="3342351"/>
          <a:ext cx="1007221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B2AD0-5678-4041-AB3D-F92CF62218E9}">
      <dsp:nvSpPr>
        <dsp:cNvPr id="0" name=""/>
        <dsp:cNvSpPr/>
      </dsp:nvSpPr>
      <dsp:spPr>
        <a:xfrm>
          <a:off x="503610" y="3091431"/>
          <a:ext cx="7050551" cy="501840"/>
        </a:xfrm>
        <a:prstGeom prst="roundRect">
          <a:avLst/>
        </a:prstGeom>
        <a:solidFill>
          <a:srgbClr val="0F04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494" tIns="0" rIns="2664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Використання віртуальної реальності;</a:t>
          </a:r>
        </a:p>
      </dsp:txBody>
      <dsp:txXfrm>
        <a:off x="528108" y="3115929"/>
        <a:ext cx="7001555" cy="452844"/>
      </dsp:txXfrm>
    </dsp:sp>
    <dsp:sp modelId="{3F473807-41E2-499D-A1DD-63B34CD092FF}">
      <dsp:nvSpPr>
        <dsp:cNvPr id="0" name=""/>
        <dsp:cNvSpPr/>
      </dsp:nvSpPr>
      <dsp:spPr>
        <a:xfrm>
          <a:off x="0" y="4113471"/>
          <a:ext cx="1007221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C55955-AD33-4D9A-8867-9313BD8F27E2}">
      <dsp:nvSpPr>
        <dsp:cNvPr id="0" name=""/>
        <dsp:cNvSpPr/>
      </dsp:nvSpPr>
      <dsp:spPr>
        <a:xfrm>
          <a:off x="503610" y="3862551"/>
          <a:ext cx="7050551" cy="501840"/>
        </a:xfrm>
        <a:prstGeom prst="roundRect">
          <a:avLst/>
        </a:prstGeom>
        <a:solidFill>
          <a:srgbClr val="0F04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494" tIns="0" rIns="2664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Штучне запліднення;</a:t>
          </a:r>
        </a:p>
      </dsp:txBody>
      <dsp:txXfrm>
        <a:off x="528108" y="3887049"/>
        <a:ext cx="7001555" cy="452844"/>
      </dsp:txXfrm>
    </dsp:sp>
    <dsp:sp modelId="{364824A3-D7A3-424A-A071-33FD21BD44AC}">
      <dsp:nvSpPr>
        <dsp:cNvPr id="0" name=""/>
        <dsp:cNvSpPr/>
      </dsp:nvSpPr>
      <dsp:spPr>
        <a:xfrm>
          <a:off x="0" y="4884591"/>
          <a:ext cx="1007221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A9774F-6AEB-435C-B51D-4AA4B497183C}">
      <dsp:nvSpPr>
        <dsp:cNvPr id="0" name=""/>
        <dsp:cNvSpPr/>
      </dsp:nvSpPr>
      <dsp:spPr>
        <a:xfrm>
          <a:off x="503610" y="4633671"/>
          <a:ext cx="7050551" cy="501840"/>
        </a:xfrm>
        <a:prstGeom prst="roundRect">
          <a:avLst/>
        </a:prstGeom>
        <a:solidFill>
          <a:srgbClr val="0F04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494" tIns="0" rIns="2664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noProof="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Евтаназію</a:t>
          </a:r>
          <a:r>
            <a:rPr lang="uk-UA" sz="2000" b="1" i="0" kern="1200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;</a:t>
          </a:r>
        </a:p>
      </dsp:txBody>
      <dsp:txXfrm>
        <a:off x="528108" y="4658169"/>
        <a:ext cx="7001555" cy="452844"/>
      </dsp:txXfrm>
    </dsp:sp>
    <dsp:sp modelId="{98A1A2AD-B616-4629-9A5A-C76794F62C92}">
      <dsp:nvSpPr>
        <dsp:cNvPr id="0" name=""/>
        <dsp:cNvSpPr/>
      </dsp:nvSpPr>
      <dsp:spPr>
        <a:xfrm>
          <a:off x="0" y="5655711"/>
          <a:ext cx="1007221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630FE-93C0-4B11-8614-882792C326D5}">
      <dsp:nvSpPr>
        <dsp:cNvPr id="0" name=""/>
        <dsp:cNvSpPr/>
      </dsp:nvSpPr>
      <dsp:spPr>
        <a:xfrm>
          <a:off x="503610" y="5404791"/>
          <a:ext cx="7050551" cy="501840"/>
        </a:xfrm>
        <a:prstGeom prst="roundRect">
          <a:avLst/>
        </a:prstGeom>
        <a:solidFill>
          <a:srgbClr val="0F04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494" tIns="0" rIns="2664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Вільну від дитини сім'ю («</a:t>
          </a:r>
          <a:r>
            <a:rPr lang="uk-UA" sz="2000" b="1" i="0" kern="1200" noProof="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чайлд-фрі</a:t>
          </a:r>
          <a:r>
            <a:rPr lang="uk-UA" sz="2000" b="1" i="0" kern="1200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») тощо.</a:t>
          </a:r>
        </a:p>
      </dsp:txBody>
      <dsp:txXfrm>
        <a:off x="528108" y="5429289"/>
        <a:ext cx="7001555" cy="4528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BC77F-CD36-4D55-8DE0-F363ED952947}">
      <dsp:nvSpPr>
        <dsp:cNvPr id="0" name=""/>
        <dsp:cNvSpPr/>
      </dsp:nvSpPr>
      <dsp:spPr>
        <a:xfrm>
          <a:off x="0" y="0"/>
          <a:ext cx="9144000" cy="1593949"/>
        </a:xfrm>
        <a:prstGeom prst="roundRect">
          <a:avLst>
            <a:gd name="adj" fmla="val 10000"/>
          </a:avLst>
        </a:prstGeom>
        <a:solidFill>
          <a:srgbClr val="2440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0" i="0" kern="1200" noProof="0" dirty="0"/>
            <a:t>Кожному гарантується недоторканність житла (ст.30)</a:t>
          </a:r>
          <a:endParaRPr lang="uk-UA" sz="2900" kern="1200" noProof="0" dirty="0"/>
        </a:p>
      </dsp:txBody>
      <dsp:txXfrm>
        <a:off x="1988194" y="0"/>
        <a:ext cx="7155805" cy="1593949"/>
      </dsp:txXfrm>
    </dsp:sp>
    <dsp:sp modelId="{3B792562-11A8-4F89-8412-85C0A46751E6}">
      <dsp:nvSpPr>
        <dsp:cNvPr id="0" name=""/>
        <dsp:cNvSpPr/>
      </dsp:nvSpPr>
      <dsp:spPr>
        <a:xfrm>
          <a:off x="159394" y="159394"/>
          <a:ext cx="1828800" cy="12751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11EBD-AC0C-489A-AAA4-41E10A4E0671}">
      <dsp:nvSpPr>
        <dsp:cNvPr id="0" name=""/>
        <dsp:cNvSpPr/>
      </dsp:nvSpPr>
      <dsp:spPr>
        <a:xfrm>
          <a:off x="0" y="1753344"/>
          <a:ext cx="9144000" cy="1593949"/>
        </a:xfrm>
        <a:prstGeom prst="roundRect">
          <a:avLst>
            <a:gd name="adj" fmla="val 10000"/>
          </a:avLst>
        </a:prstGeom>
        <a:solidFill>
          <a:srgbClr val="2440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0" i="0" kern="1200" noProof="0" dirty="0"/>
            <a:t>Кожному гарантується таємниця листування, телефонних розмов, телеграфної та іншої кореспонденції (ст.31)</a:t>
          </a:r>
          <a:endParaRPr lang="uk-UA" sz="2900" kern="1200" noProof="0" dirty="0"/>
        </a:p>
      </dsp:txBody>
      <dsp:txXfrm>
        <a:off x="1988194" y="1753344"/>
        <a:ext cx="7155805" cy="1593949"/>
      </dsp:txXfrm>
    </dsp:sp>
    <dsp:sp modelId="{A977337A-1545-443A-9941-28CB1F3EDA36}">
      <dsp:nvSpPr>
        <dsp:cNvPr id="0" name=""/>
        <dsp:cNvSpPr/>
      </dsp:nvSpPr>
      <dsp:spPr>
        <a:xfrm>
          <a:off x="159394" y="1912739"/>
          <a:ext cx="1828800" cy="12751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765C3-2F87-4632-8AC1-F36077991AE7}">
      <dsp:nvSpPr>
        <dsp:cNvPr id="0" name=""/>
        <dsp:cNvSpPr/>
      </dsp:nvSpPr>
      <dsp:spPr>
        <a:xfrm>
          <a:off x="0" y="3506688"/>
          <a:ext cx="9144000" cy="1593949"/>
        </a:xfrm>
        <a:prstGeom prst="roundRect">
          <a:avLst>
            <a:gd name="adj" fmla="val 10000"/>
          </a:avLst>
        </a:prstGeom>
        <a:solidFill>
          <a:srgbClr val="2440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0" i="0" kern="1200" noProof="0" dirty="0"/>
            <a:t>Ніхто не може зазнавати втручання в його особисте і сімейне життя …(ст.32)</a:t>
          </a:r>
          <a:endParaRPr lang="uk-UA" sz="2900" kern="1200" noProof="0" dirty="0"/>
        </a:p>
      </dsp:txBody>
      <dsp:txXfrm>
        <a:off x="1988194" y="3506688"/>
        <a:ext cx="7155805" cy="1593949"/>
      </dsp:txXfrm>
    </dsp:sp>
    <dsp:sp modelId="{7BAA05EE-F1BA-4F93-BE2A-A1FA027DD2D0}">
      <dsp:nvSpPr>
        <dsp:cNvPr id="0" name=""/>
        <dsp:cNvSpPr/>
      </dsp:nvSpPr>
      <dsp:spPr>
        <a:xfrm>
          <a:off x="159394" y="3666083"/>
          <a:ext cx="1828800" cy="12751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39F99-CD34-424E-8AB6-773CEC9AE5DA}">
      <dsp:nvSpPr>
        <dsp:cNvPr id="0" name=""/>
        <dsp:cNvSpPr/>
      </dsp:nvSpPr>
      <dsp:spPr>
        <a:xfrm>
          <a:off x="0" y="5260032"/>
          <a:ext cx="9144000" cy="1593949"/>
        </a:xfrm>
        <a:prstGeom prst="roundRect">
          <a:avLst>
            <a:gd name="adj" fmla="val 10000"/>
          </a:avLst>
        </a:prstGeom>
        <a:solidFill>
          <a:srgbClr val="2440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0" i="0" kern="1200" noProof="0" dirty="0"/>
            <a:t>свобода пересування, вільний вибір місця проживання, право вільно залишати територію України (ст.33)</a:t>
          </a:r>
          <a:endParaRPr lang="uk-UA" sz="2900" kern="1200" noProof="0" dirty="0"/>
        </a:p>
      </dsp:txBody>
      <dsp:txXfrm>
        <a:off x="1988194" y="5260032"/>
        <a:ext cx="7155805" cy="1593949"/>
      </dsp:txXfrm>
    </dsp:sp>
    <dsp:sp modelId="{F9DE0C4C-4797-4613-8DF5-F6E86935924A}">
      <dsp:nvSpPr>
        <dsp:cNvPr id="0" name=""/>
        <dsp:cNvSpPr/>
      </dsp:nvSpPr>
      <dsp:spPr>
        <a:xfrm>
          <a:off x="159394" y="5419427"/>
          <a:ext cx="1828800" cy="12751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BC77F-CD36-4D55-8DE0-F363ED952947}">
      <dsp:nvSpPr>
        <dsp:cNvPr id="0" name=""/>
        <dsp:cNvSpPr/>
      </dsp:nvSpPr>
      <dsp:spPr>
        <a:xfrm>
          <a:off x="0" y="0"/>
          <a:ext cx="9144000" cy="1593949"/>
        </a:xfrm>
        <a:prstGeom prst="roundRect">
          <a:avLst>
            <a:gd name="adj" fmla="val 10000"/>
          </a:avLst>
        </a:prstGeom>
        <a:solidFill>
          <a:srgbClr val="2440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0" i="0" kern="1200" noProof="0" dirty="0"/>
            <a:t>право на свободу думки і слова, на вільне вираження своїх поглядів і переконань</a:t>
          </a:r>
          <a:r>
            <a:rPr lang="uk-UA" sz="2500" b="0" i="0" kern="1200" dirty="0"/>
            <a:t> </a:t>
          </a:r>
          <a:r>
            <a:rPr lang="uk-UA" sz="2500" b="0" i="0" kern="1200" noProof="0" dirty="0"/>
            <a:t>(ст.34)</a:t>
          </a:r>
          <a:endParaRPr lang="uk-UA" sz="2500" kern="1200" noProof="0" dirty="0"/>
        </a:p>
      </dsp:txBody>
      <dsp:txXfrm>
        <a:off x="1988194" y="0"/>
        <a:ext cx="7155805" cy="1593949"/>
      </dsp:txXfrm>
    </dsp:sp>
    <dsp:sp modelId="{3B792562-11A8-4F89-8412-85C0A46751E6}">
      <dsp:nvSpPr>
        <dsp:cNvPr id="0" name=""/>
        <dsp:cNvSpPr/>
      </dsp:nvSpPr>
      <dsp:spPr>
        <a:xfrm>
          <a:off x="159394" y="159394"/>
          <a:ext cx="1828800" cy="12751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11EBD-AC0C-489A-AAA4-41E10A4E0671}">
      <dsp:nvSpPr>
        <dsp:cNvPr id="0" name=""/>
        <dsp:cNvSpPr/>
      </dsp:nvSpPr>
      <dsp:spPr>
        <a:xfrm>
          <a:off x="0" y="1753344"/>
          <a:ext cx="9144000" cy="1593949"/>
        </a:xfrm>
        <a:prstGeom prst="roundRect">
          <a:avLst>
            <a:gd name="adj" fmla="val 10000"/>
          </a:avLst>
        </a:prstGeom>
        <a:solidFill>
          <a:srgbClr val="2440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0" i="0" kern="1200" noProof="0" dirty="0"/>
            <a:t>брати участь в управлінні державними справами, у всеукраїнському та місцевих референдумах, вільно обирати і бути обраними (ст.38)</a:t>
          </a:r>
          <a:endParaRPr lang="uk-UA" sz="2500" kern="1200" noProof="0" dirty="0"/>
        </a:p>
      </dsp:txBody>
      <dsp:txXfrm>
        <a:off x="1988194" y="1753344"/>
        <a:ext cx="7155805" cy="1593949"/>
      </dsp:txXfrm>
    </dsp:sp>
    <dsp:sp modelId="{A977337A-1545-443A-9941-28CB1F3EDA36}">
      <dsp:nvSpPr>
        <dsp:cNvPr id="0" name=""/>
        <dsp:cNvSpPr/>
      </dsp:nvSpPr>
      <dsp:spPr>
        <a:xfrm>
          <a:off x="159394" y="1912739"/>
          <a:ext cx="1828800" cy="12751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765C3-2F87-4632-8AC1-F36077991AE7}">
      <dsp:nvSpPr>
        <dsp:cNvPr id="0" name=""/>
        <dsp:cNvSpPr/>
      </dsp:nvSpPr>
      <dsp:spPr>
        <a:xfrm>
          <a:off x="0" y="3506688"/>
          <a:ext cx="9144000" cy="1593949"/>
        </a:xfrm>
        <a:prstGeom prst="roundRect">
          <a:avLst>
            <a:gd name="adj" fmla="val 10000"/>
          </a:avLst>
        </a:prstGeom>
        <a:solidFill>
          <a:srgbClr val="2440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0" i="0" kern="1200" dirty="0"/>
            <a:t>«…збиратися мирно, без зброї і проводити збори, мітинги, походи і демонстрації</a:t>
          </a:r>
          <a:r>
            <a:rPr lang="uk-UA" sz="2500" b="0" i="0" kern="1200" noProof="0" dirty="0"/>
            <a:t>…»(ст.39)</a:t>
          </a:r>
          <a:endParaRPr lang="uk-UA" sz="2500" kern="1200" noProof="0" dirty="0"/>
        </a:p>
      </dsp:txBody>
      <dsp:txXfrm>
        <a:off x="1988194" y="3506688"/>
        <a:ext cx="7155805" cy="1593949"/>
      </dsp:txXfrm>
    </dsp:sp>
    <dsp:sp modelId="{7BAA05EE-F1BA-4F93-BE2A-A1FA027DD2D0}">
      <dsp:nvSpPr>
        <dsp:cNvPr id="0" name=""/>
        <dsp:cNvSpPr/>
      </dsp:nvSpPr>
      <dsp:spPr>
        <a:xfrm>
          <a:off x="159394" y="3666083"/>
          <a:ext cx="1828800" cy="12751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39F99-CD34-424E-8AB6-773CEC9AE5DA}">
      <dsp:nvSpPr>
        <dsp:cNvPr id="0" name=""/>
        <dsp:cNvSpPr/>
      </dsp:nvSpPr>
      <dsp:spPr>
        <a:xfrm>
          <a:off x="0" y="5260032"/>
          <a:ext cx="9144000" cy="1593949"/>
        </a:xfrm>
        <a:prstGeom prst="roundRect">
          <a:avLst>
            <a:gd name="adj" fmla="val 10000"/>
          </a:avLst>
        </a:prstGeom>
        <a:solidFill>
          <a:srgbClr val="2440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0" i="0" kern="1200" noProof="0" dirty="0"/>
            <a:t>володіти, користуватися і розпоряджатися своєю власністю, результатами своєї інтелектуальної, творчої діяльності </a:t>
          </a:r>
          <a:r>
            <a:rPr lang="ru-RU" sz="2500" b="0" i="0" kern="1200" dirty="0"/>
            <a:t>(ст.41)</a:t>
          </a:r>
          <a:endParaRPr lang="ru-RU" sz="2500" kern="1200" dirty="0"/>
        </a:p>
      </dsp:txBody>
      <dsp:txXfrm>
        <a:off x="1988194" y="5260032"/>
        <a:ext cx="7155805" cy="1593949"/>
      </dsp:txXfrm>
    </dsp:sp>
    <dsp:sp modelId="{F9DE0C4C-4797-4613-8DF5-F6E86935924A}">
      <dsp:nvSpPr>
        <dsp:cNvPr id="0" name=""/>
        <dsp:cNvSpPr/>
      </dsp:nvSpPr>
      <dsp:spPr>
        <a:xfrm>
          <a:off x="159394" y="5419427"/>
          <a:ext cx="1828800" cy="12751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BC77F-CD36-4D55-8DE0-F363ED952947}">
      <dsp:nvSpPr>
        <dsp:cNvPr id="0" name=""/>
        <dsp:cNvSpPr/>
      </dsp:nvSpPr>
      <dsp:spPr>
        <a:xfrm>
          <a:off x="0" y="0"/>
          <a:ext cx="9144000" cy="1593949"/>
        </a:xfrm>
        <a:prstGeom prst="roundRect">
          <a:avLst>
            <a:gd name="adj" fmla="val 10000"/>
          </a:avLst>
        </a:prstGeom>
        <a:solidFill>
          <a:srgbClr val="2440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0" i="0" kern="1200" dirty="0"/>
            <a:t>право на підприємницьку діяльність </a:t>
          </a:r>
          <a:r>
            <a:rPr lang="uk-UA" sz="2700" b="0" i="0" kern="1200" noProof="0" dirty="0"/>
            <a:t>(ст.42)</a:t>
          </a:r>
          <a:endParaRPr lang="uk-UA" sz="2700" kern="1200" noProof="0" dirty="0"/>
        </a:p>
      </dsp:txBody>
      <dsp:txXfrm>
        <a:off x="1988194" y="0"/>
        <a:ext cx="7155805" cy="1593949"/>
      </dsp:txXfrm>
    </dsp:sp>
    <dsp:sp modelId="{3B792562-11A8-4F89-8412-85C0A46751E6}">
      <dsp:nvSpPr>
        <dsp:cNvPr id="0" name=""/>
        <dsp:cNvSpPr/>
      </dsp:nvSpPr>
      <dsp:spPr>
        <a:xfrm>
          <a:off x="159394" y="159394"/>
          <a:ext cx="1828800" cy="12751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11EBD-AC0C-489A-AAA4-41E10A4E0671}">
      <dsp:nvSpPr>
        <dsp:cNvPr id="0" name=""/>
        <dsp:cNvSpPr/>
      </dsp:nvSpPr>
      <dsp:spPr>
        <a:xfrm>
          <a:off x="0" y="1753344"/>
          <a:ext cx="9144000" cy="1593949"/>
        </a:xfrm>
        <a:prstGeom prst="roundRect">
          <a:avLst>
            <a:gd name="adj" fmla="val 10000"/>
          </a:avLst>
        </a:prstGeom>
        <a:solidFill>
          <a:srgbClr val="2440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0" i="0" kern="1200" noProof="0" dirty="0"/>
            <a:t>право на працю, що включає можливість заробляти собі на життя працею, яку він вільно обирає або на яку вільно погоджується (ст.43)</a:t>
          </a:r>
          <a:endParaRPr lang="uk-UA" sz="2700" kern="1200" noProof="0" dirty="0"/>
        </a:p>
      </dsp:txBody>
      <dsp:txXfrm>
        <a:off x="1988194" y="1753344"/>
        <a:ext cx="7155805" cy="1593949"/>
      </dsp:txXfrm>
    </dsp:sp>
    <dsp:sp modelId="{A977337A-1545-443A-9941-28CB1F3EDA36}">
      <dsp:nvSpPr>
        <dsp:cNvPr id="0" name=""/>
        <dsp:cNvSpPr/>
      </dsp:nvSpPr>
      <dsp:spPr>
        <a:xfrm>
          <a:off x="159394" y="1912739"/>
          <a:ext cx="1828800" cy="12751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765C3-2F87-4632-8AC1-F36077991AE7}">
      <dsp:nvSpPr>
        <dsp:cNvPr id="0" name=""/>
        <dsp:cNvSpPr/>
      </dsp:nvSpPr>
      <dsp:spPr>
        <a:xfrm>
          <a:off x="0" y="3506688"/>
          <a:ext cx="9144000" cy="1593949"/>
        </a:xfrm>
        <a:prstGeom prst="roundRect">
          <a:avLst>
            <a:gd name="adj" fmla="val 10000"/>
          </a:avLst>
        </a:prstGeom>
        <a:solidFill>
          <a:srgbClr val="2440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0" i="0" kern="1200" dirty="0"/>
            <a:t>«…</a:t>
          </a:r>
          <a:r>
            <a:rPr lang="uk-UA" sz="2700" b="0" i="0" kern="1200" noProof="0" dirty="0"/>
            <a:t>право на страйк для захисту своїх економічних і соціальних інтересів…»(ст.44)</a:t>
          </a:r>
          <a:endParaRPr lang="uk-UA" sz="2700" kern="1200" noProof="0" dirty="0"/>
        </a:p>
      </dsp:txBody>
      <dsp:txXfrm>
        <a:off x="1988194" y="3506688"/>
        <a:ext cx="7155805" cy="1593949"/>
      </dsp:txXfrm>
    </dsp:sp>
    <dsp:sp modelId="{7BAA05EE-F1BA-4F93-BE2A-A1FA027DD2D0}">
      <dsp:nvSpPr>
        <dsp:cNvPr id="0" name=""/>
        <dsp:cNvSpPr/>
      </dsp:nvSpPr>
      <dsp:spPr>
        <a:xfrm>
          <a:off x="159394" y="3666083"/>
          <a:ext cx="1828800" cy="12751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39F99-CD34-424E-8AB6-773CEC9AE5DA}">
      <dsp:nvSpPr>
        <dsp:cNvPr id="0" name=""/>
        <dsp:cNvSpPr/>
      </dsp:nvSpPr>
      <dsp:spPr>
        <a:xfrm>
          <a:off x="0" y="5260032"/>
          <a:ext cx="9144000" cy="1593949"/>
        </a:xfrm>
        <a:prstGeom prst="roundRect">
          <a:avLst>
            <a:gd name="adj" fmla="val 10000"/>
          </a:avLst>
        </a:prstGeom>
        <a:solidFill>
          <a:srgbClr val="2440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0" i="0" kern="1200" dirty="0"/>
            <a:t>право на освіту </a:t>
          </a:r>
          <a:r>
            <a:rPr lang="ru-RU" sz="2700" b="0" i="0" kern="1200" dirty="0"/>
            <a:t>(ст.53)</a:t>
          </a:r>
          <a:endParaRPr lang="ru-RU" sz="2700" kern="1200" dirty="0"/>
        </a:p>
      </dsp:txBody>
      <dsp:txXfrm>
        <a:off x="1988194" y="5260032"/>
        <a:ext cx="7155805" cy="1593949"/>
      </dsp:txXfrm>
    </dsp:sp>
    <dsp:sp modelId="{F9DE0C4C-4797-4613-8DF5-F6E86935924A}">
      <dsp:nvSpPr>
        <dsp:cNvPr id="0" name=""/>
        <dsp:cNvSpPr/>
      </dsp:nvSpPr>
      <dsp:spPr>
        <a:xfrm>
          <a:off x="179511" y="5445223"/>
          <a:ext cx="1828800" cy="12751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E9011-B677-46A8-9DF6-86D49A1C26D6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602FE-8857-4566-A206-80A42FD4207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346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>
            <a:extLst>
              <a:ext uri="{FF2B5EF4-FFF2-40B4-BE49-F238E27FC236}">
                <a16:creationId xmlns:a16="http://schemas.microsoft.com/office/drawing/2014/main" id="{DB587A09-D91F-40A2-9D11-DD2E6C5649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>
            <a:extLst>
              <a:ext uri="{FF2B5EF4-FFF2-40B4-BE49-F238E27FC236}">
                <a16:creationId xmlns:a16="http://schemas.microsoft.com/office/drawing/2014/main" id="{005F9EE0-E086-4EF1-A6DF-1AA2AC9C3D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>
              <a:latin typeface="Arial" panose="020B0604020202020204" pitchFamily="34" charset="0"/>
            </a:endParaRPr>
          </a:p>
        </p:txBody>
      </p:sp>
      <p:sp>
        <p:nvSpPr>
          <p:cNvPr id="27652" name="Номер слайда 3">
            <a:extLst>
              <a:ext uri="{FF2B5EF4-FFF2-40B4-BE49-F238E27FC236}">
                <a16:creationId xmlns:a16="http://schemas.microsoft.com/office/drawing/2014/main" id="{55C18AF4-AA1C-4209-9B09-B61E5B9E23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1EED432-4133-47A3-B4B8-270C3F457785}" type="slidenum">
              <a:rPr lang="ru-RU" altLang="uk-UA" smtClean="0"/>
              <a:pPr/>
              <a:t>48</a:t>
            </a:fld>
            <a:endParaRPr lang="ru-RU" alt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FE2D0-4B57-496D-A3A3-DD270755E10D}" type="slidenum">
              <a:rPr lang="ru-RU" smtClean="0"/>
              <a:pPr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96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3529-562B-41A7-863B-1A6B6F87450C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892-858D-42FC-8750-CBE89342167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52849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3529-562B-41A7-863B-1A6B6F87450C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892-858D-42FC-8750-CBE89342167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1483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3529-562B-41A7-863B-1A6B6F87450C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892-858D-42FC-8750-CBE89342167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6156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3FDD-0A9C-40F8-9A02-36F130D1E086}" type="datetimeFigureOut">
              <a:rPr lang="uk-UA" smtClean="0"/>
              <a:pPr/>
              <a:t>19.01.2025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CC22-793B-44D5-924B-22554D0A24E1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252190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3529-562B-41A7-863B-1A6B6F87450C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892-858D-42FC-8750-CBE89342167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2141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3529-562B-41A7-863B-1A6B6F87450C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892-858D-42FC-8750-CBE89342167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8826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3529-562B-41A7-863B-1A6B6F87450C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892-858D-42FC-8750-CBE89342167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78426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3529-562B-41A7-863B-1A6B6F87450C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892-858D-42FC-8750-CBE89342167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47249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3529-562B-41A7-863B-1A6B6F87450C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892-858D-42FC-8750-CBE89342167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18423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3529-562B-41A7-863B-1A6B6F87450C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892-858D-42FC-8750-CBE89342167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02808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3529-562B-41A7-863B-1A6B6F87450C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892-858D-42FC-8750-CBE89342167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62545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3529-562B-41A7-863B-1A6B6F87450C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892-858D-42FC-8750-CBE89342167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3999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87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3000" contrast="20000"/>
                    </a14:imgEffect>
                  </a14:imgLayer>
                </a14:imgProps>
              </a:ext>
            </a:extLst>
          </a:blip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C3529-562B-41A7-863B-1A6B6F87450C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6A892-858D-42FC-8750-CBE89342167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51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ombudsman.gov.ua/uk/gromadski-prijmalni" TargetMode="Externa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 descr="ÐÐ°ÑÑÐ¸Ð½ÐºÐ¸ Ð¿Ð¾ Ð·Ð°Ð¿ÑÐ¾ÑÑ Ð²Ð¸Ð´Ð¸ ÐºÐ¾Ð½ÑÑÐ¸ÑÑÑÑÐ¹Ð½Ð¸Ñ Ð¿ÑÐ°Ð²Ð¾Ð²ÑÐ´Ð½Ð¾ÑÐ¸Ð½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0"/>
            <a:ext cx="12319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533079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285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183382" y="3927425"/>
            <a:ext cx="2523065" cy="2537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8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9361" y="1010093"/>
            <a:ext cx="2752267" cy="241890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3796308" y="15792"/>
            <a:ext cx="5080237" cy="58477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ysClr val="window" lastClr="FFFFFF"/>
              </a:buClr>
              <a:buSzPts val="3600"/>
              <a:buFontTx/>
              <a:buNone/>
              <a:defRPr/>
            </a:pPr>
            <a:r>
              <a:rPr kumimoji="0" lang="ru-RU" sz="3200" b="0" i="0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Позитивні</a:t>
            </a:r>
            <a:r>
              <a:rPr kumimoji="0" lang="ru-RU" sz="3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3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негативні</a:t>
            </a:r>
            <a:r>
              <a:rPr kumimoji="0" lang="ru-RU" sz="3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права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1288482" y="1149324"/>
            <a:ext cx="3037415" cy="2357454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Позитивні права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1288482" y="3756811"/>
            <a:ext cx="3037447" cy="2357454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Негативні права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25925" y="899291"/>
            <a:ext cx="4739419" cy="2643206"/>
          </a:xfrm>
          <a:prstGeom prst="roundRect">
            <a:avLst/>
          </a:prstGeom>
          <a:solidFill>
            <a:srgbClr val="0F046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114300" marR="0" lvl="1" indent="-114300" algn="just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ysClr val="windowText" lastClr="000000"/>
              </a:buClr>
              <a:buSzPts val="1200"/>
              <a:buFont typeface="Times New Roman"/>
              <a:buChar char="•"/>
              <a:defRPr/>
            </a:pPr>
            <a:r>
              <a:rPr lang="uk-UA" b="1" kern="0" noProof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С</a:t>
            </a:r>
            <a:r>
              <a:rPr kumimoji="0" lang="uk-UA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вобода - відсутність примусу, свобода вибору, утворювана державою;</a:t>
            </a:r>
          </a:p>
          <a:p>
            <a:pPr marL="114300" marR="0" lvl="1" indent="-114300" algn="just" defTabSz="914400" eaLnBrk="1" fontAlgn="auto" latinLnBrk="0" hangingPunct="1">
              <a:lnSpc>
                <a:spcPct val="90000"/>
              </a:lnSpc>
              <a:spcBef>
                <a:spcPts val="180"/>
              </a:spcBef>
              <a:spcAft>
                <a:spcPct val="0"/>
              </a:spcAft>
              <a:buClr>
                <a:sysClr val="windowText" lastClr="000000"/>
              </a:buClr>
              <a:buSzPts val="1200"/>
              <a:buFont typeface="Times New Roman"/>
              <a:buChar char="•"/>
              <a:defRPr/>
            </a:pPr>
            <a:r>
              <a:rPr lang="uk-UA" b="1" kern="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П</a:t>
            </a:r>
            <a:r>
              <a:rPr kumimoji="0" lang="uk-UA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озитивні</a:t>
            </a:r>
            <a:r>
              <a:rPr kumimoji="0" lang="uk-UA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 права фіксують права індивіда на поліпшення свого становища і підвищення культурного статусу, забезпечувані державою;</a:t>
            </a:r>
          </a:p>
          <a:p>
            <a:pPr marL="114300" marR="0" lvl="1" indent="-114300" algn="just" defTabSz="914400" eaLnBrk="1" fontAlgn="auto" latinLnBrk="0" hangingPunct="1">
              <a:lnSpc>
                <a:spcPct val="90000"/>
              </a:lnSpc>
              <a:spcBef>
                <a:spcPts val="180"/>
              </a:spcBef>
              <a:spcAft>
                <a:spcPct val="0"/>
              </a:spcAft>
              <a:buClr>
                <a:sysClr val="windowText" lastClr="000000"/>
              </a:buClr>
              <a:buSzPts val="1200"/>
              <a:buFont typeface="Times New Roman"/>
              <a:buChar char="•"/>
              <a:defRPr/>
            </a:pPr>
            <a:r>
              <a:rPr kumimoji="0" lang="uk-UA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До них належать: право на освіту, на інтелектуальну власність, на сприятливе довкілля, на охорону здоров'я і медичну допомогу, на гідне життя тощо.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325925" y="3899686"/>
            <a:ext cx="4739419" cy="2799055"/>
          </a:xfrm>
          <a:prstGeom prst="roundRect">
            <a:avLst/>
          </a:prstGeom>
          <a:solidFill>
            <a:srgbClr val="0F046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114300" marR="0" lvl="1" indent="-114300" algn="just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ysClr val="windowText" lastClr="000000"/>
              </a:buClr>
              <a:buSzPts val="1200"/>
              <a:buFont typeface="Times New Roman"/>
              <a:buChar char="•"/>
              <a:defRPr/>
            </a:pPr>
            <a:r>
              <a:rPr lang="uk-UA" kern="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С</a:t>
            </a:r>
            <a:r>
              <a:rPr kumimoji="0" lang="uk-UA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вобода</a:t>
            </a:r>
            <a:r>
              <a:rPr kumimoji="0" lang="uk-UA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 розуміється як відсутність примусу, обмежень відносно до особи, у тому числі й з боку держави;</a:t>
            </a:r>
          </a:p>
          <a:p>
            <a:pPr marL="114300" marR="0" lvl="1" indent="-114300" algn="just" defTabSz="914400" eaLnBrk="1" fontAlgn="auto" latinLnBrk="0" hangingPunct="1">
              <a:lnSpc>
                <a:spcPct val="90000"/>
              </a:lnSpc>
              <a:spcBef>
                <a:spcPts val="180"/>
              </a:spcBef>
              <a:spcAft>
                <a:spcPct val="0"/>
              </a:spcAft>
              <a:buClr>
                <a:sysClr val="windowText" lastClr="000000"/>
              </a:buClr>
              <a:buSzPts val="1200"/>
              <a:buFont typeface="Times New Roman"/>
              <a:buChar char="•"/>
              <a:defRPr/>
            </a:pPr>
            <a:r>
              <a:rPr kumimoji="0" lang="uk-UA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З'явилися історично раніше і розвивалися як група прав на незалежність від влади (свобода віросповідання; право на особисту свободу;  на придбання і недоторканність приватної власності; свобода пересування по території усієї держави; свобода слова і свобода думки; право на недоторканність житла).</a:t>
            </a:r>
          </a:p>
        </p:txBody>
      </p:sp>
    </p:spTree>
    <p:extLst>
      <p:ext uri="{BB962C8B-B14F-4D97-AF65-F5344CB8AC3E}">
        <p14:creationId xmlns:p14="http://schemas.microsoft.com/office/powerpoint/2010/main" val="304150357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/>
          <p:nvPr/>
        </p:nvSpPr>
        <p:spPr>
          <a:xfrm>
            <a:off x="1676400" y="-27296"/>
            <a:ext cx="9144000" cy="75224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Класифікація основних прав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4600" y="921439"/>
            <a:ext cx="7467600" cy="83099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У Конституції України (переважно в розділі II) визначено такі групи основних прав: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862024978"/>
              </p:ext>
            </p:extLst>
          </p:nvPr>
        </p:nvGraphicFramePr>
        <p:xfrm>
          <a:off x="2692378" y="2003412"/>
          <a:ext cx="6929487" cy="4421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Google Shape;304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91107" y="1948924"/>
            <a:ext cx="3600893" cy="34949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639932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08002" y="1697458"/>
            <a:ext cx="4896180" cy="642942"/>
          </a:xfrm>
          <a:prstGeom prst="roundRect">
            <a:avLst/>
          </a:prstGeom>
          <a:solidFill>
            <a:srgbClr val="0F0460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uk-UA" b="1" kern="0" dirty="0">
                <a:solidFill>
                  <a:schemeClr val="bg1"/>
                </a:solidFill>
              </a:rPr>
              <a:t>право на життя (ст. 27)</a:t>
            </a:r>
            <a:endParaRPr kumimoji="0" lang="uk-UA" sz="1800" b="1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8002" y="2484262"/>
            <a:ext cx="4896180" cy="642942"/>
          </a:xfrm>
          <a:prstGeom prst="roundRect">
            <a:avLst/>
          </a:prstGeom>
          <a:solidFill>
            <a:srgbClr val="0F0460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/>
            <a:r>
              <a:rPr lang="uk-UA" b="1" kern="0" dirty="0">
                <a:solidFill>
                  <a:schemeClr val="bg1"/>
                </a:solidFill>
              </a:rPr>
              <a:t>право на свободу і особисту недоторканність, (ст. 29)</a:t>
            </a:r>
            <a:endParaRPr kumimoji="0" lang="uk-UA" sz="1800" b="1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8002" y="3284139"/>
            <a:ext cx="4896180" cy="714380"/>
          </a:xfrm>
          <a:prstGeom prst="roundRect">
            <a:avLst/>
          </a:prstGeom>
          <a:solidFill>
            <a:srgbClr val="0F0460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uk-UA" sz="2000" b="1" kern="0" dirty="0">
                <a:solidFill>
                  <a:schemeClr val="bg1"/>
                </a:solidFill>
                <a:cs typeface="Times New Roman" pitchFamily="18" charset="0"/>
              </a:rPr>
              <a:t>право на недоторканність житла(ст.30)</a:t>
            </a:r>
            <a:endParaRPr kumimoji="0" lang="uk-UA" sz="1600" b="1" u="sng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3809" y="4219121"/>
            <a:ext cx="4985791" cy="786804"/>
          </a:xfrm>
          <a:prstGeom prst="roundRect">
            <a:avLst/>
          </a:prstGeom>
          <a:solidFill>
            <a:srgbClr val="0F0460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uk-UA" b="1" kern="0" dirty="0">
                <a:solidFill>
                  <a:schemeClr val="bg1"/>
                </a:solidFill>
              </a:rPr>
              <a:t>право на таємницю листування, телефонних переговорів, телеграфної і іншої кореспонденції (ст. 31)</a:t>
            </a:r>
            <a:endParaRPr kumimoji="0" lang="uk-UA" sz="1800" b="1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3809" y="5085154"/>
            <a:ext cx="4985791" cy="642942"/>
          </a:xfrm>
          <a:prstGeom prst="roundRect">
            <a:avLst/>
          </a:prstGeom>
          <a:solidFill>
            <a:srgbClr val="0F0460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/>
            <a:r>
              <a:rPr lang="uk-UA" b="1" kern="0" dirty="0">
                <a:solidFill>
                  <a:schemeClr val="bg1"/>
                </a:solidFill>
              </a:rPr>
              <a:t> право на невтручання в особисте життя (ст. 32)</a:t>
            </a:r>
            <a:endParaRPr kumimoji="0" lang="uk-UA" sz="1800" b="1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8391" y="5839979"/>
            <a:ext cx="4985791" cy="846036"/>
          </a:xfrm>
          <a:prstGeom prst="roundRect">
            <a:avLst/>
          </a:prstGeom>
          <a:solidFill>
            <a:srgbClr val="0F0460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uk-UA" sz="2000" b="1" kern="0" dirty="0">
                <a:solidFill>
                  <a:schemeClr val="bg1"/>
                </a:solidFill>
                <a:cs typeface="Times New Roman" pitchFamily="18" charset="0"/>
              </a:rPr>
              <a:t>право на свободу пересування, вільний вибір місця проживання, право вільно покидати територію України (ст. 33)</a:t>
            </a:r>
            <a:endParaRPr kumimoji="0" lang="uk-UA" sz="1600" b="1" u="sng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48554" y="3675974"/>
            <a:ext cx="5749159" cy="786804"/>
          </a:xfrm>
          <a:prstGeom prst="roundRect">
            <a:avLst/>
          </a:prstGeom>
          <a:solidFill>
            <a:srgbClr val="0F0460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uk-UA" b="1" kern="0" dirty="0">
                <a:solidFill>
                  <a:schemeClr val="bg1"/>
                </a:solidFill>
              </a:rPr>
              <a:t>право на свободу думки і слова, на вільне вираження своїх поглядів і переконань (ст. 34)</a:t>
            </a:r>
            <a:endParaRPr kumimoji="0" lang="uk-UA" sz="1800" b="1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48554" y="4599779"/>
            <a:ext cx="5749159" cy="1112464"/>
          </a:xfrm>
          <a:prstGeom prst="roundRect">
            <a:avLst/>
          </a:prstGeom>
          <a:solidFill>
            <a:srgbClr val="0F0460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/>
            <a:r>
              <a:rPr lang="uk-UA" b="1" kern="0" dirty="0">
                <a:solidFill>
                  <a:schemeClr val="bg1"/>
                </a:solidFill>
              </a:rPr>
              <a:t>право вільно збирати, зберігати, використовувати і поширювати інформацію усно, письмово або іншим чином - по своєму вибору(ст.34)</a:t>
            </a:r>
            <a:endParaRPr kumimoji="0" lang="uk-UA" sz="1800" b="1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48555" y="5861862"/>
            <a:ext cx="5749159" cy="846036"/>
          </a:xfrm>
          <a:prstGeom prst="roundRect">
            <a:avLst/>
          </a:prstGeom>
          <a:solidFill>
            <a:srgbClr val="0F0460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uk-UA" sz="2000" b="1" kern="0" dirty="0">
                <a:solidFill>
                  <a:schemeClr val="bg1"/>
                </a:solidFill>
                <a:cs typeface="Times New Roman" pitchFamily="18" charset="0"/>
              </a:rPr>
              <a:t>право на свободу світогляду і віросповідання (ст. 35)</a:t>
            </a:r>
            <a:endParaRPr kumimoji="0" lang="uk-UA" sz="1600" b="1" u="sng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48551" y="1767826"/>
            <a:ext cx="5749160" cy="1766043"/>
          </a:xfrm>
          <a:prstGeom prst="roundRect">
            <a:avLst/>
          </a:prstGeom>
          <a:solidFill>
            <a:srgbClr val="0F0460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uk-UA" sz="2000" b="1" kern="0" dirty="0">
                <a:solidFill>
                  <a:schemeClr val="bg1"/>
                </a:solidFill>
                <a:cs typeface="Times New Roman" pitchFamily="18" charset="0"/>
              </a:rPr>
              <a:t>право на свободу направляти індивідуальне або колективне письмове звернення, або особисто звертатися до органів державної влади, органів місцевого самоврядування, до посадових і службових осіб цих органів(ст. 40)</a:t>
            </a:r>
            <a:endParaRPr kumimoji="0" lang="uk-UA" sz="1600" b="1" u="sng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5C64C5B-90BE-6113-7FA4-8CC0CA32680E}"/>
              </a:ext>
            </a:extLst>
          </p:cNvPr>
          <p:cNvSpPr/>
          <p:nvPr/>
        </p:nvSpPr>
        <p:spPr>
          <a:xfrm>
            <a:off x="508002" y="84667"/>
            <a:ext cx="11142131" cy="139218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cs typeface="Times New Roman" pitchFamily="18" charset="0"/>
              </a:rPr>
              <a:t>Особисті (громадянські) права і свободи </a:t>
            </a:r>
            <a:r>
              <a:rPr lang="uk-UA" sz="2400" dirty="0">
                <a:solidFill>
                  <a:schemeClr val="bg1"/>
                </a:solidFill>
                <a:cs typeface="Times New Roman" pitchFamily="18" charset="0"/>
              </a:rPr>
              <a:t>- це права у сфері особистого життя і особистої безпеки, вони торкаються індивідуального, приватного життя людини. Конституція закріплює наступні особисті права і свободи людини:</a:t>
            </a:r>
          </a:p>
        </p:txBody>
      </p:sp>
    </p:spTree>
    <p:extLst>
      <p:ext uri="{BB962C8B-B14F-4D97-AF65-F5344CB8AC3E}">
        <p14:creationId xmlns:p14="http://schemas.microsoft.com/office/powerpoint/2010/main" val="22401388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287" y="245563"/>
            <a:ext cx="9458988" cy="6318040"/>
          </a:xfrm>
          <a:prstGeom prst="rect">
            <a:avLst/>
          </a:prstGeom>
          <a:solidFill>
            <a:srgbClr val="0F0460"/>
          </a:solidFill>
          <a:ln>
            <a:noFill/>
          </a:ln>
          <a:effectLst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FFD7D7E-F1BF-DE8F-A3F2-49C3A7A67327}"/>
              </a:ext>
            </a:extLst>
          </p:cNvPr>
          <p:cNvSpPr/>
          <p:nvPr/>
        </p:nvSpPr>
        <p:spPr>
          <a:xfrm>
            <a:off x="1159933" y="423333"/>
            <a:ext cx="6375400" cy="2810934"/>
          </a:xfrm>
          <a:prstGeom prst="rect">
            <a:avLst/>
          </a:prstGeom>
          <a:solidFill>
            <a:srgbClr val="0F04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>
                <a:solidFill>
                  <a:schemeClr val="bg1"/>
                </a:solidFill>
                <a:effectLst/>
              </a:rPr>
              <a:t>Політичні права </a:t>
            </a:r>
          </a:p>
          <a:p>
            <a:pPr algn="ctr"/>
            <a:r>
              <a:rPr lang="uk-UA" sz="2400" b="0" i="0" dirty="0">
                <a:solidFill>
                  <a:schemeClr val="bg1"/>
                </a:solidFill>
                <a:effectLst/>
              </a:rPr>
              <a:t>- це можливості людини брати участь у державному та громадському житті, впливати на діяльність різноманітних державних органів, органів місцевого самоврядування, політичних партій та інших об’єднань громадян політичного спрямування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3967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3959" y="336134"/>
            <a:ext cx="8692392" cy="652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4164752-5EB6-F1BF-09E3-F96C9BDE05E1}"/>
              </a:ext>
            </a:extLst>
          </p:cNvPr>
          <p:cNvSpPr/>
          <p:nvPr/>
        </p:nvSpPr>
        <p:spPr>
          <a:xfrm>
            <a:off x="4902200" y="431800"/>
            <a:ext cx="5173133" cy="2827867"/>
          </a:xfrm>
          <a:prstGeom prst="rect">
            <a:avLst/>
          </a:prstGeom>
          <a:solidFill>
            <a:srgbClr val="0F04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Економічні права 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- </a:t>
            </a:r>
            <a:r>
              <a:rPr lang="uk-UA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це можливості людини і громадянина у сфері виробництва, розподілу, обміну і використання матеріальних благ.</a:t>
            </a:r>
            <a:r>
              <a:rPr lang="uk-UA" sz="20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49535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355" y="204545"/>
            <a:ext cx="8918575" cy="272573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C4B1A67-B92F-CA99-099A-B7A59FD9E002}"/>
              </a:ext>
            </a:extLst>
          </p:cNvPr>
          <p:cNvGrpSpPr/>
          <p:nvPr/>
        </p:nvGrpSpPr>
        <p:grpSpPr>
          <a:xfrm>
            <a:off x="74428" y="3200733"/>
            <a:ext cx="11961628" cy="3529675"/>
            <a:chOff x="886916" y="3200734"/>
            <a:chExt cx="10407273" cy="2634926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766830" y="4206807"/>
              <a:ext cx="4527359" cy="657978"/>
            </a:xfrm>
            <a:prstGeom prst="roundRect">
              <a:avLst/>
            </a:prstGeom>
            <a:solidFill>
              <a:srgbClr val="0F046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/>
              <a:r>
                <a:rPr lang="ru-RU" sz="2000" b="1" kern="0">
                  <a:solidFill>
                    <a:schemeClr val="bg1"/>
                  </a:solidFill>
                </a:rPr>
                <a:t>право на працю (ст. 43)</a:t>
              </a:r>
              <a:endParaRPr kumimoji="0" lang="ru-RU" sz="2000" b="1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6766830" y="5265199"/>
              <a:ext cx="4527359" cy="570461"/>
            </a:xfrm>
            <a:prstGeom prst="roundRect">
              <a:avLst/>
            </a:prstGeom>
            <a:solidFill>
              <a:srgbClr val="0F046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/>
              <a:r>
                <a:rPr lang="ru-RU" sz="2000" b="1" kern="0">
                  <a:solidFill>
                    <a:schemeClr val="bg1"/>
                  </a:solidFill>
                </a:rPr>
                <a:t> право на страйк (ст. 44)</a:t>
              </a:r>
              <a:endParaRPr kumimoji="0" lang="ru-RU" sz="2000" b="1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6766830" y="3200734"/>
              <a:ext cx="4527359" cy="635675"/>
            </a:xfrm>
            <a:prstGeom prst="roundRect">
              <a:avLst/>
            </a:prstGeom>
            <a:solidFill>
              <a:srgbClr val="0F046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>
                <a:spcBef>
                  <a:spcPct val="20000"/>
                </a:spcBef>
              </a:pPr>
              <a:r>
                <a:rPr lang="ru-RU" b="1" kern="0">
                  <a:solidFill>
                    <a:schemeClr val="bg1"/>
                  </a:solidFill>
                  <a:cs typeface="Times New Roman" pitchFamily="18" charset="0"/>
                </a:rPr>
                <a:t>право на достатній життєвий рівень для себе і своєї </a:t>
              </a:r>
              <a:r>
                <a:rPr lang="ru-RU" b="1" kern="0" err="1">
                  <a:solidFill>
                    <a:schemeClr val="bg1"/>
                  </a:solidFill>
                  <a:cs typeface="Times New Roman" pitchFamily="18" charset="0"/>
                </a:rPr>
                <a:t>сім’ї </a:t>
              </a:r>
              <a:r>
                <a:rPr lang="ru-RU" b="1" kern="0">
                  <a:solidFill>
                    <a:schemeClr val="bg1"/>
                  </a:solidFill>
                  <a:cs typeface="Times New Roman" pitchFamily="18" charset="0"/>
                </a:rPr>
                <a:t>(ст. 48)</a:t>
              </a:r>
              <a:endParaRPr kumimoji="0" lang="ru-RU" sz="1400" b="1" u="sng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886919" y="4170319"/>
              <a:ext cx="4527359" cy="657978"/>
            </a:xfrm>
            <a:prstGeom prst="roundRect">
              <a:avLst/>
            </a:prstGeom>
            <a:solidFill>
              <a:srgbClr val="0F046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/>
              <a:r>
                <a:rPr lang="ru-RU" sz="2000" b="1" kern="0">
                  <a:solidFill>
                    <a:schemeClr val="bg1"/>
                  </a:solidFill>
                </a:rPr>
                <a:t>право на житло (ст. 47)</a:t>
              </a:r>
              <a:endParaRPr kumimoji="0" lang="ru-RU" sz="2000" b="1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886916" y="5142370"/>
              <a:ext cx="4527360" cy="570461"/>
            </a:xfrm>
            <a:prstGeom prst="roundRect">
              <a:avLst/>
            </a:prstGeom>
            <a:solidFill>
              <a:srgbClr val="0F046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/>
              <a:r>
                <a:rPr lang="uk-UA" sz="2000" b="1" kern="0" noProof="0">
                  <a:solidFill>
                    <a:schemeClr val="bg1"/>
                  </a:solidFill>
                </a:rPr>
                <a:t>право на охорону здоров’я, медичну допомогу та медичне страхування</a:t>
              </a:r>
              <a:endParaRPr kumimoji="0" lang="ru-RU" sz="2000" b="1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886919" y="3200734"/>
              <a:ext cx="4527359" cy="635675"/>
            </a:xfrm>
            <a:prstGeom prst="roundRect">
              <a:avLst/>
            </a:prstGeom>
            <a:solidFill>
              <a:srgbClr val="0F046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>
                <a:spcBef>
                  <a:spcPct val="20000"/>
                </a:spcBef>
              </a:pPr>
              <a:r>
                <a:rPr lang="ru-RU" sz="2000" b="1" kern="0" dirty="0">
                  <a:solidFill>
                    <a:schemeClr val="bg1"/>
                  </a:solidFill>
                  <a:cs typeface="Times New Roman" pitchFamily="18" charset="0"/>
                </a:rPr>
                <a:t>право на </a:t>
              </a:r>
              <a:r>
                <a:rPr lang="ru-RU" sz="2000" b="1" kern="0" dirty="0" err="1">
                  <a:solidFill>
                    <a:schemeClr val="bg1"/>
                  </a:solidFill>
                  <a:cs typeface="Times New Roman" pitchFamily="18" charset="0"/>
                </a:rPr>
                <a:t>соціальний</a:t>
              </a:r>
              <a:r>
                <a:rPr lang="ru-RU" sz="2000" b="1" kern="0" dirty="0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  <a:r>
                <a:rPr lang="ru-RU" sz="2000" b="1" kern="0" dirty="0" err="1">
                  <a:solidFill>
                    <a:schemeClr val="bg1"/>
                  </a:solidFill>
                  <a:cs typeface="Times New Roman" pitchFamily="18" charset="0"/>
                </a:rPr>
                <a:t>захист</a:t>
              </a:r>
              <a:r>
                <a:rPr lang="ru-RU" sz="2000" b="1" kern="0" dirty="0">
                  <a:solidFill>
                    <a:schemeClr val="bg1"/>
                  </a:solidFill>
                  <a:cs typeface="Times New Roman" pitchFamily="18" charset="0"/>
                </a:rPr>
                <a:t> (ст. 46)</a:t>
              </a:r>
              <a:endParaRPr kumimoji="0" lang="ru-RU" sz="1600" b="1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6" name="Рисунок 15" descr="130515_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485" y="545914"/>
            <a:ext cx="2376528" cy="158930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8A1B73-64F2-A170-AE8E-CBBC9344F30E}"/>
              </a:ext>
            </a:extLst>
          </p:cNvPr>
          <p:cNvSpPr/>
          <p:nvPr/>
        </p:nvSpPr>
        <p:spPr>
          <a:xfrm>
            <a:off x="323355" y="204545"/>
            <a:ext cx="8918575" cy="272573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Соціальні права </a:t>
            </a:r>
          </a:p>
          <a:p>
            <a:pPr algn="ctr"/>
            <a:r>
              <a:rPr lang="uk-UA" sz="2400" dirty="0">
                <a:solidFill>
                  <a:schemeClr val="bg1"/>
                </a:solidFill>
              </a:rPr>
              <a:t>- це встановлені Конституцією та законами України правила цілеспрямованої поведінки або діяльності людей, спрямованої на задоволення власних соціальних потреб</a:t>
            </a:r>
          </a:p>
        </p:txBody>
      </p:sp>
    </p:spTree>
    <p:extLst>
      <p:ext uri="{BB962C8B-B14F-4D97-AF65-F5344CB8AC3E}">
        <p14:creationId xmlns:p14="http://schemas.microsoft.com/office/powerpoint/2010/main" val="397067372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214" y="278098"/>
            <a:ext cx="5220151" cy="297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4273" y="3592182"/>
            <a:ext cx="5169635" cy="282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Google Shape;40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18111" y="792979"/>
            <a:ext cx="3208780" cy="1942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710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214" y="3592177"/>
            <a:ext cx="4438028" cy="27022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4A71D5D-C8AB-0256-8F38-4A26B6C2DEC5}"/>
              </a:ext>
            </a:extLst>
          </p:cNvPr>
          <p:cNvSpPr/>
          <p:nvPr/>
        </p:nvSpPr>
        <p:spPr>
          <a:xfrm>
            <a:off x="474214" y="278098"/>
            <a:ext cx="5220151" cy="2972022"/>
          </a:xfrm>
          <a:prstGeom prst="rect">
            <a:avLst/>
          </a:prstGeom>
          <a:solidFill>
            <a:srgbClr val="0F04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/>
              <a:t>Культурні (духовні) права і свободи людини і громадянина </a:t>
            </a:r>
          </a:p>
          <a:p>
            <a:pPr algn="ctr"/>
            <a:r>
              <a:rPr lang="uk-UA" sz="2000" dirty="0"/>
              <a:t>— це міра можливої поведінки або діяльності особи щодо задоволення своїх законних потреб у сфері освіти, літературної, художньої, наукової та технічної діяльності.</a:t>
            </a:r>
          </a:p>
        </p:txBody>
      </p:sp>
    </p:spTree>
    <p:extLst>
      <p:ext uri="{BB962C8B-B14F-4D97-AF65-F5344CB8AC3E}">
        <p14:creationId xmlns:p14="http://schemas.microsoft.com/office/powerpoint/2010/main" val="129321341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6991" y="0"/>
            <a:ext cx="9144000" cy="752248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uk-UA" sz="43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Еволюція прав і свобод</a:t>
            </a:r>
            <a:endParaRPr lang="ru-RU" sz="43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3782" y="953857"/>
            <a:ext cx="6189669" cy="622096"/>
          </a:xfrm>
          <a:prstGeom prst="rect">
            <a:avLst/>
          </a:prstGeom>
          <a:solidFill>
            <a:srgbClr val="0F046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2000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Історія ідеї прав людини бере свої витоки в давнині.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3782" y="1854779"/>
            <a:ext cx="6004316" cy="141854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2400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Вже в Біблії містяться положення про цінність і недоторканність людського життя, рівності людей.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226" y="1389124"/>
            <a:ext cx="2503689" cy="43814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725" y="3579851"/>
            <a:ext cx="3816424" cy="285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2529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68594" y="483211"/>
            <a:ext cx="6077660" cy="2423762"/>
          </a:xfrm>
          <a:prstGeom prst="roundRect">
            <a:avLst/>
          </a:prstGeom>
          <a:gradFill rotWithShape="1">
            <a:gsLst>
              <a:gs pos="0">
                <a:srgbClr val="0F6FC6">
                  <a:tint val="70000"/>
                  <a:satMod val="130000"/>
                </a:srgbClr>
              </a:gs>
              <a:gs pos="43000">
                <a:srgbClr val="0F6FC6">
                  <a:tint val="44000"/>
                  <a:satMod val="165000"/>
                </a:srgbClr>
              </a:gs>
              <a:gs pos="93000">
                <a:srgbClr val="0F6FC6">
                  <a:tint val="15000"/>
                  <a:satMod val="165000"/>
                </a:srgbClr>
              </a:gs>
              <a:gs pos="100000">
                <a:srgbClr val="0F6FC6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В </a:t>
            </a:r>
            <a:r>
              <a:rPr kumimoji="0" lang="ru-RU" sz="20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античних</a:t>
            </a: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державах і </a:t>
            </a:r>
            <a:r>
              <a:rPr kumimoji="0" lang="ru-RU" sz="20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країнах</a:t>
            </a: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Давнього</a:t>
            </a: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Сходу </a:t>
            </a:r>
            <a:r>
              <a:rPr kumimoji="0" lang="ru-RU" sz="20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обґрунтовувалася</a:t>
            </a: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рівність</a:t>
            </a: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людей </a:t>
            </a:r>
            <a:r>
              <a:rPr kumimoji="0" lang="ru-RU" sz="20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однаковими</a:t>
            </a: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природними</a:t>
            </a: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умовами</a:t>
            </a: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їхнього</a:t>
            </a: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походження</a:t>
            </a: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з Космосу, «неба». У </a:t>
            </a:r>
            <a:r>
              <a:rPr kumimoji="0" lang="ru-RU" sz="20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подальшому</a:t>
            </a: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розвитку</a:t>
            </a: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— </a:t>
            </a:r>
            <a:r>
              <a:rPr kumimoji="0" lang="ru-RU" sz="20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визнання</a:t>
            </a: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рівності</a:t>
            </a: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усіх</a:t>
            </a: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людей перед законом.</a:t>
            </a:r>
            <a:endParaRPr kumimoji="0" lang="uk-UA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8594" y="3725839"/>
            <a:ext cx="6077660" cy="2517494"/>
          </a:xfrm>
          <a:prstGeom prst="roundRect">
            <a:avLst/>
          </a:prstGeom>
          <a:gradFill rotWithShape="1">
            <a:gsLst>
              <a:gs pos="0">
                <a:srgbClr val="0F6FC6">
                  <a:tint val="70000"/>
                  <a:satMod val="130000"/>
                </a:srgbClr>
              </a:gs>
              <a:gs pos="43000">
                <a:srgbClr val="0F6FC6">
                  <a:tint val="44000"/>
                  <a:satMod val="165000"/>
                </a:srgbClr>
              </a:gs>
              <a:gs pos="93000">
                <a:srgbClr val="0F6FC6">
                  <a:tint val="15000"/>
                  <a:satMod val="165000"/>
                </a:srgbClr>
              </a:gs>
              <a:gs pos="100000">
                <a:srgbClr val="0F6FC6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Ідеї</a:t>
            </a: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прав і свобод </a:t>
            </a:r>
            <a:r>
              <a:rPr kumimoji="0" lang="ru-RU" sz="20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існували</a:t>
            </a: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впродовж</a:t>
            </a: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майже</a:t>
            </a:r>
            <a:r>
              <a:rPr lang="ru-RU" sz="2000" kern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kumimoji="0" lang="ru-RU" sz="20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всієї</a:t>
            </a: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історії</a:t>
            </a: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людства</a:t>
            </a: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 </a:t>
            </a:r>
            <a:r>
              <a:rPr kumimoji="0" lang="ru-RU" sz="20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Концепція</a:t>
            </a: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права</a:t>
            </a:r>
            <a:r>
              <a:rPr kumimoji="0" lang="ru-RU" sz="2000" b="0" i="0" u="none" strike="noStrike" kern="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існувала</a:t>
            </a: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в </a:t>
            </a:r>
            <a:r>
              <a:rPr kumimoji="0" lang="ru-RU" sz="20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історичних</a:t>
            </a: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культурах, </a:t>
            </a:r>
            <a:r>
              <a:rPr kumimoji="0" lang="ru-RU" sz="20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стародавні</a:t>
            </a:r>
            <a:r>
              <a:rPr lang="ru-RU" sz="2000" kern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kumimoji="0" lang="ru-RU" sz="20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філософи</a:t>
            </a: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ru-RU" sz="20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такі</a:t>
            </a: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як Аристотель, писали про</a:t>
            </a:r>
            <a:r>
              <a:rPr kumimoji="0" lang="ru-RU" sz="2000" b="0" i="0" u="none" strike="noStrike" kern="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права </a:t>
            </a:r>
            <a:r>
              <a:rPr kumimoji="0" lang="ru-RU" sz="20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громадян</a:t>
            </a: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на </a:t>
            </a:r>
            <a:r>
              <a:rPr kumimoji="0" lang="ru-RU" sz="20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власність</a:t>
            </a: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та участь у</a:t>
            </a:r>
            <a:r>
              <a:rPr kumimoji="0" lang="ru-RU" sz="2000" b="0" i="0" u="none" strike="noStrike" kern="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громадських</a:t>
            </a: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справах.</a:t>
            </a:r>
            <a:endParaRPr kumimoji="0" lang="uk-UA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56185" y="2037584"/>
            <a:ext cx="3521331" cy="4476911"/>
          </a:xfrm>
          <a:prstGeom prst="roundRect">
            <a:avLst/>
          </a:prstGeom>
          <a:gradFill rotWithShape="1">
            <a:gsLst>
              <a:gs pos="0">
                <a:srgbClr val="0F6FC6">
                  <a:tint val="70000"/>
                  <a:satMod val="130000"/>
                </a:srgbClr>
              </a:gs>
              <a:gs pos="43000">
                <a:srgbClr val="0F6FC6">
                  <a:tint val="44000"/>
                  <a:satMod val="165000"/>
                </a:srgbClr>
              </a:gs>
              <a:gs pos="93000">
                <a:srgbClr val="0F6FC6">
                  <a:tint val="15000"/>
                  <a:satMod val="165000"/>
                </a:srgbClr>
              </a:gs>
              <a:gs pos="100000">
                <a:srgbClr val="0F6FC6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Активність у розвитку ідеї про права людини припадає на епоху Відродження і Просвіти. У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XVII—XVIII </a:t>
            </a:r>
            <a:r>
              <a:rPr kumimoji="0" lang="uk-UA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ст. ця ідея відбивається у теорії природного (природженого) права, яка дозволила оцінювати з позицій справедливості діюче в державі позитивне право, проводити його перетворення в напрямку гуманізму і свободи.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119" y="286159"/>
            <a:ext cx="2115468" cy="140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1177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07368" y="404664"/>
            <a:ext cx="4248472" cy="1512168"/>
          </a:xfrm>
          <a:prstGeom prst="roundRect">
            <a:avLst/>
          </a:prstGeom>
          <a:gradFill rotWithShape="1">
            <a:gsLst>
              <a:gs pos="0">
                <a:srgbClr val="0F6FC6">
                  <a:tint val="70000"/>
                  <a:satMod val="130000"/>
                </a:srgbClr>
              </a:gs>
              <a:gs pos="43000">
                <a:srgbClr val="0F6FC6">
                  <a:tint val="44000"/>
                  <a:satMod val="165000"/>
                </a:srgbClr>
              </a:gs>
              <a:gs pos="93000">
                <a:srgbClr val="0F6FC6">
                  <a:tint val="15000"/>
                  <a:satMod val="165000"/>
                </a:srgbClr>
              </a:gs>
              <a:gs pos="100000">
                <a:srgbClr val="0F6FC6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Ідея</a:t>
            </a: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прав людини, заснована на </a:t>
            </a:r>
            <a:r>
              <a:rPr kumimoji="0" lang="ru-RU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теорії</a:t>
            </a: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природного (</a:t>
            </a:r>
            <a:r>
              <a:rPr kumimoji="0" lang="ru-RU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природженого</a:t>
            </a: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 права, </a:t>
            </a:r>
            <a:r>
              <a:rPr kumimoji="0" lang="ru-RU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знаходить</a:t>
            </a: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втілення</a:t>
            </a: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в </a:t>
            </a:r>
            <a:r>
              <a:rPr kumimoji="0" lang="ru-RU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нормативних</a:t>
            </a: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актах держав </a:t>
            </a:r>
            <a:r>
              <a:rPr kumimoji="0" lang="ru-RU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Європи</a:t>
            </a: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і </a:t>
            </a:r>
            <a:r>
              <a:rPr kumimoji="0" lang="ru-RU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світу</a:t>
            </a: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  <a:endParaRPr kumimoji="0" lang="uk-UA" sz="1800" b="0" i="0" u="none" strike="noStrike" kern="0" cap="none" spc="0" normalizeH="0" baseline="0" noProof="0">
              <a:ln>
                <a:noFill/>
              </a:ln>
              <a:noFill/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987" y="96968"/>
            <a:ext cx="5516663" cy="3044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1736" y="404664"/>
            <a:ext cx="523716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99358" y="3861048"/>
            <a:ext cx="5940660" cy="2736304"/>
          </a:xfrm>
          <a:prstGeom prst="rect">
            <a:avLst/>
          </a:prstGeom>
          <a:solidFill>
            <a:srgbClr val="0F6FC6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57150" dist="38100" dir="5400000" algn="ctr" rotWithShape="0">
              <a:srgbClr val="0BD0D9">
                <a:shade val="9000"/>
                <a:satMod val="105000"/>
                <a:alpha val="4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Французька Декларація прав людини і громадянина 26 серпня 1798 р. виклала </a:t>
            </a:r>
            <a:r>
              <a:rPr kumimoji="0" lang="uk-UA" sz="1600" b="0" i="0" u="sng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«природні, невідчужувані і священні права людини»</a:t>
            </a:r>
            <a:r>
              <a:rPr kumimoji="0" lang="uk-UA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: </a:t>
            </a:r>
            <a:r>
              <a:rPr kumimoji="0" lang="uk-UA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особиста свобода, власність, безпека і опір гнобленню; необмеженість сфери вияву свободи людини й обмеженість сфери дії державної влади; притягнення до кримінальної відповідальності лише на підставі закону (немає злочину, не вказаного в законі; немає покарання, не вказаного в законі), презумпція невинності, свобода поглядів, думки, слова та преси, яка захищається «погрозою відповідальності за зловживання цією свободою»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2207568" y="2276872"/>
            <a:ext cx="648072" cy="136815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360336" y="462699"/>
            <a:ext cx="707197" cy="13961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023" y="4091759"/>
            <a:ext cx="2902424" cy="193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4124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1855A78-D899-3517-835C-BFE500D0EBF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Totosha\Downloads\фото для фотоссесии\images (1).jpg">
            <a:extLst>
              <a:ext uri="{FF2B5EF4-FFF2-40B4-BE49-F238E27FC236}">
                <a16:creationId xmlns:a16="http://schemas.microsoft.com/office/drawing/2014/main" id="{0720E21C-F829-E61B-C4A4-D341D029851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3133" y="0"/>
            <a:ext cx="122851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6391473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9376" y="620688"/>
            <a:ext cx="4680520" cy="2664296"/>
          </a:xfrm>
          <a:prstGeom prst="rect">
            <a:avLst/>
          </a:prstGeom>
          <a:gradFill rotWithShape="1">
            <a:gsLst>
              <a:gs pos="0">
                <a:srgbClr val="0F6FC6">
                  <a:tint val="70000"/>
                  <a:satMod val="130000"/>
                </a:srgbClr>
              </a:gs>
              <a:gs pos="43000">
                <a:srgbClr val="0F6FC6">
                  <a:tint val="44000"/>
                  <a:satMod val="165000"/>
                </a:srgbClr>
              </a:gs>
              <a:gs pos="93000">
                <a:srgbClr val="0F6FC6">
                  <a:tint val="15000"/>
                  <a:satMod val="165000"/>
                </a:srgbClr>
              </a:gs>
              <a:gs pos="100000">
                <a:srgbClr val="0F6FC6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Цю ідею пестували, відстоювали, збагачували, поглиблювали, боролися за її реальне втілення в життя видатні мислителі України: </a:t>
            </a:r>
            <a:r>
              <a:rPr kumimoji="0" lang="uk-UA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П. Орлик, Т. Шевченко, М. Драгоманов, І. Франко, Леся Українка, М. Грушевський, О. </a:t>
            </a:r>
            <a:r>
              <a:rPr kumimoji="0" lang="uk-UA" sz="2000" b="0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Кістяківський</a:t>
            </a:r>
            <a:r>
              <a:rPr kumimoji="0" lang="uk-UA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та ін.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5203" y="4581128"/>
            <a:ext cx="10729192" cy="1584176"/>
          </a:xfrm>
          <a:prstGeom prst="rect">
            <a:avLst/>
          </a:prstGeom>
          <a:gradFill rotWithShape="1">
            <a:gsLst>
              <a:gs pos="0">
                <a:srgbClr val="0F6FC6">
                  <a:tint val="70000"/>
                  <a:satMod val="130000"/>
                </a:srgbClr>
              </a:gs>
              <a:gs pos="43000">
                <a:srgbClr val="0F6FC6">
                  <a:tint val="44000"/>
                  <a:satMod val="165000"/>
                </a:srgbClr>
              </a:gs>
              <a:gs pos="93000">
                <a:srgbClr val="0F6FC6">
                  <a:tint val="15000"/>
                  <a:satMod val="165000"/>
                </a:srgbClr>
              </a:gs>
              <a:gs pos="100000">
                <a:srgbClr val="0F6FC6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Вже</a:t>
            </a: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в </a:t>
            </a:r>
            <a:r>
              <a:rPr kumimoji="0" lang="ru-RU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проекті</a:t>
            </a: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Конституції</a:t>
            </a: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П. Орлика (1710 р.) </a:t>
            </a:r>
            <a:r>
              <a:rPr kumimoji="0" lang="ru-RU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декларується</a:t>
            </a: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ідея</a:t>
            </a: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«</a:t>
            </a:r>
            <a:r>
              <a:rPr kumimoji="0" lang="ru-RU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виправлення</a:t>
            </a: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та </a:t>
            </a:r>
            <a:r>
              <a:rPr kumimoji="0" lang="ru-RU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підйому</a:t>
            </a: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своїх</a:t>
            </a: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природжених</a:t>
            </a: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прав і </a:t>
            </a:r>
            <a:r>
              <a:rPr kumimoji="0" lang="ru-RU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вільностей</a:t>
            </a: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», </a:t>
            </a:r>
            <a:r>
              <a:rPr kumimoji="0" lang="ru-RU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відновлення</a:t>
            </a: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«</a:t>
            </a:r>
            <a:r>
              <a:rPr kumimoji="0" lang="ru-RU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усілякого</a:t>
            </a: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природного права і </a:t>
            </a:r>
            <a:r>
              <a:rPr kumimoji="0" lang="ru-RU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рівності</a:t>
            </a: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». Т. Шевченко в поемах </a:t>
            </a:r>
            <a:r>
              <a:rPr kumimoji="0" lang="ru-RU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оспівував</a:t>
            </a: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свободу </a:t>
            </a:r>
            <a:r>
              <a:rPr kumimoji="0" lang="ru-RU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трудящої</a:t>
            </a: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людини. </a:t>
            </a:r>
            <a:r>
              <a:rPr kumimoji="0" lang="ru-RU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Правознавець</a:t>
            </a: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О. </a:t>
            </a:r>
            <a:r>
              <a:rPr kumimoji="0" lang="ru-RU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Кістяківський</a:t>
            </a: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наголошував</a:t>
            </a: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на </a:t>
            </a:r>
            <a:r>
              <a:rPr kumimoji="0" lang="ru-RU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необхідності</a:t>
            </a: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обмеження</a:t>
            </a: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державної</a:t>
            </a: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влади</a:t>
            </a: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«</a:t>
            </a:r>
            <a:r>
              <a:rPr kumimoji="0" lang="ru-RU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невід'ємними</a:t>
            </a: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ru-RU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непорушними</a:t>
            </a: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ru-RU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недоторканними</a:t>
            </a: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ru-RU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невідчужуваними</a:t>
            </a: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правами людини», </a:t>
            </a:r>
            <a:r>
              <a:rPr kumimoji="0" lang="ru-RU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найважливішим</a:t>
            </a: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із</a:t>
            </a: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яких</a:t>
            </a: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називав</a:t>
            </a: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право на </a:t>
            </a:r>
            <a:r>
              <a:rPr kumimoji="0" lang="ru-RU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гідне</a:t>
            </a: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існування</a:t>
            </a: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90" y="912608"/>
            <a:ext cx="6424713" cy="366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8580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63676" y="348019"/>
            <a:ext cx="7328845" cy="1562668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>
                <a:solidFill>
                  <a:schemeClr val="bg1"/>
                </a:solidFill>
                <a:cs typeface="Times New Roman" pitchFamily="18" charset="0"/>
              </a:rPr>
              <a:t>У ХХ ст. під тиском численних рухів відбулися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 глибокі соціальні зміни, в тому числі в царині, що належить до прав людини: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19593" y="2326616"/>
            <a:ext cx="7017015" cy="714453"/>
          </a:xfrm>
          <a:prstGeom prst="roundRect">
            <a:avLst/>
          </a:prstGeom>
          <a:solidFill>
            <a:srgbClr val="0F046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chemeClr val="bg1"/>
                </a:solidFill>
                <a:cs typeface="Times New Roman" pitchFamily="18" charset="0"/>
              </a:rPr>
              <a:t>профспілки добилися затвердження законів, що гарантували робітникам право на страйк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19593" y="3172666"/>
            <a:ext cx="7017015" cy="714453"/>
          </a:xfrm>
          <a:prstGeom prst="roundRect">
            <a:avLst/>
          </a:prstGeom>
          <a:solidFill>
            <a:srgbClr val="0F046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>
                <a:solidFill>
                  <a:schemeClr val="bg1"/>
                </a:solidFill>
                <a:cs typeface="Times New Roman" pitchFamily="18" charset="0"/>
              </a:rPr>
              <a:t>встановили мінімальні вимоги до умов і тривалості праці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19593" y="4114031"/>
            <a:ext cx="7017015" cy="714453"/>
          </a:xfrm>
          <a:prstGeom prst="roundRect">
            <a:avLst/>
          </a:prstGeom>
          <a:solidFill>
            <a:srgbClr val="0F046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>
                <a:solidFill>
                  <a:schemeClr val="bg1"/>
                </a:solidFill>
                <a:cs typeface="Times New Roman" pitchFamily="18" charset="0"/>
              </a:rPr>
              <a:t>добилися заборони або законодавчого регулювання дитячої праці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19593" y="5062991"/>
            <a:ext cx="7017015" cy="714453"/>
          </a:xfrm>
          <a:prstGeom prst="roundRect">
            <a:avLst/>
          </a:prstGeom>
          <a:solidFill>
            <a:srgbClr val="0F046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>
                <a:solidFill>
                  <a:schemeClr val="bg1"/>
                </a:solidFill>
                <a:cs typeface="Times New Roman" pitchFamily="18" charset="0"/>
              </a:rPr>
              <a:t>рух за права жінок добився однакового права голосу для представників усіх статей</a:t>
            </a:r>
          </a:p>
        </p:txBody>
      </p:sp>
    </p:spTree>
    <p:extLst>
      <p:ext uri="{BB962C8B-B14F-4D97-AF65-F5344CB8AC3E}">
        <p14:creationId xmlns:p14="http://schemas.microsoft.com/office/powerpoint/2010/main" val="172411159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3469" y="0"/>
            <a:ext cx="9144000" cy="752248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uk-UA" sz="43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«Покоління» основних прав і свобод</a:t>
            </a:r>
            <a:endParaRPr lang="ru-RU" sz="43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67336" y="1074565"/>
            <a:ext cx="9136973" cy="1477567"/>
          </a:xfrm>
          <a:prstGeom prst="rect">
            <a:avLst/>
          </a:prstGeom>
          <a:solidFill>
            <a:srgbClr val="660033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uk-UA" sz="2000" kern="0">
                <a:solidFill>
                  <a:schemeClr val="bg1"/>
                </a:solidFill>
                <a:latin typeface="Times New Roman"/>
              </a:rPr>
              <a:t>Права  людини  не  є  застиглими  поняттями,  вони  розвиваються  та </a:t>
            </a:r>
          </a:p>
          <a:p>
            <a:pPr lvl="0" algn="ctr"/>
            <a:r>
              <a:rPr lang="uk-UA" sz="2000" kern="0" dirty="0">
                <a:solidFill>
                  <a:schemeClr val="bg1"/>
                </a:solidFill>
                <a:latin typeface="Times New Roman"/>
              </a:rPr>
              <a:t>збагачуються —  еволюціонують  разом  із  людиною,  державою,  науковим  і </a:t>
            </a:r>
          </a:p>
          <a:p>
            <a:pPr lvl="0" algn="ctr"/>
            <a:r>
              <a:rPr lang="uk-UA" sz="2000" kern="0" dirty="0">
                <a:solidFill>
                  <a:schemeClr val="bg1"/>
                </a:solidFill>
                <a:latin typeface="Times New Roman"/>
              </a:rPr>
              <a:t>технічним  прогресом.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05803" y="2843608"/>
            <a:ext cx="9098508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  часом офіційного визнання на національному </a:t>
            </a:r>
          </a:p>
          <a:p>
            <a:pPr algn="ctr"/>
            <a:r>
              <a:rPr lang="uk-U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 міжнародному рівнях права людини зазвичай  поділяють  на</a:t>
            </a:r>
            <a:r>
              <a:rPr lang="uk-U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1445" y="4542430"/>
            <a:ext cx="3084395" cy="832513"/>
          </a:xfrm>
          <a:prstGeom prst="roundRect">
            <a:avLst/>
          </a:prstGeom>
          <a:solidFill>
            <a:srgbClr val="0F04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>
                <a:solidFill>
                  <a:schemeClr val="bg1"/>
                </a:solidFill>
                <a:cs typeface="Times New Roman" pitchFamily="18" charset="0"/>
              </a:rPr>
              <a:t>права першого покоління</a:t>
            </a:r>
            <a:endParaRPr lang="ru-RU" sz="20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12857" y="4542427"/>
            <a:ext cx="3084395" cy="832513"/>
          </a:xfrm>
          <a:prstGeom prst="roundRect">
            <a:avLst/>
          </a:prstGeom>
          <a:solidFill>
            <a:srgbClr val="0F04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>
                <a:solidFill>
                  <a:schemeClr val="bg1"/>
                </a:solidFill>
                <a:cs typeface="Times New Roman" pitchFamily="18" charset="0"/>
              </a:rPr>
              <a:t>права другого покоління</a:t>
            </a:r>
            <a:endParaRPr lang="ru-RU" sz="20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652681" y="4542428"/>
            <a:ext cx="3084395" cy="832513"/>
          </a:xfrm>
          <a:prstGeom prst="roundRect">
            <a:avLst/>
          </a:prstGeom>
          <a:solidFill>
            <a:srgbClr val="0F04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>
                <a:solidFill>
                  <a:schemeClr val="bg1"/>
                </a:solidFill>
                <a:cs typeface="Times New Roman" pitchFamily="18" charset="0"/>
              </a:rPr>
              <a:t>права третього покоління</a:t>
            </a:r>
            <a:endParaRPr lang="ru-RU" sz="2000" b="1">
              <a:solidFill>
                <a:schemeClr val="bg1"/>
              </a:solidFill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>
            <a:stCxn id="8" idx="2"/>
            <a:endCxn id="9" idx="0"/>
          </p:cNvCxnSpPr>
          <p:nvPr/>
        </p:nvCxnSpPr>
        <p:spPr>
          <a:xfrm flipH="1">
            <a:off x="2183643" y="3674605"/>
            <a:ext cx="3871414" cy="867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8" idx="2"/>
            <a:endCxn id="11" idx="0"/>
          </p:cNvCxnSpPr>
          <p:nvPr/>
        </p:nvCxnSpPr>
        <p:spPr>
          <a:xfrm>
            <a:off x="6055057" y="3674605"/>
            <a:ext cx="4139822" cy="8678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8" idx="2"/>
          </p:cNvCxnSpPr>
          <p:nvPr/>
        </p:nvCxnSpPr>
        <p:spPr>
          <a:xfrm>
            <a:off x="6055057" y="3674605"/>
            <a:ext cx="0" cy="8678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01122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114300"/>
            <a:ext cx="10972800" cy="413798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ctr"/>
            <a:r>
              <a:rPr lang="uk-UA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Перше покоління прав людини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65" y="798750"/>
            <a:ext cx="11953328" cy="792088"/>
          </a:xfrm>
          <a:solidFill>
            <a:srgbClr val="660033"/>
          </a:solidFill>
          <a:ln w="127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Перше покоління прав людини 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невідчужувані особисті (громадянські) і політичні права. </a:t>
            </a:r>
            <a:endParaRPr lang="ru-RU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Виникли в епоху буржуазних революцій.</a:t>
            </a:r>
            <a:endPara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429978614"/>
              </p:ext>
            </p:extLst>
          </p:nvPr>
        </p:nvGraphicFramePr>
        <p:xfrm>
          <a:off x="119336" y="1366211"/>
          <a:ext cx="11953328" cy="4392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39702" y="5435601"/>
            <a:ext cx="11949732" cy="1323439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Особисті і політичні права набули юридичної форми спочатку в актах конституційного національного права, а незабаром і в актах міжнародного права.</a:t>
            </a:r>
          </a:p>
          <a:p>
            <a:r>
              <a:rPr lang="uk-UA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Перше покоління прав людини є основою індивідуальної свободи і кваліфікується як система негативних прав, що зобов'язують державу утримуватися від втручання в сфери, врегульовані цими правами.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939800" y="3175000"/>
            <a:ext cx="5283200" cy="241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223000" y="3175000"/>
            <a:ext cx="4800600" cy="241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111502" y="3175000"/>
            <a:ext cx="3111500" cy="241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223000" y="3175000"/>
            <a:ext cx="2667000" cy="241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016502" y="3175000"/>
            <a:ext cx="1206500" cy="241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223000" y="3175000"/>
            <a:ext cx="1041400" cy="241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52466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28108" y="293427"/>
            <a:ext cx="94717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Теоретично ці права почали формуватися протягом сімнадцятого та вісімнадцятого століть, а в їх основі лежали, головним чином, політичні міркування. Люди поступово стали визнавати, що існують такі речі, які всемогутня держава робити не може, і що народ повинен мати певний вплив на ті політичні процеси, наслідки яких позначаються на ньому.  Двома центральними ідеями були</a:t>
            </a:r>
            <a:r>
              <a:rPr lang="ru-RU" sz="2400" b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ідея особистої свободи</a:t>
            </a:r>
            <a:r>
              <a:rPr lang="ru-RU" sz="240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400" b="1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ідея захисту особи від державного свавілля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28108" y="3587048"/>
            <a:ext cx="6096000" cy="22467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sz="2000" err="1">
                <a:latin typeface="Times New Roman" pitchFamily="18" charset="0"/>
                <a:cs typeface="Times New Roman" pitchFamily="18" charset="0"/>
              </a:rPr>
              <a:t>Під час «холодної війни» країни радянського блоку було піддано нищівній критиці за нехтування політичними та цивільними правами. У відповідь ці країни критикували західні демократії за нехтування основними соціальними та економічними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правами. Цей факт </a:t>
            </a:r>
            <a:r>
              <a:rPr lang="ru-RU" sz="2000" err="1">
                <a:latin typeface="Times New Roman" pitchFamily="18" charset="0"/>
                <a:cs typeface="Times New Roman" pitchFamily="18" charset="0"/>
              </a:rPr>
              <a:t>ілюструє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як права людини зневажаються політиками.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648" y="3176763"/>
            <a:ext cx="2882016" cy="306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2741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0" y="0"/>
            <a:ext cx="109728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uk-UA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Друге покоління прав людини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464" y="684436"/>
            <a:ext cx="11579336" cy="2655664"/>
          </a:xfr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uk-UA" sz="2200" b="1">
                <a:latin typeface="Times New Roman" pitchFamily="18" charset="0"/>
                <a:cs typeface="Times New Roman" pitchFamily="18" charset="0"/>
              </a:rPr>
              <a:t>Друге покоління прав людини </a:t>
            </a:r>
            <a:r>
              <a:rPr lang="uk-UA" sz="2200">
                <a:latin typeface="Times New Roman" pitchFamily="18" charset="0"/>
                <a:cs typeface="Times New Roman" pitchFamily="18" charset="0"/>
              </a:rPr>
              <a:t>— поглиблення особистих (громадянських) і розвиток соціально-економічних і культурних прав (право на працю, відпочинок, соціальне забезпечення, медичну допомогу та ін.) — сформувалося в процесі боротьби народів за поліпшення свого економічного становища та підвищення культурного статусу. Ці вимоги виникли після Першої світової війни, а вплинули на демократизацію і соціалізацію конституційного права країн світу та міжнародне право після Другої світової війни, коли завдяки бурхливому розвитку виробництва склалися реальні передумови для задоволення соціальних потреб громадян.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116704" y="3548862"/>
            <a:ext cx="2674963" cy="292062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Друге покоління прав людини називають ще системою позитивних прав. Вони не можуть реалізуватися без організаційної, координуючої та інших форм діяльності держави, спрямованих на їх забезпечення.</a:t>
            </a:r>
            <a:endParaRPr lang="uk-U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154" y="3527214"/>
            <a:ext cx="761090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Ці права стосуються того, як люди спільно живуть і працюють, а також їх основних життєвих потреб. Вони засновані на ідеях рівності і гарантованого доступу до основних соціальних і економічних благ, послуг і можливостей . Ці права стали набувати все більшого міжнародного визнання внаслідок виникнення робітничого класу на початковому етапі  індустріалізації, що призвело до появи нових вимог і нових уявлень про гідне життя</a:t>
            </a:r>
            <a:r>
              <a:rPr lang="ru-RU" sz="2000" b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. Люди усвідомили, що людська гідність потребує більшого, ніж просто невтручання держави, як  передбачається цивільними і політичними правами. </a:t>
            </a:r>
          </a:p>
        </p:txBody>
      </p:sp>
    </p:spTree>
    <p:extLst>
      <p:ext uri="{BB962C8B-B14F-4D97-AF65-F5344CB8AC3E}">
        <p14:creationId xmlns:p14="http://schemas.microsoft.com/office/powerpoint/2010/main" val="415664797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713960"/>
              </p:ext>
            </p:extLst>
          </p:nvPr>
        </p:nvGraphicFramePr>
        <p:xfrm>
          <a:off x="1028700" y="698504"/>
          <a:ext cx="10209832" cy="5238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818744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353" y="52165"/>
            <a:ext cx="10972800" cy="564672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Третє покоління прав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36" y="753312"/>
            <a:ext cx="11953328" cy="5628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Третє покоління прав людини</a:t>
            </a:r>
            <a:r>
              <a:rPr lang="uk-U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можна назвати солідарними (колективними), тобто правами всього людства — правами людини і правами народів. </a:t>
            </a:r>
          </a:p>
          <a:p>
            <a:pPr marL="0" indent="0">
              <a:buNone/>
            </a:pPr>
            <a:endParaRPr lang="uk-U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Йдеться про ті права особи, які не пов'язані з її особистим статусом, а диктуються належністю до якоїсь спільності (асоціації), тобто є солідарними (колективними), у яких правам особи відведене головне місце (право на солідарність, право на міжнародне спілкування та ін.).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199456" y="1556792"/>
            <a:ext cx="792088" cy="6480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215680" y="1628800"/>
            <a:ext cx="0" cy="8640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5303912" y="1628800"/>
            <a:ext cx="0" cy="8640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7536160" y="1590161"/>
            <a:ext cx="0" cy="9027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9768408" y="1437858"/>
            <a:ext cx="576064" cy="7920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9356" y="2393876"/>
            <a:ext cx="1800200" cy="369332"/>
          </a:xfrm>
          <a:prstGeom prst="rect">
            <a:avLst/>
          </a:prstGeom>
          <a:solidFill>
            <a:srgbClr val="0F046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 на мир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74504" y="2629371"/>
            <a:ext cx="1296144" cy="369332"/>
          </a:xfrm>
          <a:prstGeom prst="rect">
            <a:avLst/>
          </a:prstGeom>
          <a:solidFill>
            <a:srgbClr val="0F046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безпеку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31804" y="2629371"/>
            <a:ext cx="1944216" cy="646331"/>
          </a:xfrm>
          <a:prstGeom prst="rect">
            <a:avLst/>
          </a:prstGeom>
          <a:solidFill>
            <a:srgbClr val="0F046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незалежність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28048" y="2629373"/>
            <a:ext cx="2304256" cy="584775"/>
          </a:xfrm>
          <a:prstGeom prst="rect">
            <a:avLst/>
          </a:prstGeom>
          <a:solidFill>
            <a:srgbClr val="0F046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здорове навколишнє середовище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92344" y="2398538"/>
            <a:ext cx="2736304" cy="1077218"/>
          </a:xfrm>
          <a:prstGeom prst="rect">
            <a:avLst/>
          </a:prstGeom>
          <a:solidFill>
            <a:srgbClr val="0F046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1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соціальний і економічний розвиток як людини, так і людства у цілому.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218" y="4941168"/>
            <a:ext cx="3236393" cy="181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2154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07368" y="476672"/>
            <a:ext cx="5400600" cy="2376264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Становлення третього покоління прав людини (права людини — частина прав людства) пов'язано з національно-визвольним рухом країн, що розвиваються, а також із загостренням глобальних світових проблем після Другої світової війни. </a:t>
            </a:r>
            <a:endParaRPr lang="uk-UA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879976" y="3933056"/>
            <a:ext cx="5760640" cy="249289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Міжнародне визнання прав людини стало орієнтиром для розвитку всього людства в напрямку створення співтовариства правових держав. Між двома першими та третім поколіннями прав людини є взаємозалежність, здійснювана через принцип: реалізація колективних прав не повинна обмежувати права і свободи особи.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75" y="333276"/>
            <a:ext cx="4699511" cy="26630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3"/>
          <a:stretch>
            <a:fillRect/>
          </a:stretch>
        </p:blipFill>
        <p:spPr>
          <a:xfrm>
            <a:off x="623392" y="3140968"/>
            <a:ext cx="4104456" cy="344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3017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088" y="0"/>
            <a:ext cx="10972800" cy="506320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uk-UA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Становлення четвертого покоління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980728"/>
            <a:ext cx="11319048" cy="2736304"/>
          </a:xfrm>
          <a:solidFill>
            <a:srgbClr val="0F046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XXI </a:t>
            </a:r>
            <a:r>
              <a:rPr lang="uk-U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ст. можна говорити про становлення четвертого покоління прав людини, котре пов'язане з науковими відкриттями в галузі мікробіології, медицини, генетики тощо. Ці права є результатом втручання у психофізіологічну сферу життя людини (наприклад, право людини на штучну смерть (</a:t>
            </a:r>
            <a:r>
              <a:rPr lang="uk-UA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евтаназію</a:t>
            </a:r>
            <a:r>
              <a:rPr lang="uk-U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); право жінки на штучне запліднення і виношування дитини для іншої сім'ї, вирощування органів людини з її стовбурових клітин та ін.), яке, однак, не є безмежним (заборона клонування людини та встановлення інших правових меж).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935" y="4309979"/>
            <a:ext cx="4262133" cy="2322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10" y="4309984"/>
            <a:ext cx="3750001" cy="232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6559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5869" y="807956"/>
            <a:ext cx="78019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Конституція України містить положення про те, що людина, її життя і здоров’я, честь і гідність , недоторканість і безпека в Україні визначені як вища соціальна цінність, а права і свободи людини та їхня гарантія визначають сенс і спрямування діяльності держави. Затвердження і забезпечення прав та свобод людини є головним обов’язком держави. (ст. 3 Конституції України).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3" b="8811"/>
          <a:stretch>
            <a:fillRect/>
          </a:stretch>
        </p:blipFill>
        <p:spPr>
          <a:xfrm>
            <a:off x="8784354" y="1091821"/>
            <a:ext cx="3068601" cy="40943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5871" y="4302290"/>
            <a:ext cx="7078639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Права і свободи людини і громадянина, </a:t>
            </a:r>
            <a:r>
              <a:rPr lang="ru-RU" sz="2800" err="1">
                <a:latin typeface="Times New Roman" pitchFamily="18" charset="0"/>
                <a:cs typeface="Times New Roman" pitchFamily="18" charset="0"/>
              </a:rPr>
              <a:t>закріплені у </a:t>
            </a:r>
            <a:r>
              <a:rPr lang="es-ES" sz="2800" b="1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uk-UA" sz="2800" b="1">
                <a:latin typeface="Times New Roman" pitchFamily="18" charset="0"/>
                <a:cs typeface="Times New Roman" pitchFamily="18" charset="0"/>
              </a:rPr>
              <a:t>Розділі Конституції України</a:t>
            </a:r>
            <a:r>
              <a:rPr lang="uk-UA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«Права, свободи та обов’язки людини і </a:t>
            </a:r>
            <a:r>
              <a:rPr lang="ru-RU" sz="28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громадянина»</a:t>
            </a:r>
            <a:endParaRPr lang="ru-RU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53887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32386" y="3"/>
            <a:ext cx="10256316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переліку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(4-го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покоління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включити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71222789"/>
              </p:ext>
            </p:extLst>
          </p:nvPr>
        </p:nvGraphicFramePr>
        <p:xfrm>
          <a:off x="1284164" y="608017"/>
          <a:ext cx="10072216" cy="6091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478572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229" y="0"/>
            <a:ext cx="9144000" cy="752248"/>
          </a:xfrm>
        </p:spPr>
        <p:txBody>
          <a:bodyPr>
            <a:normAutofit fontScale="90000"/>
          </a:bodyPr>
          <a:lstStyle/>
          <a:p>
            <a:r>
              <a:rPr lang="uk-UA" sz="4400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Суб’єкти конституційних прав і свобод</a:t>
            </a:r>
            <a:endParaRPr lang="ru-RU" sz="4400" u="sng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 txBox="1"/>
          <p:nvPr/>
        </p:nvSpPr>
        <p:spPr>
          <a:xfrm>
            <a:off x="1396117" y="1011506"/>
            <a:ext cx="9672219" cy="8753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Суб’єктами конституційних прав з одного боку є людина і громадянин, а з  іншого - держава.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24631" y="2718761"/>
            <a:ext cx="4021540" cy="34778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000" b="1" err="1">
                <a:latin typeface="Times New Roman" pitchFamily="18" charset="0"/>
                <a:cs typeface="Times New Roman" pitchFamily="18" charset="0"/>
              </a:rPr>
              <a:t>Українська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держава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, в свою чергу, виступає </a:t>
            </a:r>
            <a:r>
              <a:rPr lang="ru-RU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гарантом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, тобто бере на себе виключні конституційні обов'язки дбати про людину, її життя і здоров'я, честь і гідність, недоторканість 1 безпеку (ч. 1 ст. 3 Конституції); утверджує І забезпечує права і свободи людини та відповідає перед людиною за свою діяльність (ч. 2 ст. 3 Конституції) тощо.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3291" y="2718760"/>
            <a:ext cx="4021540" cy="3416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, та саме </a:t>
            </a:r>
            <a:r>
              <a:rPr lang="ru-RU" sz="2000" b="1" err="1">
                <a:latin typeface="Times New Roman" pitchFamily="18" charset="0"/>
                <a:cs typeface="Times New Roman" pitchFamily="18" charset="0"/>
              </a:rPr>
              <a:t>громадянин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, як суб’єкт конституцйних прав і свобод є носієм цих прав і свобод. Її обов’язок заключається у тому, що вона має не порушувати права </a:t>
            </a:r>
            <a:r>
              <a:rPr lang="ru-RU" sz="200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осіб.</a:t>
            </a:r>
          </a:p>
          <a:p>
            <a:endParaRPr lang="uk-UA" sz="2400">
              <a:latin typeface="Times New Roman" pitchFamily="18" charset="0"/>
              <a:cs typeface="Times New Roman" pitchFamily="18" charset="0"/>
            </a:endParaRPr>
          </a:p>
          <a:p>
            <a:endParaRPr lang="uk-UA" sz="2400">
              <a:latin typeface="Times New Roman" pitchFamily="18" charset="0"/>
              <a:cs typeface="Times New Roman" pitchFamily="18" charset="0"/>
            </a:endParaRPr>
          </a:p>
          <a:p>
            <a:endParaRPr lang="uk-UA" sz="2400">
              <a:latin typeface="Times New Roman" pitchFamily="18" charset="0"/>
              <a:cs typeface="Times New Roman" pitchFamily="18" charset="0"/>
            </a:endParaRP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ами влево/вправо 5"/>
          <p:cNvSpPr/>
          <p:nvPr/>
        </p:nvSpPr>
        <p:spPr>
          <a:xfrm>
            <a:off x="4885900" y="4007964"/>
            <a:ext cx="2674961" cy="2019869"/>
          </a:xfrm>
          <a:prstGeom prst="leftRightArrowCallou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07078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912961" y="3516571"/>
            <a:ext cx="9523864" cy="187429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Визнання і захист прав людини - </a:t>
            </a:r>
            <a:r>
              <a:rPr lang="ru-RU" sz="2000" b="1" u="sng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головний обов'язок держави</a:t>
            </a: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Держава жодною мірою не наділяє індивіда правами, вона лише повинна визнати їх існування. Прийнявши Конституцію, Українська держава визнала і узяла під свій захист невід'ємні, невідчужувані права людини.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4537" y="1175981"/>
            <a:ext cx="9523864" cy="185382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Права людини належать </a:t>
            </a:r>
            <a:r>
              <a:rPr lang="ru-RU" sz="2000" b="1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кожному індивіду</a:t>
            </a: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незалежно від належності до громадянства тієї або іншої країни, расової або національної приналежності. Кожна людина є носієм природних, породжених самою природою людини, прав.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8488907" y="2866030"/>
            <a:ext cx="914400" cy="818866"/>
          </a:xfrm>
          <a:prstGeom prst="downArrow">
            <a:avLst/>
          </a:prstGeom>
          <a:solidFill>
            <a:schemeClr val="tx1">
              <a:lumMod val="65000"/>
              <a:lumOff val="35000"/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7583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3266233" y="431574"/>
            <a:ext cx="5616624" cy="6063952"/>
          </a:xfrm>
          <a:prstGeom prst="verticalScroll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8566" y="1309038"/>
            <a:ext cx="5959215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99545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Права людини понад усе">
            <a:extLst>
              <a:ext uri="{FF2B5EF4-FFF2-40B4-BE49-F238E27FC236}">
                <a16:creationId xmlns:a16="http://schemas.microsoft.com/office/drawing/2014/main" id="{B4A5C03F-1E84-4DA4-9765-3ED5115F1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7"/>
            <a:ext cx="12191999" cy="686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F4200C-519C-45C7-887B-4BC1FBB454F7}"/>
              </a:ext>
            </a:extLst>
          </p:cNvPr>
          <p:cNvSpPr/>
          <p:nvPr/>
        </p:nvSpPr>
        <p:spPr>
          <a:xfrm>
            <a:off x="8767936" y="188640"/>
            <a:ext cx="3168352" cy="2232248"/>
          </a:xfrm>
          <a:prstGeom prst="rect">
            <a:avLst/>
          </a:prstGeom>
          <a:solidFill>
            <a:srgbClr val="2440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Додержання прав людини в умовах надзвичайного та воєнного </a:t>
            </a:r>
            <a:r>
              <a:rPr lang="uk-UA" sz="2400" b="1" dirty="0" smtClean="0"/>
              <a:t> </a:t>
            </a:r>
            <a:r>
              <a:rPr lang="uk-UA" sz="2400" b="1" dirty="0"/>
              <a:t>стану</a:t>
            </a:r>
          </a:p>
        </p:txBody>
      </p:sp>
    </p:spTree>
    <p:extLst>
      <p:ext uri="{BB962C8B-B14F-4D97-AF65-F5344CB8AC3E}">
        <p14:creationId xmlns:p14="http://schemas.microsoft.com/office/powerpoint/2010/main" val="175451694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EC5DFE-BA2B-4653-838F-984121938C4E}"/>
              </a:ext>
            </a:extLst>
          </p:cNvPr>
          <p:cNvSpPr/>
          <p:nvPr/>
        </p:nvSpPr>
        <p:spPr>
          <a:xfrm>
            <a:off x="2855640" y="0"/>
            <a:ext cx="7056784" cy="1125538"/>
          </a:xfrm>
          <a:prstGeom prst="rect">
            <a:avLst/>
          </a:prstGeom>
          <a:solidFill>
            <a:srgbClr val="0F0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dirty="0"/>
              <a:t>Воєнний стан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" name="Выноска: стрелка вниз 2">
            <a:extLst>
              <a:ext uri="{FF2B5EF4-FFF2-40B4-BE49-F238E27FC236}">
                <a16:creationId xmlns:a16="http://schemas.microsoft.com/office/drawing/2014/main" id="{707410E4-053F-4C5A-ACB4-80401A9A365B}"/>
              </a:ext>
            </a:extLst>
          </p:cNvPr>
          <p:cNvSpPr/>
          <p:nvPr/>
        </p:nvSpPr>
        <p:spPr>
          <a:xfrm>
            <a:off x="4727575" y="1119189"/>
            <a:ext cx="3240088" cy="1081087"/>
          </a:xfrm>
          <a:prstGeom prst="downArrowCallou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Передбачає надання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874385C-CFBE-4754-BBB7-689FF3358354}"/>
              </a:ext>
            </a:extLst>
          </p:cNvPr>
          <p:cNvSpPr/>
          <p:nvPr/>
        </p:nvSpPr>
        <p:spPr>
          <a:xfrm>
            <a:off x="2495551" y="2200276"/>
            <a:ext cx="7777163" cy="101282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/>
              <a:t>органам державної влади, військовому командуванню, військовим адміністраціям та органам місцевого самоврядування</a:t>
            </a:r>
            <a:endParaRPr lang="uk-UA" b="1"/>
          </a:p>
        </p:txBody>
      </p:sp>
      <p:sp>
        <p:nvSpPr>
          <p:cNvPr id="5" name="Выноска: стрелка вниз 4">
            <a:extLst>
              <a:ext uri="{FF2B5EF4-FFF2-40B4-BE49-F238E27FC236}">
                <a16:creationId xmlns:a16="http://schemas.microsoft.com/office/drawing/2014/main" id="{5255B32D-6916-432E-AAC3-4A8221AD78AC}"/>
              </a:ext>
            </a:extLst>
          </p:cNvPr>
          <p:cNvSpPr/>
          <p:nvPr/>
        </p:nvSpPr>
        <p:spPr>
          <a:xfrm>
            <a:off x="4764089" y="3208338"/>
            <a:ext cx="3240087" cy="1079500"/>
          </a:xfrm>
          <a:prstGeom prst="downArrowCallou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Повноважень для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A59F730-5A77-485F-9315-D5F801758323}"/>
              </a:ext>
            </a:extLst>
          </p:cNvPr>
          <p:cNvSpPr/>
          <p:nvPr/>
        </p:nvSpPr>
        <p:spPr>
          <a:xfrm>
            <a:off x="1703388" y="4287839"/>
            <a:ext cx="4679950" cy="194468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/>
              <a:t>відвернення загрози, відсічі збройної агресії та забезпечення національної безпеки, усунення загрози небезпеки державній незалежності України, її територіальній цілісності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CC41ACF-FC13-4415-B4DD-C06D9734E1EE}"/>
              </a:ext>
            </a:extLst>
          </p:cNvPr>
          <p:cNvSpPr/>
          <p:nvPr/>
        </p:nvSpPr>
        <p:spPr>
          <a:xfrm>
            <a:off x="6383338" y="4287839"/>
            <a:ext cx="4284662" cy="1944687"/>
          </a:xfrm>
          <a:prstGeom prst="rect">
            <a:avLst/>
          </a:prstGeom>
          <a:solidFill>
            <a:srgbClr val="0F0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bg1"/>
                </a:solidFill>
              </a:rPr>
              <a:t>обмеження конституційних прав і свобод людини і громадянина та прав і законних інтересів юридичних осіб, (тимчасове, зумовлене загрозою) </a:t>
            </a:r>
          </a:p>
        </p:txBody>
      </p:sp>
    </p:spTree>
    <p:extLst>
      <p:ext uri="{BB962C8B-B14F-4D97-AF65-F5344CB8AC3E}">
        <p14:creationId xmlns:p14="http://schemas.microsoft.com/office/powerpoint/2010/main" val="387087235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38CD0E9D-136B-4F77-9A52-2EE872B80782}"/>
              </a:ext>
            </a:extLst>
          </p:cNvPr>
          <p:cNvGraphicFramePr/>
          <p:nvPr/>
        </p:nvGraphicFramePr>
        <p:xfrm>
          <a:off x="152400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273932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38CD0E9D-136B-4F77-9A52-2EE872B80782}"/>
              </a:ext>
            </a:extLst>
          </p:cNvPr>
          <p:cNvGraphicFramePr/>
          <p:nvPr/>
        </p:nvGraphicFramePr>
        <p:xfrm>
          <a:off x="152400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673719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38CD0E9D-136B-4F77-9A52-2EE872B80782}"/>
              </a:ext>
            </a:extLst>
          </p:cNvPr>
          <p:cNvGraphicFramePr/>
          <p:nvPr/>
        </p:nvGraphicFramePr>
        <p:xfrm>
          <a:off x="152400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7062177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BB3B097-3769-48DF-9B5E-3B2EA09AD37A}"/>
              </a:ext>
            </a:extLst>
          </p:cNvPr>
          <p:cNvGrpSpPr/>
          <p:nvPr/>
        </p:nvGrpSpPr>
        <p:grpSpPr>
          <a:xfrm>
            <a:off x="1507955" y="-28609"/>
            <a:ext cx="9144000" cy="2021005"/>
            <a:chOff x="0" y="0"/>
            <a:chExt cx="9144000" cy="1593949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0F3D4849-37B4-4C0E-8A88-2826D0071D67}"/>
                </a:ext>
              </a:extLst>
            </p:cNvPr>
            <p:cNvSpPr/>
            <p:nvPr/>
          </p:nvSpPr>
          <p:spPr>
            <a:xfrm>
              <a:off x="0" y="0"/>
              <a:ext cx="9144000" cy="1593949"/>
            </a:xfrm>
            <a:prstGeom prst="roundRect">
              <a:avLst>
                <a:gd name="adj" fmla="val 10000"/>
              </a:avLst>
            </a:prstGeom>
            <a:solidFill>
              <a:srgbClr val="24403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Прямоугольник: скругленные углы 4">
              <a:extLst>
                <a:ext uri="{FF2B5EF4-FFF2-40B4-BE49-F238E27FC236}">
                  <a16:creationId xmlns:a16="http://schemas.microsoft.com/office/drawing/2014/main" id="{6EE84DB5-8ED0-40DF-8880-175F89DA605A}"/>
                </a:ext>
              </a:extLst>
            </p:cNvPr>
            <p:cNvSpPr txBox="1"/>
            <p:nvPr/>
          </p:nvSpPr>
          <p:spPr>
            <a:xfrm>
              <a:off x="1988194" y="0"/>
              <a:ext cx="7155805" cy="15817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500" dirty="0"/>
                <a:t>Кожному гарантується недоторканність житла (ст.30)</a:t>
              </a:r>
              <a:r>
                <a:rPr lang="uk-UA" sz="2800" b="1" dirty="0"/>
                <a:t> </a:t>
              </a:r>
            </a:p>
            <a:p>
              <a:pPr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200" b="1" dirty="0"/>
                <a:t>ПОРЯДОК перевірки документів в осіб, огляду речей, транспортних засобів, багажу та вантажів, службових приміщень і житла громадян під час забезпечення заходів правового режиму воєнного стану Постанова КМУ (</a:t>
              </a:r>
              <a:r>
                <a:rPr lang="uk-UA" sz="1200" dirty="0"/>
                <a:t>29.12.2021 р.) </a:t>
              </a:r>
            </a:p>
            <a:p>
              <a:pPr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500" dirty="0"/>
            </a:p>
          </p:txBody>
        </p:sp>
      </p:grp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36B77EB-268D-4AEB-87BD-D9FC912AE4CE}"/>
              </a:ext>
            </a:extLst>
          </p:cNvPr>
          <p:cNvSpPr/>
          <p:nvPr/>
        </p:nvSpPr>
        <p:spPr>
          <a:xfrm>
            <a:off x="1559851" y="176080"/>
            <a:ext cx="1828800" cy="1275159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000" b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FC94265-40F5-4A91-99A8-9920D9A9C681}"/>
              </a:ext>
            </a:extLst>
          </p:cNvPr>
          <p:cNvSpPr/>
          <p:nvPr/>
        </p:nvSpPr>
        <p:spPr>
          <a:xfrm>
            <a:off x="2465457" y="1992396"/>
            <a:ext cx="7488832" cy="10801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Уповноважена особа може проникнути до житла чи іншого володіння особи без вмотивованого рішення суду лише в невідкладних випадках, пов’язаних із</a:t>
            </a:r>
            <a:endParaRPr lang="uk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2BF28EB-CDDC-47D2-8E15-9E35351FAABE}"/>
              </a:ext>
            </a:extLst>
          </p:cNvPr>
          <p:cNvSpPr/>
          <p:nvPr/>
        </p:nvSpPr>
        <p:spPr>
          <a:xfrm>
            <a:off x="1964175" y="3493553"/>
            <a:ext cx="3024336" cy="1512168"/>
          </a:xfrm>
          <a:prstGeom prst="rect">
            <a:avLst/>
          </a:prstGeom>
          <a:solidFill>
            <a:srgbClr val="4A20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/>
              <a:t>рятуванням життя людей та цінного майна під час надзвичайних ситуацій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F0AFAD0-B590-43A4-9CD8-DAC0A5EEF1CE}"/>
              </a:ext>
            </a:extLst>
          </p:cNvPr>
          <p:cNvSpPr/>
          <p:nvPr/>
        </p:nvSpPr>
        <p:spPr>
          <a:xfrm>
            <a:off x="7051354" y="3493553"/>
            <a:ext cx="3312368" cy="1512168"/>
          </a:xfrm>
          <a:prstGeom prst="rect">
            <a:avLst/>
          </a:prstGeom>
          <a:solidFill>
            <a:srgbClr val="4A20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переслідуванням осіб, підозрюваних у вчиненні кримінального правопорушення</a:t>
            </a:r>
            <a:endParaRPr lang="uk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6B4A190-FF40-43C3-9C12-A00059C342A0}"/>
              </a:ext>
            </a:extLst>
          </p:cNvPr>
          <p:cNvSpPr/>
          <p:nvPr/>
        </p:nvSpPr>
        <p:spPr>
          <a:xfrm>
            <a:off x="4043772" y="5247245"/>
            <a:ext cx="4104456" cy="1368152"/>
          </a:xfrm>
          <a:prstGeom prst="rect">
            <a:avLst/>
          </a:prstGeom>
          <a:solidFill>
            <a:srgbClr val="4A20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/>
              <a:t>припиненням злочину, що загрожує життю осіб, які перебувають в житлі або іншому володінні особи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2D3F9C81-F7F3-43F5-8135-76584E602506}"/>
              </a:ext>
            </a:extLst>
          </p:cNvPr>
          <p:cNvCxnSpPr>
            <a:stCxn id="7" idx="2"/>
            <a:endCxn id="8" idx="3"/>
          </p:cNvCxnSpPr>
          <p:nvPr/>
        </p:nvCxnSpPr>
        <p:spPr>
          <a:xfrm flipH="1">
            <a:off x="4988511" y="3072517"/>
            <a:ext cx="1221362" cy="11771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B13A863F-15ED-4623-9D80-E50E8C49A8F7}"/>
              </a:ext>
            </a:extLst>
          </p:cNvPr>
          <p:cNvCxnSpPr>
            <a:stCxn id="7" idx="2"/>
            <a:endCxn id="9" idx="1"/>
          </p:cNvCxnSpPr>
          <p:nvPr/>
        </p:nvCxnSpPr>
        <p:spPr>
          <a:xfrm>
            <a:off x="6209874" y="3072517"/>
            <a:ext cx="841481" cy="11771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3C66335E-22C3-465A-B380-ACD1789676D3}"/>
              </a:ext>
            </a:extLst>
          </p:cNvPr>
          <p:cNvCxnSpPr>
            <a:stCxn id="7" idx="2"/>
          </p:cNvCxnSpPr>
          <p:nvPr/>
        </p:nvCxnSpPr>
        <p:spPr>
          <a:xfrm>
            <a:off x="6209873" y="3072517"/>
            <a:ext cx="0" cy="21747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62229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9311" y="95534"/>
            <a:ext cx="9688160" cy="544584"/>
          </a:xfrm>
        </p:spPr>
        <p:txBody>
          <a:bodyPr>
            <a:normAutofit fontScale="90000"/>
          </a:bodyPr>
          <a:lstStyle/>
          <a:p>
            <a:r>
              <a:rPr lang="ru-RU" sz="4400" u="sng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Поняття прав людин</a:t>
            </a:r>
            <a:r>
              <a:rPr lang="uk-UA" sz="4400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і прав громадянина</a:t>
            </a:r>
            <a:endParaRPr lang="ru-RU" sz="4400" u="sng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 txBox="1"/>
          <p:nvPr/>
        </p:nvSpPr>
        <p:spPr>
          <a:xfrm>
            <a:off x="1257782" y="1232312"/>
            <a:ext cx="9791220" cy="142198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Основні права людини 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гарантована законом міра свободи (можливості) особи, яка відповідно до досягнутого рівня еволюції людства в змозі забезпечити її існування і розвиток та закріплена у вигляді міжнародного стандарту як загальна і рівна для усіх людей.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032000" y="3124200"/>
            <a:ext cx="8026400" cy="571500"/>
          </a:xfrm>
          <a:prstGeom prst="flowChartAlternateProcess">
            <a:avLst/>
          </a:prstGeom>
          <a:solidFill>
            <a:srgbClr val="0F04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Ці права невід'ємні, інакше кажучи, заборонено будь-яке посягання на ці права. 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032000" y="3848100"/>
            <a:ext cx="8026400" cy="571500"/>
          </a:xfrm>
          <a:prstGeom prst="flowChartAlternateProcess">
            <a:avLst/>
          </a:prstGeom>
          <a:solidFill>
            <a:srgbClr val="0F04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Можуть бути обмежені лише в тій мірі, в якій це необхідно для захисту прав іншої людини.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032000" y="4533900"/>
            <a:ext cx="8026400" cy="571500"/>
          </a:xfrm>
          <a:prstGeom prst="flowChartAlternateProcess">
            <a:avLst/>
          </a:prstGeom>
          <a:solidFill>
            <a:srgbClr val="0F04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Права людини невідчужувані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032000" y="5194300"/>
            <a:ext cx="8026400" cy="571500"/>
          </a:xfrm>
          <a:prstGeom prst="flowChartAlternateProcess">
            <a:avLst/>
          </a:prstGeom>
          <a:solidFill>
            <a:srgbClr val="0F04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Належать кожному індивіду, незалежно від належності до громадянства тієї або іншої країни, расової або національної приналежності. 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2032000" y="5943600"/>
            <a:ext cx="8026400" cy="571500"/>
          </a:xfrm>
          <a:prstGeom prst="flowChartAlternateProcess">
            <a:avLst/>
          </a:prstGeom>
          <a:solidFill>
            <a:srgbClr val="0F04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Кожна людина є носієм природних, породжених самою природою людини, прав.</a:t>
            </a: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1841500" y="3314700"/>
            <a:ext cx="279400" cy="762000"/>
          </a:xfrm>
          <a:prstGeom prst="curved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1841500" y="4095750"/>
            <a:ext cx="279400" cy="762000"/>
          </a:xfrm>
          <a:prstGeom prst="curved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1841500" y="4895850"/>
            <a:ext cx="279400" cy="762000"/>
          </a:xfrm>
          <a:prstGeom prst="curved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1841500" y="5664200"/>
            <a:ext cx="279400" cy="762000"/>
          </a:xfrm>
          <a:prstGeom prst="curved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 flipH="1">
            <a:off x="9944102" y="3314700"/>
            <a:ext cx="342900" cy="762000"/>
          </a:xfrm>
          <a:prstGeom prst="curved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 flipH="1">
            <a:off x="9944102" y="4095750"/>
            <a:ext cx="342900" cy="762000"/>
          </a:xfrm>
          <a:prstGeom prst="curved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 flipH="1">
            <a:off x="9944102" y="4895850"/>
            <a:ext cx="342900" cy="762000"/>
          </a:xfrm>
          <a:prstGeom prst="curved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 flipH="1">
            <a:off x="9944102" y="5664200"/>
            <a:ext cx="342900" cy="762000"/>
          </a:xfrm>
          <a:prstGeom prst="curved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5667256" y="2654300"/>
            <a:ext cx="755891" cy="46990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907523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1C42380-3950-4CEF-8F89-63363488B541}"/>
              </a:ext>
            </a:extLst>
          </p:cNvPr>
          <p:cNvGrpSpPr/>
          <p:nvPr/>
        </p:nvGrpSpPr>
        <p:grpSpPr>
          <a:xfrm>
            <a:off x="1528700" y="1"/>
            <a:ext cx="9144000" cy="1593949"/>
            <a:chOff x="0" y="5260032"/>
            <a:chExt cx="9144000" cy="1593949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9D529500-5FC9-4467-8AEA-4AB77209A67A}"/>
                </a:ext>
              </a:extLst>
            </p:cNvPr>
            <p:cNvSpPr/>
            <p:nvPr/>
          </p:nvSpPr>
          <p:spPr>
            <a:xfrm>
              <a:off x="0" y="5260032"/>
              <a:ext cx="9144000" cy="1593949"/>
            </a:xfrm>
            <a:prstGeom prst="roundRect">
              <a:avLst>
                <a:gd name="adj" fmla="val 10000"/>
              </a:avLst>
            </a:prstGeom>
            <a:solidFill>
              <a:srgbClr val="24403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Прямоугольник: скругленные углы 4">
              <a:extLst>
                <a:ext uri="{FF2B5EF4-FFF2-40B4-BE49-F238E27FC236}">
                  <a16:creationId xmlns:a16="http://schemas.microsoft.com/office/drawing/2014/main" id="{50ECB68C-F724-4534-9309-A48066A19A99}"/>
                </a:ext>
              </a:extLst>
            </p:cNvPr>
            <p:cNvSpPr txBox="1"/>
            <p:nvPr/>
          </p:nvSpPr>
          <p:spPr>
            <a:xfrm>
              <a:off x="1988194" y="5260032"/>
              <a:ext cx="7155805" cy="15939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500" dirty="0"/>
                <a:t>володіти, користуватися і розпоряджатися своєю власністю </a:t>
              </a:r>
              <a:r>
                <a:rPr lang="ru-RU" sz="2500" dirty="0"/>
                <a:t>(ст.41)</a:t>
              </a:r>
            </a:p>
          </p:txBody>
        </p:sp>
      </p:grp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A13EB09-8C74-4A8C-AD26-C0934511CCF8}"/>
              </a:ext>
            </a:extLst>
          </p:cNvPr>
          <p:cNvSpPr/>
          <p:nvPr/>
        </p:nvSpPr>
        <p:spPr>
          <a:xfrm>
            <a:off x="1608397" y="159395"/>
            <a:ext cx="1828800" cy="1275159"/>
          </a:xfrm>
          <a:prstGeom prst="roundRect">
            <a:avLst>
              <a:gd name="adj" fmla="val 1000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000" r="-1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DF75B7C-5AB5-4D87-9D8F-FC82D52911CA}"/>
              </a:ext>
            </a:extLst>
          </p:cNvPr>
          <p:cNvSpPr/>
          <p:nvPr/>
        </p:nvSpPr>
        <p:spPr>
          <a:xfrm>
            <a:off x="2783632" y="2348881"/>
            <a:ext cx="7056784" cy="1593949"/>
          </a:xfrm>
          <a:prstGeom prst="rect">
            <a:avLst/>
          </a:prstGeom>
          <a:solidFill>
            <a:srgbClr val="0F0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«Про передачу, примусове відчуження або вилучення майна в умовах правового режиму воєнного чи надзвичайного стану</a:t>
            </a:r>
          </a:p>
          <a:p>
            <a:pPr algn="ctr"/>
            <a:r>
              <a:rPr lang="uk-UA" b="1" dirty="0"/>
              <a:t>Закон України від 17.05.2012 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32112BDE-D0AB-4A96-A46D-473A9F2CC696}"/>
              </a:ext>
            </a:extLst>
          </p:cNvPr>
          <p:cNvSpPr/>
          <p:nvPr/>
        </p:nvSpPr>
        <p:spPr>
          <a:xfrm>
            <a:off x="6023992" y="1593948"/>
            <a:ext cx="1008112" cy="754933"/>
          </a:xfrm>
          <a:prstGeom prst="downArrow">
            <a:avLst/>
          </a:prstGeom>
          <a:solidFill>
            <a:srgbClr val="0F0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977783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7EC8BC7-3F30-46F3-9D97-705003336822}"/>
              </a:ext>
            </a:extLst>
          </p:cNvPr>
          <p:cNvGrpSpPr/>
          <p:nvPr/>
        </p:nvGrpSpPr>
        <p:grpSpPr>
          <a:xfrm>
            <a:off x="1527826" y="27975"/>
            <a:ext cx="9144000" cy="1593949"/>
            <a:chOff x="0" y="0"/>
            <a:chExt cx="9144000" cy="1593949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56166AE7-D9EF-4862-8AC6-69BCB7064F0D}"/>
                </a:ext>
              </a:extLst>
            </p:cNvPr>
            <p:cNvSpPr/>
            <p:nvPr/>
          </p:nvSpPr>
          <p:spPr>
            <a:xfrm>
              <a:off x="0" y="0"/>
              <a:ext cx="9144000" cy="1593949"/>
            </a:xfrm>
            <a:prstGeom prst="roundRect">
              <a:avLst>
                <a:gd name="adj" fmla="val 10000"/>
              </a:avLst>
            </a:prstGeom>
            <a:solidFill>
              <a:srgbClr val="24403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Прямоугольник: скругленные углы 4">
              <a:extLst>
                <a:ext uri="{FF2B5EF4-FFF2-40B4-BE49-F238E27FC236}">
                  <a16:creationId xmlns:a16="http://schemas.microsoft.com/office/drawing/2014/main" id="{CCCFD30F-46CC-42B0-9C33-410371109FF0}"/>
                </a:ext>
              </a:extLst>
            </p:cNvPr>
            <p:cNvSpPr txBox="1"/>
            <p:nvPr/>
          </p:nvSpPr>
          <p:spPr>
            <a:xfrm>
              <a:off x="1988194" y="0"/>
              <a:ext cx="7155805" cy="15939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500" dirty="0"/>
                <a:t>право на свободу думки і слова, на вільне вираження своїх поглядів і переконань (ст.34)</a:t>
              </a:r>
            </a:p>
          </p:txBody>
        </p:sp>
      </p:grp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F295221-9C44-4513-8BD6-0B3015F02A3B}"/>
              </a:ext>
            </a:extLst>
          </p:cNvPr>
          <p:cNvSpPr/>
          <p:nvPr/>
        </p:nvSpPr>
        <p:spPr>
          <a:xfrm>
            <a:off x="1631636" y="187369"/>
            <a:ext cx="1828800" cy="1275159"/>
          </a:xfrm>
          <a:prstGeom prst="roundRect">
            <a:avLst>
              <a:gd name="adj" fmla="val 1000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000" r="-1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0D2D264-CD61-49DE-A88E-C8AC9EFD526D}"/>
              </a:ext>
            </a:extLst>
          </p:cNvPr>
          <p:cNvSpPr/>
          <p:nvPr/>
        </p:nvSpPr>
        <p:spPr>
          <a:xfrm>
            <a:off x="3071664" y="1629726"/>
            <a:ext cx="5472608" cy="792088"/>
          </a:xfrm>
          <a:prstGeom prst="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/>
              <a:t>Глорифікація</a:t>
            </a:r>
            <a:r>
              <a:rPr lang="uk-UA" b="1" dirty="0"/>
              <a:t> (з 03.05.2022 р.)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AF816AC-9432-4ACC-A4EB-B52D4B968014}"/>
              </a:ext>
            </a:extLst>
          </p:cNvPr>
          <p:cNvSpPr/>
          <p:nvPr/>
        </p:nvSpPr>
        <p:spPr>
          <a:xfrm>
            <a:off x="2423592" y="2780929"/>
            <a:ext cx="7056784" cy="1070347"/>
          </a:xfrm>
          <a:prstGeom prst="rect">
            <a:avLst/>
          </a:prstGeom>
          <a:solidFill>
            <a:srgbClr val="0F0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вихваляння, звеличення, славлення, прославлення дій та/або бездіяльності осіб… 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86FA988C-1144-4458-BFFF-544CF56CC588}"/>
              </a:ext>
            </a:extLst>
          </p:cNvPr>
          <p:cNvSpPr/>
          <p:nvPr/>
        </p:nvSpPr>
        <p:spPr>
          <a:xfrm>
            <a:off x="5447928" y="2421814"/>
            <a:ext cx="504056" cy="35911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1387AE-B200-437B-ABE6-80B5E179F09B}"/>
              </a:ext>
            </a:extLst>
          </p:cNvPr>
          <p:cNvSpPr/>
          <p:nvPr/>
        </p:nvSpPr>
        <p:spPr>
          <a:xfrm>
            <a:off x="2135560" y="4221088"/>
            <a:ext cx="7776864" cy="244954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які здійснювали або здійснюють збройну агресію проти України,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представників збройних формувань Російської Федерації,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незаконних збройних формувань, банд, найманців, створених та/або підпорядкованих, та/або керованих, та/або фінансованих Російською Федерацією,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представників окупаційної адміністрації Російської Федерації, які відповідальні за управління тимчасово окупованими територіями України,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представників підконтрольних Російській Федерації самопроголошених органів, які узурпували виконання владних функцій на тимчасово окупованих територіях України, у тому числі шляхом їх визначення як "повстанці", "ополченці", "ввічливі люди" тощо;</a:t>
            </a: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6A1A125F-6E11-4559-ABAA-EB0AC05F5911}"/>
              </a:ext>
            </a:extLst>
          </p:cNvPr>
          <p:cNvSpPr/>
          <p:nvPr/>
        </p:nvSpPr>
        <p:spPr>
          <a:xfrm>
            <a:off x="5447928" y="3851275"/>
            <a:ext cx="504056" cy="35911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0894868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43A01BE-9639-47EB-9195-E5FA01CA1BD7}"/>
              </a:ext>
            </a:extLst>
          </p:cNvPr>
          <p:cNvGrpSpPr/>
          <p:nvPr/>
        </p:nvGrpSpPr>
        <p:grpSpPr>
          <a:xfrm>
            <a:off x="1529361" y="1"/>
            <a:ext cx="9144000" cy="1593949"/>
            <a:chOff x="0" y="5260032"/>
            <a:chExt cx="9144000" cy="1593949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2D5C863E-8174-4563-9479-559470D9A1B3}"/>
                </a:ext>
              </a:extLst>
            </p:cNvPr>
            <p:cNvSpPr/>
            <p:nvPr/>
          </p:nvSpPr>
          <p:spPr>
            <a:xfrm>
              <a:off x="0" y="5260032"/>
              <a:ext cx="9144000" cy="1593949"/>
            </a:xfrm>
            <a:prstGeom prst="roundRect">
              <a:avLst>
                <a:gd name="adj" fmla="val 10000"/>
              </a:avLst>
            </a:prstGeom>
            <a:solidFill>
              <a:srgbClr val="24403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Прямоугольник: скругленные углы 4">
              <a:extLst>
                <a:ext uri="{FF2B5EF4-FFF2-40B4-BE49-F238E27FC236}">
                  <a16:creationId xmlns:a16="http://schemas.microsoft.com/office/drawing/2014/main" id="{C1211823-FE32-414A-BA48-D5B1554614B5}"/>
                </a:ext>
              </a:extLst>
            </p:cNvPr>
            <p:cNvSpPr txBox="1"/>
            <p:nvPr/>
          </p:nvSpPr>
          <p:spPr>
            <a:xfrm>
              <a:off x="1988194" y="5260032"/>
              <a:ext cx="7155805" cy="15939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500" dirty="0"/>
                <a:t>свобода пересування, вільний вибір місця проживання, право вільно залишати територію України (ст.33)</a:t>
              </a:r>
            </a:p>
          </p:txBody>
        </p:sp>
      </p:grp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449656A-933A-474D-8B28-0CF5DD62974C}"/>
              </a:ext>
            </a:extLst>
          </p:cNvPr>
          <p:cNvSpPr/>
          <p:nvPr/>
        </p:nvSpPr>
        <p:spPr>
          <a:xfrm>
            <a:off x="1700043" y="159395"/>
            <a:ext cx="1828800" cy="1275159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000" r="-1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412AA7F-B342-41DF-AC7B-345DA8A08AF8}"/>
              </a:ext>
            </a:extLst>
          </p:cNvPr>
          <p:cNvSpPr/>
          <p:nvPr/>
        </p:nvSpPr>
        <p:spPr>
          <a:xfrm>
            <a:off x="3935760" y="1988840"/>
            <a:ext cx="4248472" cy="936104"/>
          </a:xfrm>
          <a:prstGeom prst="ellipse">
            <a:avLst/>
          </a:prstGeom>
          <a:solidFill>
            <a:srgbClr val="0F0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Нормативна основа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6CEF35-B053-42C9-9587-10A4A07AAD05}"/>
              </a:ext>
            </a:extLst>
          </p:cNvPr>
          <p:cNvSpPr/>
          <p:nvPr/>
        </p:nvSpPr>
        <p:spPr>
          <a:xfrm>
            <a:off x="1679617" y="3319835"/>
            <a:ext cx="3675877" cy="129614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r>
              <a:rPr lang="uk-UA" dirty="0"/>
              <a:t>Порядок</a:t>
            </a:r>
            <a:br>
              <a:rPr lang="uk-UA" dirty="0"/>
            </a:br>
            <a:r>
              <a:rPr lang="uk-UA" dirty="0"/>
              <a:t>здійснення заходів під час запровадження комендантської години та встановлення спеціального режиму світломаскування в окремих місцевостях, де введено воєнний стан Постанова КМУ від 08.07.2020 р.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019A95C-D345-466C-915C-65DA2266B299}"/>
              </a:ext>
            </a:extLst>
          </p:cNvPr>
          <p:cNvSpPr/>
          <p:nvPr/>
        </p:nvSpPr>
        <p:spPr>
          <a:xfrm>
            <a:off x="6740606" y="3319835"/>
            <a:ext cx="3675877" cy="139070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uk-UA" dirty="0"/>
              <a:t>Про затвердження Правил перетинання державного кордону громадянами України</a:t>
            </a:r>
          </a:p>
          <a:p>
            <a:pPr algn="ctr"/>
            <a:r>
              <a:rPr lang="uk-UA" dirty="0"/>
              <a:t>Постанова КМУ від 27.01.1995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B7A78C62-5214-496B-B468-F22F2F28D220}"/>
              </a:ext>
            </a:extLst>
          </p:cNvPr>
          <p:cNvCxnSpPr>
            <a:cxnSpLocks/>
            <a:stCxn id="6" idx="4"/>
            <a:endCxn id="7" idx="3"/>
          </p:cNvCxnSpPr>
          <p:nvPr/>
        </p:nvCxnSpPr>
        <p:spPr>
          <a:xfrm flipH="1">
            <a:off x="5355494" y="2924945"/>
            <a:ext cx="704503" cy="10429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46FBA17D-77F1-42EF-AD95-13AFB498B7DE}"/>
              </a:ext>
            </a:extLst>
          </p:cNvPr>
          <p:cNvCxnSpPr>
            <a:cxnSpLocks/>
            <a:stCxn id="6" idx="4"/>
            <a:endCxn id="8" idx="1"/>
          </p:cNvCxnSpPr>
          <p:nvPr/>
        </p:nvCxnSpPr>
        <p:spPr>
          <a:xfrm>
            <a:off x="6059997" y="2924944"/>
            <a:ext cx="680609" cy="10902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EF5FC39C-6D55-469C-94E8-6473F5CFDEBA}"/>
              </a:ext>
            </a:extLst>
          </p:cNvPr>
          <p:cNvSpPr/>
          <p:nvPr/>
        </p:nvSpPr>
        <p:spPr>
          <a:xfrm>
            <a:off x="5879977" y="1593949"/>
            <a:ext cx="788621" cy="38833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ysClr val="windowText" lastClr="000000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CB13B14-B5B4-4A7C-8053-12D35957C5FA}"/>
              </a:ext>
            </a:extLst>
          </p:cNvPr>
          <p:cNvSpPr/>
          <p:nvPr/>
        </p:nvSpPr>
        <p:spPr>
          <a:xfrm>
            <a:off x="2927648" y="4797152"/>
            <a:ext cx="6264696" cy="2060848"/>
          </a:xfrm>
          <a:prstGeom prst="rect">
            <a:avLst/>
          </a:prstGeom>
          <a:solidFill>
            <a:srgbClr val="0F0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Про затвердження Порядку проведення евакуації у разі загрози виникнення або виникнення надзвичайних ситуацій Постанова КМУ від 30.10.2013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Про затвердження Порядку проведення обов'язкової евакуації окремих категорій населення в разі введення правового режиму воєнного стану» Постанова КМУ від 07.11.2018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Про утворення Координаційного штабу з питань проведення обов'язкової евакуації населення в умовах воєнного стану» Постанова КМУ від 29.07.2022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 Про тимчасове переміщення (евакуацію) дітей та осіб, які проживають або зараховані до закладів різних типів, форм власності та підпорядкування на цілодобове перебування, та їх повернення» Постанова КМУ від 01.06.2023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370DE177-B100-4325-9CD5-0D7800861936}"/>
              </a:ext>
            </a:extLst>
          </p:cNvPr>
          <p:cNvCxnSpPr>
            <a:cxnSpLocks/>
            <a:stCxn id="6" idx="4"/>
          </p:cNvCxnSpPr>
          <p:nvPr/>
        </p:nvCxnSpPr>
        <p:spPr>
          <a:xfrm>
            <a:off x="6059996" y="2924944"/>
            <a:ext cx="0" cy="18722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26355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6B608B-2223-4001-A790-BD44F1EF1E74}"/>
              </a:ext>
            </a:extLst>
          </p:cNvPr>
          <p:cNvSpPr/>
          <p:nvPr/>
        </p:nvSpPr>
        <p:spPr>
          <a:xfrm>
            <a:off x="4821442" y="-4146"/>
            <a:ext cx="5846558" cy="170441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/>
              <a:t>це заборона перебування у певний період доби на вулицях та в інших громадських місцях без спеціально виданих перепусток і посвідчень</a:t>
            </a:r>
          </a:p>
        </p:txBody>
      </p:sp>
      <p:pic>
        <p:nvPicPr>
          <p:cNvPr id="15362" name="Picture 2" descr="Комендантська година на Київщині триватиме до ранку 7 квітня – АрміяInform">
            <a:extLst>
              <a:ext uri="{FF2B5EF4-FFF2-40B4-BE49-F238E27FC236}">
                <a16:creationId xmlns:a16="http://schemas.microsoft.com/office/drawing/2014/main" id="{315FFCD5-B411-42BF-814F-B7F62C7BC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586" y="-171400"/>
            <a:ext cx="3275856" cy="187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43F6F8E-37A4-435D-9CB2-FB61735F4B4C}"/>
              </a:ext>
            </a:extLst>
          </p:cNvPr>
          <p:cNvSpPr/>
          <p:nvPr/>
        </p:nvSpPr>
        <p:spPr>
          <a:xfrm>
            <a:off x="3143672" y="1700274"/>
            <a:ext cx="6048672" cy="1440694"/>
          </a:xfrm>
          <a:prstGeom prst="rect">
            <a:avLst/>
          </a:prstGeom>
          <a:solidFill>
            <a:srgbClr val="4A20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Патрулям на території, де запроваджено комендантську годину та встановлено спеціальний режим світломаскування надано право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829FDC2-6670-45DC-86E4-70839CDBDB04}"/>
              </a:ext>
            </a:extLst>
          </p:cNvPr>
          <p:cNvSpPr/>
          <p:nvPr/>
        </p:nvSpPr>
        <p:spPr>
          <a:xfrm>
            <a:off x="2081808" y="3636479"/>
            <a:ext cx="8388424" cy="1440694"/>
          </a:xfrm>
          <a:prstGeom prst="rect">
            <a:avLst/>
          </a:prstGeom>
          <a:solidFill>
            <a:srgbClr val="0F0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затримувати і доставляти в спец органи або підрозділи Національної поліції;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DE37A5CB-954B-4B27-81CC-EFB8321DAEB4}"/>
              </a:ext>
            </a:extLst>
          </p:cNvPr>
          <p:cNvSpPr/>
          <p:nvPr/>
        </p:nvSpPr>
        <p:spPr>
          <a:xfrm>
            <a:off x="5879976" y="3168069"/>
            <a:ext cx="792088" cy="43097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9E8E31E4-435B-428A-8B65-F144EC5AA4D9}"/>
              </a:ext>
            </a:extLst>
          </p:cNvPr>
          <p:cNvSpPr/>
          <p:nvPr/>
        </p:nvSpPr>
        <p:spPr>
          <a:xfrm>
            <a:off x="5890060" y="5099129"/>
            <a:ext cx="792088" cy="43097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958976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3F76275-D98B-4B68-940F-E478412800B5}"/>
              </a:ext>
            </a:extLst>
          </p:cNvPr>
          <p:cNvSpPr/>
          <p:nvPr/>
        </p:nvSpPr>
        <p:spPr>
          <a:xfrm>
            <a:off x="2135560" y="0"/>
            <a:ext cx="8388424" cy="1440694"/>
          </a:xfrm>
          <a:prstGeom prst="rect">
            <a:avLst/>
          </a:prstGeom>
          <a:solidFill>
            <a:srgbClr val="0F0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перевіряти в осіб документи, і </a:t>
            </a:r>
            <a:r>
              <a:rPr lang="uk-UA" b="1" dirty="0" err="1"/>
              <a:t>т.д</a:t>
            </a:r>
            <a:r>
              <a:rPr lang="uk-UA" b="1" dirty="0"/>
              <a:t>, 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B41F0A70-2B46-4D90-B514-C85814B82AF3}"/>
              </a:ext>
            </a:extLst>
          </p:cNvPr>
          <p:cNvSpPr/>
          <p:nvPr/>
        </p:nvSpPr>
        <p:spPr>
          <a:xfrm>
            <a:off x="4079776" y="1772816"/>
            <a:ext cx="3600400" cy="86409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/>
              <a:t>а в разі їх відсутності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9FA5B33-6493-4306-B719-328CB0EAFA92}"/>
              </a:ext>
            </a:extLst>
          </p:cNvPr>
          <p:cNvSpPr/>
          <p:nvPr/>
        </p:nvSpPr>
        <p:spPr>
          <a:xfrm>
            <a:off x="1524000" y="3068960"/>
            <a:ext cx="3693238" cy="144069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затримувати відповідних осіб та доставляти органи або підрозділи Національної поліції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627A03C-57F2-4EB4-9236-7A241086AB5B}"/>
              </a:ext>
            </a:extLst>
          </p:cNvPr>
          <p:cNvSpPr/>
          <p:nvPr/>
        </p:nvSpPr>
        <p:spPr>
          <a:xfrm>
            <a:off x="6744072" y="3068960"/>
            <a:ext cx="3693238" cy="144069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b="1" dirty="0"/>
              <a:t>проводити огляд речей, транспортних засобів, багажу та вантажів, які ними перевозяться;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3E97C9A2-BE20-4B97-A76C-66739761A9F6}"/>
              </a:ext>
            </a:extLst>
          </p:cNvPr>
          <p:cNvCxnSpPr>
            <a:stCxn id="3" idx="4"/>
            <a:endCxn id="4" idx="0"/>
          </p:cNvCxnSpPr>
          <p:nvPr/>
        </p:nvCxnSpPr>
        <p:spPr>
          <a:xfrm flipH="1">
            <a:off x="3370620" y="2636912"/>
            <a:ext cx="2509357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42CCE70D-02A5-4BAC-9736-993644DCB6F9}"/>
              </a:ext>
            </a:extLst>
          </p:cNvPr>
          <p:cNvCxnSpPr>
            <a:stCxn id="3" idx="4"/>
            <a:endCxn id="5" idx="0"/>
          </p:cNvCxnSpPr>
          <p:nvPr/>
        </p:nvCxnSpPr>
        <p:spPr>
          <a:xfrm>
            <a:off x="5879977" y="2636912"/>
            <a:ext cx="2710715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19546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DEA2725-35D4-4141-A82C-4E2CDAC8682F}"/>
              </a:ext>
            </a:extLst>
          </p:cNvPr>
          <p:cNvSpPr/>
          <p:nvPr/>
        </p:nvSpPr>
        <p:spPr>
          <a:xfrm>
            <a:off x="2279576" y="0"/>
            <a:ext cx="7920880" cy="129614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/>
              <a:t>Уповноважена особа має право вимагати в особи пред’явлення нею документів…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0BCE983-CE68-4F6D-8992-D76E80A4E814}"/>
              </a:ext>
            </a:extLst>
          </p:cNvPr>
          <p:cNvSpPr/>
          <p:nvPr/>
        </p:nvSpPr>
        <p:spPr>
          <a:xfrm>
            <a:off x="1703512" y="1772816"/>
            <a:ext cx="4176464" cy="1152128"/>
          </a:xfrm>
          <a:prstGeom prst="rect">
            <a:avLst/>
          </a:prstGeom>
          <a:solidFill>
            <a:srgbClr val="4A20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якщо особа має зовнішні ознаки, схожі на ознаки особи, яка перебуває в розшуку, або безвісно зниклої особи</a:t>
            </a:r>
            <a:endParaRPr lang="uk-UA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C229D83-421D-442E-9675-67BB8D44E293}"/>
              </a:ext>
            </a:extLst>
          </p:cNvPr>
          <p:cNvSpPr/>
          <p:nvPr/>
        </p:nvSpPr>
        <p:spPr>
          <a:xfrm>
            <a:off x="1703512" y="3204593"/>
            <a:ext cx="4176464" cy="1152128"/>
          </a:xfrm>
          <a:prstGeom prst="rect">
            <a:avLst/>
          </a:prstGeom>
          <a:solidFill>
            <a:srgbClr val="4A20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/>
              <a:t>якщо існує достатньо підстав вважати, що особа вчинила або має намір вчинити правопорушення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29F15F0-01F8-427D-BDD3-534CF894AB45}"/>
              </a:ext>
            </a:extLst>
          </p:cNvPr>
          <p:cNvSpPr/>
          <p:nvPr/>
        </p:nvSpPr>
        <p:spPr>
          <a:xfrm>
            <a:off x="1687169" y="4636370"/>
            <a:ext cx="4176464" cy="1152128"/>
          </a:xfrm>
          <a:prstGeom prst="rect">
            <a:avLst/>
          </a:prstGeom>
          <a:solidFill>
            <a:srgbClr val="4A20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якщо особа перебуває на території чи об’єкті із спеціальним режимом</a:t>
            </a:r>
            <a:endParaRPr lang="uk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16F974B-B93C-40DA-A0D8-0B0877DF98E4}"/>
              </a:ext>
            </a:extLst>
          </p:cNvPr>
          <p:cNvSpPr/>
          <p:nvPr/>
        </p:nvSpPr>
        <p:spPr>
          <a:xfrm>
            <a:off x="6477389" y="1772816"/>
            <a:ext cx="4176464" cy="1152128"/>
          </a:xfrm>
          <a:prstGeom prst="rect">
            <a:avLst/>
          </a:prstGeom>
          <a:solidFill>
            <a:srgbClr val="4A20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uk-UA"/>
              <a:t>якщо в особи є зброя, боєприпаси, наркотичні засоби та інші речі, обіг яких обмежений або заборонений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B2A02B9-C248-4986-8A13-6A61CAB3C6CD}"/>
              </a:ext>
            </a:extLst>
          </p:cNvPr>
          <p:cNvSpPr/>
          <p:nvPr/>
        </p:nvSpPr>
        <p:spPr>
          <a:xfrm>
            <a:off x="6477389" y="3204593"/>
            <a:ext cx="4176464" cy="1152128"/>
          </a:xfrm>
          <a:prstGeom prst="rect">
            <a:avLst/>
          </a:prstGeom>
          <a:solidFill>
            <a:srgbClr val="4A20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ru-RU"/>
              <a:t>якщо особа перебуває в місці вчинення кримінального, адміністративного правопорушення або дорожньо-транспортної пригоди, іншої надзвичайної події</a:t>
            </a:r>
            <a:endParaRPr lang="uk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285E3FE-7B77-4213-BD99-94653446C501}"/>
              </a:ext>
            </a:extLst>
          </p:cNvPr>
          <p:cNvSpPr/>
          <p:nvPr/>
        </p:nvSpPr>
        <p:spPr>
          <a:xfrm>
            <a:off x="6461046" y="4636370"/>
            <a:ext cx="4176464" cy="1152128"/>
          </a:xfrm>
          <a:prstGeom prst="rect">
            <a:avLst/>
          </a:prstGeom>
          <a:solidFill>
            <a:srgbClr val="4A20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uk-UA" dirty="0"/>
              <a:t>якщо зовнішні ознаки особи чи транспортного засобу дають достатні підстави вважати, що особа причетна до вчинення правопорушення,…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A598913-791A-4B04-AC4C-BF3873CD635E}"/>
              </a:ext>
            </a:extLst>
          </p:cNvPr>
          <p:cNvSpPr/>
          <p:nvPr/>
        </p:nvSpPr>
        <p:spPr>
          <a:xfrm>
            <a:off x="2495600" y="6021288"/>
            <a:ext cx="6840760" cy="836712"/>
          </a:xfrm>
          <a:prstGeom prst="rect">
            <a:avLst/>
          </a:prstGeom>
          <a:solidFill>
            <a:srgbClr val="4A20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порушення особою відповідних заборон, введених на території, де запроваджено правовий режим воєнного стану</a:t>
            </a:r>
            <a:endParaRPr lang="uk-UA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FC4F1F3A-D69A-423E-A208-8A0573C6C231}"/>
              </a:ext>
            </a:extLst>
          </p:cNvPr>
          <p:cNvCxnSpPr>
            <a:stCxn id="3" idx="2"/>
            <a:endCxn id="4" idx="3"/>
          </p:cNvCxnSpPr>
          <p:nvPr/>
        </p:nvCxnSpPr>
        <p:spPr>
          <a:xfrm flipH="1">
            <a:off x="5879976" y="1296144"/>
            <a:ext cx="360040" cy="10527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D32F2110-BC25-4EB2-BC0A-4F080D6406A8}"/>
              </a:ext>
            </a:extLst>
          </p:cNvPr>
          <p:cNvCxnSpPr>
            <a:stCxn id="3" idx="2"/>
            <a:endCxn id="7" idx="1"/>
          </p:cNvCxnSpPr>
          <p:nvPr/>
        </p:nvCxnSpPr>
        <p:spPr>
          <a:xfrm>
            <a:off x="6240017" y="1296144"/>
            <a:ext cx="237373" cy="10527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18E732F6-31C0-48AB-A83F-251B0A745C52}"/>
              </a:ext>
            </a:extLst>
          </p:cNvPr>
          <p:cNvCxnSpPr>
            <a:stCxn id="3" idx="2"/>
            <a:endCxn id="5" idx="3"/>
          </p:cNvCxnSpPr>
          <p:nvPr/>
        </p:nvCxnSpPr>
        <p:spPr>
          <a:xfrm flipH="1">
            <a:off x="5879976" y="1296145"/>
            <a:ext cx="360040" cy="24845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814F0722-DC0D-4D83-A333-22E8B3362B6C}"/>
              </a:ext>
            </a:extLst>
          </p:cNvPr>
          <p:cNvCxnSpPr>
            <a:stCxn id="3" idx="2"/>
            <a:endCxn id="8" idx="1"/>
          </p:cNvCxnSpPr>
          <p:nvPr/>
        </p:nvCxnSpPr>
        <p:spPr>
          <a:xfrm>
            <a:off x="6240017" y="1296145"/>
            <a:ext cx="237373" cy="24845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FDEA702B-CEF0-4576-9BC7-39BDCB5CFE5D}"/>
              </a:ext>
            </a:extLst>
          </p:cNvPr>
          <p:cNvCxnSpPr>
            <a:stCxn id="3" idx="2"/>
            <a:endCxn id="6" idx="3"/>
          </p:cNvCxnSpPr>
          <p:nvPr/>
        </p:nvCxnSpPr>
        <p:spPr>
          <a:xfrm flipH="1">
            <a:off x="5863634" y="1296144"/>
            <a:ext cx="376383" cy="39162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025C23A8-1B0A-49E6-9B2D-AE56208BAE85}"/>
              </a:ext>
            </a:extLst>
          </p:cNvPr>
          <p:cNvCxnSpPr>
            <a:stCxn id="3" idx="2"/>
            <a:endCxn id="9" idx="1"/>
          </p:cNvCxnSpPr>
          <p:nvPr/>
        </p:nvCxnSpPr>
        <p:spPr>
          <a:xfrm>
            <a:off x="6240016" y="1296144"/>
            <a:ext cx="221030" cy="39162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BB1DCEC7-3390-4B84-A72F-2CB6CD9E1AE5}"/>
              </a:ext>
            </a:extLst>
          </p:cNvPr>
          <p:cNvCxnSpPr>
            <a:stCxn id="3" idx="2"/>
          </p:cNvCxnSpPr>
          <p:nvPr/>
        </p:nvCxnSpPr>
        <p:spPr>
          <a:xfrm>
            <a:off x="6240017" y="1296144"/>
            <a:ext cx="16343" cy="47251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363467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D2E55B-2D25-404A-B623-0FA14C46D23D}"/>
              </a:ext>
            </a:extLst>
          </p:cNvPr>
          <p:cNvSpPr/>
          <p:nvPr/>
        </p:nvSpPr>
        <p:spPr>
          <a:xfrm>
            <a:off x="1524000" y="0"/>
            <a:ext cx="4716016" cy="1556792"/>
          </a:xfrm>
          <a:prstGeom prst="rect">
            <a:avLst/>
          </a:prstGeom>
          <a:solidFill>
            <a:srgbClr val="5525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/>
              <a:t>документи, що посвідчують особу та підтверджують громадянство України</a:t>
            </a:r>
            <a:endParaRPr lang="uk-UA" b="1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11A73B9-824F-4A06-BA71-2D033C74FBD6}"/>
              </a:ext>
            </a:extLst>
          </p:cNvPr>
          <p:cNvSpPr/>
          <p:nvPr/>
        </p:nvSpPr>
        <p:spPr>
          <a:xfrm>
            <a:off x="6240016" y="0"/>
            <a:ext cx="4427984" cy="1556792"/>
          </a:xfrm>
          <a:prstGeom prst="rect">
            <a:avLst/>
          </a:prstGeom>
          <a:solidFill>
            <a:srgbClr val="0F0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/>
              <a:t>документи, що посвідчують особу та підтверджують її спеціальний статус</a:t>
            </a:r>
            <a:endParaRPr lang="uk-UA" b="1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D5B80A8-B6F8-4DE8-A907-47925096385D}"/>
              </a:ext>
            </a:extLst>
          </p:cNvPr>
          <p:cNvSpPr/>
          <p:nvPr/>
        </p:nvSpPr>
        <p:spPr>
          <a:xfrm>
            <a:off x="1524000" y="1556792"/>
            <a:ext cx="4716016" cy="432048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/>
              <a:t>паспорт громадянина України;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/>
              <a:t>паспорт громадянина України для виїзду за кордон;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/>
              <a:t>дипломатичний паспорт України;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/>
              <a:t>службовий паспорт України;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/>
              <a:t>посвідчення особи моряка;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/>
              <a:t>посвідчення члена екіпажу;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/>
              <a:t>посвідчення особи на повернення в Україну;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/>
              <a:t>тимчасове посвідчення громадянина України;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5B36150-A93A-4BBE-82D9-863659E7D090}"/>
              </a:ext>
            </a:extLst>
          </p:cNvPr>
          <p:cNvSpPr/>
          <p:nvPr/>
        </p:nvSpPr>
        <p:spPr>
          <a:xfrm>
            <a:off x="6240016" y="1556792"/>
            <a:ext cx="4427984" cy="4320480"/>
          </a:xfrm>
          <a:prstGeom prst="rect">
            <a:avLst/>
          </a:prstGeom>
          <a:solidFill>
            <a:srgbClr val="8B3C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/>
              <a:t>посвідчення водія;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/>
              <a:t>посвідчення особи без громадянства для виїзду за кордон;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/>
              <a:t>посвідка на постійне проживання;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/>
              <a:t>посвідка на тимчасове проживання;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/>
              <a:t>картка мігранта;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/>
              <a:t>посвідчення біженця;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/>
              <a:t>проїзний документ біженця;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/>
              <a:t>посвідчення особи, яка потребує додаткового захисту;</a:t>
            </a:r>
          </a:p>
        </p:txBody>
      </p:sp>
    </p:spTree>
    <p:extLst>
      <p:ext uri="{BB962C8B-B14F-4D97-AF65-F5344CB8AC3E}">
        <p14:creationId xmlns:p14="http://schemas.microsoft.com/office/powerpoint/2010/main" val="3266607903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громадянство&quot;">
            <a:extLst>
              <a:ext uri="{FF2B5EF4-FFF2-40B4-BE49-F238E27FC236}">
                <a16:creationId xmlns:a16="http://schemas.microsoft.com/office/drawing/2014/main" id="{54DDE28F-8B38-4771-A5CF-E9573E840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3" y="1484784"/>
            <a:ext cx="5384361" cy="363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67142F-B4CD-4AD6-A09F-503F92C51E7E}"/>
              </a:ext>
            </a:extLst>
          </p:cNvPr>
          <p:cNvSpPr/>
          <p:nvPr/>
        </p:nvSpPr>
        <p:spPr>
          <a:xfrm>
            <a:off x="2279576" y="0"/>
            <a:ext cx="7704856" cy="1484784"/>
          </a:xfrm>
          <a:prstGeom prst="rect">
            <a:avLst/>
          </a:prstGeom>
          <a:solidFill>
            <a:srgbClr val="0F0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Паспорт</a:t>
            </a:r>
          </a:p>
        </p:txBody>
      </p:sp>
    </p:spTree>
    <p:extLst>
      <p:ext uri="{BB962C8B-B14F-4D97-AF65-F5344CB8AC3E}">
        <p14:creationId xmlns:p14="http://schemas.microsoft.com/office/powerpoint/2010/main" val="2756590414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1">
            <a:extLst>
              <a:ext uri="{FF2B5EF4-FFF2-40B4-BE49-F238E27FC236}">
                <a16:creationId xmlns:a16="http://schemas.microsoft.com/office/drawing/2014/main" id="{A73CB023-AC71-4705-BE1B-0250572AC6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0CB7EC-375E-442B-952B-DD2FD0816639}" type="slidenum">
              <a:rPr lang="ru-RU" altLang="uk-UA" smtClean="0">
                <a:solidFill>
                  <a:schemeClr val="bg1"/>
                </a:solidFill>
              </a:rPr>
              <a:pPr/>
              <a:t>48</a:t>
            </a:fld>
            <a:endParaRPr lang="ru-RU" altLang="uk-UA">
              <a:solidFill>
                <a:schemeClr val="bg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E2624C3-3E77-4532-9D9B-7E9281FF4ECE}"/>
              </a:ext>
            </a:extLst>
          </p:cNvPr>
          <p:cNvSpPr/>
          <p:nvPr/>
        </p:nvSpPr>
        <p:spPr>
          <a:xfrm>
            <a:off x="1914526" y="31751"/>
            <a:ext cx="8748713" cy="158432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Про Е-паспорт і е-паспорт для </a:t>
            </a:r>
            <a:r>
              <a:rPr lang="ru-RU" sz="2400" b="1" dirty="0" err="1"/>
              <a:t>виїзду</a:t>
            </a:r>
            <a:r>
              <a:rPr lang="ru-RU" sz="2400" b="1" dirty="0"/>
              <a:t> за кордон</a:t>
            </a:r>
          </a:p>
          <a:p>
            <a:pPr algn="ctr">
              <a:defRPr/>
            </a:pPr>
            <a:r>
              <a:rPr lang="uk-UA" sz="1400" dirty="0" err="1"/>
              <a:t>Заккон</a:t>
            </a:r>
            <a:r>
              <a:rPr lang="uk-UA" sz="1400" dirty="0"/>
              <a:t> України «Про Єдиний державний демографічний реєстр та документи, що підтверджують громадянство України, посвідчують особу чи її спеціальний статус» Стаття 14</a:t>
            </a:r>
            <a:r>
              <a:rPr lang="uk-UA" sz="1400" baseline="30000" dirty="0"/>
              <a:t>-1</a:t>
            </a:r>
            <a:r>
              <a:rPr lang="uk-UA" sz="1400" dirty="0"/>
              <a:t>. 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C654F09D-5F1D-4DC1-9210-0E451974DD8E}"/>
              </a:ext>
            </a:extLst>
          </p:cNvPr>
          <p:cNvSpPr/>
          <p:nvPr/>
        </p:nvSpPr>
        <p:spPr>
          <a:xfrm>
            <a:off x="5880101" y="1628776"/>
            <a:ext cx="936625" cy="504825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80972F6-199A-4592-857A-63969C12EF2C}"/>
              </a:ext>
            </a:extLst>
          </p:cNvPr>
          <p:cNvSpPr/>
          <p:nvPr/>
        </p:nvSpPr>
        <p:spPr>
          <a:xfrm>
            <a:off x="2566988" y="2174876"/>
            <a:ext cx="7561262" cy="1223963"/>
          </a:xfrm>
          <a:prstGeom prst="roundRect">
            <a:avLst/>
          </a:prstGeom>
          <a:solidFill>
            <a:srgbClr val="0F0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формуються за бажанням особи безкоштовно та використовуються на території України для посвідчення особи та підтвердження громадянства, надання адміністративних та інших послуг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5D324DF-0209-4C15-9BE6-A49E769D628A}"/>
              </a:ext>
            </a:extLst>
          </p:cNvPr>
          <p:cNvSpPr/>
          <p:nvPr/>
        </p:nvSpPr>
        <p:spPr>
          <a:xfrm>
            <a:off x="3438526" y="3722689"/>
            <a:ext cx="7046913" cy="239077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/>
              <a:t>пред’являються особою замість та без додаткового пред’явлення паспорта громадянина України, паспорта громадянина України для виїзду за кордон, документів (відомостей, даних) про реєстраційний номер облікової картки платника податків, про місце проживання</a:t>
            </a:r>
          </a:p>
        </p:txBody>
      </p:sp>
      <p:pic>
        <p:nvPicPr>
          <p:cNvPr id="26631" name="Picture 2" descr="Восклицательный знак картинки, стоковые фото Восклицательный знак |  Depositphotos">
            <a:extLst>
              <a:ext uri="{FF2B5EF4-FFF2-40B4-BE49-F238E27FC236}">
                <a16:creationId xmlns:a16="http://schemas.microsoft.com/office/drawing/2014/main" id="{C2F8B6B0-39A9-4688-9A14-A1164FB7A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684589"/>
            <a:ext cx="19145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1">
            <a:extLst>
              <a:ext uri="{FF2B5EF4-FFF2-40B4-BE49-F238E27FC236}">
                <a16:creationId xmlns:a16="http://schemas.microsoft.com/office/drawing/2014/main" id="{968447A8-D066-4DF8-9EC7-9D642B81B8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AFA121A-55D5-4DE4-B99B-1B4FA233E522}" type="slidenum">
              <a:rPr lang="ru-RU" altLang="uk-UA" smtClean="0">
                <a:solidFill>
                  <a:schemeClr val="bg1"/>
                </a:solidFill>
              </a:rPr>
              <a:pPr/>
              <a:t>49</a:t>
            </a:fld>
            <a:endParaRPr lang="ru-RU" altLang="uk-UA">
              <a:solidFill>
                <a:schemeClr val="bg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8C7E1F0-A5BB-4EBF-A46F-F9DBDCBD933B}"/>
              </a:ext>
            </a:extLst>
          </p:cNvPr>
          <p:cNvSpPr/>
          <p:nvPr/>
        </p:nvSpPr>
        <p:spPr>
          <a:xfrm>
            <a:off x="1774826" y="115889"/>
            <a:ext cx="8893175" cy="129698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/>
              <a:t>Е-паспорт і е-паспорт для виїзду за кордон не використовується у разі</a:t>
            </a:r>
            <a:endParaRPr lang="uk-UA" sz="2000" b="1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CC58C5D-3D68-49ED-B7D3-D4FCE85F9903}"/>
              </a:ext>
            </a:extLst>
          </p:cNvPr>
          <p:cNvSpPr/>
          <p:nvPr/>
        </p:nvSpPr>
        <p:spPr>
          <a:xfrm>
            <a:off x="3359150" y="1757363"/>
            <a:ext cx="6553200" cy="1295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перетинання державного кордону України, крім випадків необхідності підтвердження особи громадянина України при в’їзді в Україну</a:t>
            </a:r>
            <a:endParaRPr lang="uk-UA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BBD946C-5578-4DBE-8FBC-EC6A6222C9FA}"/>
              </a:ext>
            </a:extLst>
          </p:cNvPr>
          <p:cNvSpPr/>
          <p:nvPr/>
        </p:nvSpPr>
        <p:spPr>
          <a:xfrm>
            <a:off x="3370263" y="3375025"/>
            <a:ext cx="6553200" cy="12969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в’їзду на тимчасово окуповану територію України та виїзду з неї</a:t>
            </a:r>
            <a:endParaRPr lang="uk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273F2BB-47DA-45B1-8A95-11E53FC5825E}"/>
              </a:ext>
            </a:extLst>
          </p:cNvPr>
          <p:cNvSpPr/>
          <p:nvPr/>
        </p:nvSpPr>
        <p:spPr>
          <a:xfrm>
            <a:off x="3370263" y="5060950"/>
            <a:ext cx="6553200" cy="1295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в’їзду, перебування, проживання або пересування у межах прикордонної смуги, виходу у територіальне море та внутрішні води України</a:t>
            </a:r>
            <a:endParaRPr lang="uk-UA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DAA5AB39-92BD-49D7-99FE-AA22D25F3B24}"/>
              </a:ext>
            </a:extLst>
          </p:cNvPr>
          <p:cNvSpPr/>
          <p:nvPr/>
        </p:nvSpPr>
        <p:spPr>
          <a:xfrm>
            <a:off x="2130426" y="1741489"/>
            <a:ext cx="1223963" cy="129698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/>
              <a:t>1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F195F0DA-7222-4054-9EC6-961E5BCF0412}"/>
              </a:ext>
            </a:extLst>
          </p:cNvPr>
          <p:cNvSpPr/>
          <p:nvPr/>
        </p:nvSpPr>
        <p:spPr>
          <a:xfrm>
            <a:off x="2159000" y="3262314"/>
            <a:ext cx="1225550" cy="129698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/>
              <a:t>2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687B1E3A-0AC6-4630-B3E3-F342F0A1BA90}"/>
              </a:ext>
            </a:extLst>
          </p:cNvPr>
          <p:cNvSpPr/>
          <p:nvPr/>
        </p:nvSpPr>
        <p:spPr>
          <a:xfrm>
            <a:off x="2130426" y="4975225"/>
            <a:ext cx="1223963" cy="1296988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/>
              <a:t>3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868" y="171748"/>
            <a:ext cx="10972800" cy="629424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Ознаки основних прав людини: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08A2B5B-44ED-AC95-34B6-E23F583E2927}"/>
              </a:ext>
            </a:extLst>
          </p:cNvPr>
          <p:cNvSpPr/>
          <p:nvPr/>
        </p:nvSpPr>
        <p:spPr>
          <a:xfrm>
            <a:off x="263352" y="692696"/>
            <a:ext cx="11449272" cy="5904656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2EA2402-B781-672E-4767-4DDEE851A77B}"/>
              </a:ext>
            </a:extLst>
          </p:cNvPr>
          <p:cNvGrpSpPr/>
          <p:nvPr/>
        </p:nvGrpSpPr>
        <p:grpSpPr>
          <a:xfrm>
            <a:off x="263352" y="1319390"/>
            <a:ext cx="11449271" cy="4651266"/>
            <a:chOff x="263352" y="1319390"/>
            <a:chExt cx="11449271" cy="4651266"/>
          </a:xfrm>
        </p:grpSpPr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D7359173-0AA7-BFB1-F8EE-22C9C6F3306F}"/>
                </a:ext>
              </a:extLst>
            </p:cNvPr>
            <p:cNvSpPr/>
            <p:nvPr/>
          </p:nvSpPr>
          <p:spPr>
            <a:xfrm>
              <a:off x="263352" y="1319390"/>
              <a:ext cx="3577897" cy="2146738"/>
            </a:xfrm>
            <a:custGeom>
              <a:avLst/>
              <a:gdLst>
                <a:gd name="connsiteX0" fmla="*/ 0 w 3577897"/>
                <a:gd name="connsiteY0" fmla="*/ 0 h 2146738"/>
                <a:gd name="connsiteX1" fmla="*/ 3577897 w 3577897"/>
                <a:gd name="connsiteY1" fmla="*/ 0 h 2146738"/>
                <a:gd name="connsiteX2" fmla="*/ 3577897 w 3577897"/>
                <a:gd name="connsiteY2" fmla="*/ 2146738 h 2146738"/>
                <a:gd name="connsiteX3" fmla="*/ 0 w 3577897"/>
                <a:gd name="connsiteY3" fmla="*/ 2146738 h 2146738"/>
                <a:gd name="connsiteX4" fmla="*/ 0 w 3577897"/>
                <a:gd name="connsiteY4" fmla="*/ 0 h 214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7897" h="2146738">
                  <a:moveTo>
                    <a:pt x="0" y="0"/>
                  </a:moveTo>
                  <a:lnTo>
                    <a:pt x="3577897" y="0"/>
                  </a:lnTo>
                  <a:lnTo>
                    <a:pt x="3577897" y="2146738"/>
                  </a:lnTo>
                  <a:lnTo>
                    <a:pt x="0" y="21467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046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rm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b="1" kern="1200" dirty="0">
                  <a:solidFill>
                    <a:schemeClr val="bg1"/>
                  </a:solidFill>
                  <a:cs typeface="Times New Roman" pitchFamily="18" charset="0"/>
                </a:rPr>
                <a:t>1) </a:t>
              </a:r>
              <a:r>
                <a:rPr lang="ru-RU" b="1" kern="1200" dirty="0" err="1">
                  <a:solidFill>
                    <a:schemeClr val="bg1"/>
                  </a:solidFill>
                  <a:cs typeface="Times New Roman" pitchFamily="18" charset="0"/>
                </a:rPr>
                <a:t>можливості</a:t>
              </a:r>
              <a:r>
                <a:rPr lang="ru-RU" b="1" kern="1200">
                  <a:solidFill>
                    <a:schemeClr val="bg1"/>
                  </a:solidFill>
                  <a:cs typeface="Times New Roman" pitchFamily="18" charset="0"/>
                </a:rPr>
                <a:t> (свободи</a:t>
              </a:r>
              <a:r>
                <a:rPr lang="ru-RU" b="1" kern="1200" dirty="0">
                  <a:solidFill>
                    <a:schemeClr val="bg1"/>
                  </a:solidFill>
                  <a:cs typeface="Times New Roman" pitchFamily="18" charset="0"/>
                </a:rPr>
                <a:t>) </a:t>
              </a:r>
              <a:r>
                <a:rPr lang="ru-RU" b="1" kern="1200" dirty="0" err="1">
                  <a:solidFill>
                    <a:schemeClr val="bg1"/>
                  </a:solidFill>
                  <a:cs typeface="Times New Roman" pitchFamily="18" charset="0"/>
                </a:rPr>
                <a:t>людини</a:t>
              </a:r>
              <a:r>
                <a:rPr lang="ru-RU" b="1" kern="1200" dirty="0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  <a:r>
                <a:rPr lang="ru-RU" b="1" kern="1200" dirty="0" err="1">
                  <a:solidFill>
                    <a:schemeClr val="bg1"/>
                  </a:solidFill>
                  <a:cs typeface="Times New Roman" pitchFamily="18" charset="0"/>
                </a:rPr>
                <a:t>діяти</a:t>
              </a:r>
              <a:r>
                <a:rPr lang="ru-RU" b="1" kern="1200" dirty="0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  <a:r>
                <a:rPr lang="ru-RU" b="1" kern="1200" dirty="0" err="1">
                  <a:solidFill>
                    <a:schemeClr val="bg1"/>
                  </a:solidFill>
                  <a:cs typeface="Times New Roman" pitchFamily="18" charset="0"/>
                </a:rPr>
                <a:t>певним</a:t>
              </a:r>
              <a:r>
                <a:rPr lang="ru-RU" b="1" kern="1200" dirty="0">
                  <a:solidFill>
                    <a:schemeClr val="bg1"/>
                  </a:solidFill>
                  <a:cs typeface="Times New Roman" pitchFamily="18" charset="0"/>
                </a:rPr>
                <a:t> чином </a:t>
              </a:r>
              <a:r>
                <a:rPr lang="ru-RU" b="1" kern="1200" dirty="0" err="1">
                  <a:solidFill>
                    <a:schemeClr val="bg1"/>
                  </a:solidFill>
                  <a:cs typeface="Times New Roman" pitchFamily="18" charset="0"/>
                </a:rPr>
                <a:t>або</a:t>
              </a:r>
              <a:r>
                <a:rPr lang="ru-RU" b="1" kern="1200" dirty="0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  <a:r>
                <a:rPr lang="ru-RU" b="1" kern="1200" dirty="0" err="1">
                  <a:solidFill>
                    <a:schemeClr val="bg1"/>
                  </a:solidFill>
                  <a:cs typeface="Times New Roman" pitchFamily="18" charset="0"/>
                </a:rPr>
                <a:t>утримуватися</a:t>
              </a:r>
              <a:r>
                <a:rPr lang="ru-RU" b="1" kern="1200" dirty="0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  <a:r>
                <a:rPr lang="ru-RU" b="1" kern="1200" dirty="0" err="1">
                  <a:solidFill>
                    <a:schemeClr val="bg1"/>
                  </a:solidFill>
                  <a:cs typeface="Times New Roman" pitchFamily="18" charset="0"/>
                </a:rPr>
                <a:t>від</a:t>
              </a:r>
              <a:r>
                <a:rPr lang="ru-RU" b="1" kern="1200" dirty="0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  <a:r>
                <a:rPr lang="ru-RU" b="1" kern="1200" dirty="0" err="1">
                  <a:solidFill>
                    <a:schemeClr val="bg1"/>
                  </a:solidFill>
                  <a:cs typeface="Times New Roman" pitchFamily="18" charset="0"/>
                </a:rPr>
                <a:t>певних</a:t>
              </a:r>
              <a:r>
                <a:rPr lang="ru-RU" b="1" kern="1200" dirty="0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  <a:r>
                <a:rPr lang="ru-RU" b="1" kern="1200" dirty="0" err="1">
                  <a:solidFill>
                    <a:schemeClr val="bg1"/>
                  </a:solidFill>
                  <a:cs typeface="Times New Roman" pitchFamily="18" charset="0"/>
                </a:rPr>
                <a:t>дій</a:t>
              </a:r>
              <a:r>
                <a:rPr lang="ru-RU" b="1" kern="1200" dirty="0">
                  <a:solidFill>
                    <a:schemeClr val="bg1"/>
                  </a:solidFill>
                  <a:cs typeface="Times New Roman" pitchFamily="18" charset="0"/>
                </a:rPr>
                <a:t>, </a:t>
              </a:r>
              <a:r>
                <a:rPr lang="ru-RU" b="1" kern="1200" dirty="0" err="1">
                  <a:solidFill>
                    <a:schemeClr val="bg1"/>
                  </a:solidFill>
                  <a:cs typeface="Times New Roman" pitchFamily="18" charset="0"/>
                </a:rPr>
                <a:t>спрямовані</a:t>
              </a:r>
              <a:r>
                <a:rPr lang="ru-RU" b="1" kern="1200" dirty="0">
                  <a:solidFill>
                    <a:schemeClr val="bg1"/>
                  </a:solidFill>
                  <a:cs typeface="Times New Roman" pitchFamily="18" charset="0"/>
                </a:rPr>
                <a:t> на </a:t>
              </a:r>
              <a:r>
                <a:rPr lang="ru-RU" b="1" kern="1200" dirty="0" err="1">
                  <a:solidFill>
                    <a:schemeClr val="bg1"/>
                  </a:solidFill>
                  <a:cs typeface="Times New Roman" pitchFamily="18" charset="0"/>
                </a:rPr>
                <a:t>задоволення</a:t>
              </a:r>
              <a:r>
                <a:rPr lang="ru-RU" b="1" kern="1200" dirty="0">
                  <a:solidFill>
                    <a:schemeClr val="bg1"/>
                  </a:solidFill>
                  <a:cs typeface="Times New Roman" pitchFamily="18" charset="0"/>
                </a:rPr>
                <a:t> потреб, без </a:t>
              </a:r>
              <a:r>
                <a:rPr lang="ru-RU" b="1" kern="1200" dirty="0" err="1">
                  <a:solidFill>
                    <a:schemeClr val="bg1"/>
                  </a:solidFill>
                  <a:cs typeface="Times New Roman" pitchFamily="18" charset="0"/>
                </a:rPr>
                <a:t>яких</a:t>
              </a:r>
              <a:r>
                <a:rPr lang="ru-RU" b="1" kern="1200" dirty="0">
                  <a:solidFill>
                    <a:schemeClr val="bg1"/>
                  </a:solidFill>
                  <a:cs typeface="Times New Roman" pitchFamily="18" charset="0"/>
                </a:rPr>
                <a:t> вона не в </a:t>
              </a:r>
              <a:r>
                <a:rPr lang="ru-RU" b="1" kern="1200" dirty="0" err="1">
                  <a:solidFill>
                    <a:schemeClr val="bg1"/>
                  </a:solidFill>
                  <a:cs typeface="Times New Roman" pitchFamily="18" charset="0"/>
                </a:rPr>
                <a:t>змозі</a:t>
              </a:r>
              <a:r>
                <a:rPr lang="ru-RU" b="1" kern="1200" dirty="0">
                  <a:solidFill>
                    <a:schemeClr val="bg1"/>
                  </a:solidFill>
                  <a:cs typeface="Times New Roman" pitchFamily="18" charset="0"/>
                </a:rPr>
                <a:t> нормально </a:t>
              </a:r>
              <a:r>
                <a:rPr lang="ru-RU" b="1" kern="1200" dirty="0" err="1">
                  <a:solidFill>
                    <a:schemeClr val="bg1"/>
                  </a:solidFill>
                  <a:cs typeface="Times New Roman" pitchFamily="18" charset="0"/>
                </a:rPr>
                <a:t>існувати</a:t>
              </a:r>
              <a:r>
                <a:rPr lang="ru-RU" b="1" kern="1200" dirty="0">
                  <a:solidFill>
                    <a:schemeClr val="bg1"/>
                  </a:solidFill>
                  <a:cs typeface="Times New Roman" pitchFamily="18" charset="0"/>
                </a:rPr>
                <a:t> і </a:t>
              </a:r>
              <a:r>
                <a:rPr lang="ru-RU" b="1" kern="1200" dirty="0" err="1">
                  <a:solidFill>
                    <a:schemeClr val="bg1"/>
                  </a:solidFill>
                  <a:cs typeface="Times New Roman" pitchFamily="18" charset="0"/>
                </a:rPr>
                <a:t>розвиватися</a:t>
              </a:r>
              <a:r>
                <a:rPr lang="ru-RU" b="1" kern="1200" dirty="0">
                  <a:solidFill>
                    <a:schemeClr val="bg1"/>
                  </a:solidFill>
                  <a:cs typeface="Times New Roman" pitchFamily="18" charset="0"/>
                </a:rPr>
                <a:t>;</a:t>
              </a:r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D45BAB06-3755-B655-B3CC-4C02C483EE0F}"/>
                </a:ext>
              </a:extLst>
            </p:cNvPr>
            <p:cNvSpPr/>
            <p:nvPr/>
          </p:nvSpPr>
          <p:spPr>
            <a:xfrm>
              <a:off x="4199039" y="1319390"/>
              <a:ext cx="3577897" cy="2146738"/>
            </a:xfrm>
            <a:custGeom>
              <a:avLst/>
              <a:gdLst>
                <a:gd name="connsiteX0" fmla="*/ 0 w 3577897"/>
                <a:gd name="connsiteY0" fmla="*/ 0 h 2146738"/>
                <a:gd name="connsiteX1" fmla="*/ 3577897 w 3577897"/>
                <a:gd name="connsiteY1" fmla="*/ 0 h 2146738"/>
                <a:gd name="connsiteX2" fmla="*/ 3577897 w 3577897"/>
                <a:gd name="connsiteY2" fmla="*/ 2146738 h 2146738"/>
                <a:gd name="connsiteX3" fmla="*/ 0 w 3577897"/>
                <a:gd name="connsiteY3" fmla="*/ 2146738 h 2146738"/>
                <a:gd name="connsiteX4" fmla="*/ 0 w 3577897"/>
                <a:gd name="connsiteY4" fmla="*/ 0 h 214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7897" h="2146738">
                  <a:moveTo>
                    <a:pt x="0" y="0"/>
                  </a:moveTo>
                  <a:lnTo>
                    <a:pt x="3577897" y="0"/>
                  </a:lnTo>
                  <a:lnTo>
                    <a:pt x="3577897" y="2146738"/>
                  </a:lnTo>
                  <a:lnTo>
                    <a:pt x="0" y="21467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0460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rmAutofit lnSpcReduction="10000"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b="1" kern="1200">
                  <a:solidFill>
                    <a:schemeClr val="bg1"/>
                  </a:solidFill>
                  <a:cs typeface="Times New Roman" pitchFamily="18" charset="0"/>
                </a:rPr>
                <a:t>2) можливості, що обумовлені біосоціальною сутністю людини, належать їй від народження і не потребують «дозволу» з боку кого б там не було, у тому числі держави. Вони не можуть бути «відібрані» за свавіллям влади держави, оскільки не «дані» нею. Це природні невідчужувані права;</a:t>
              </a:r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4CF9D4B1-010E-6184-EF6B-5F4102170832}"/>
                </a:ext>
              </a:extLst>
            </p:cNvPr>
            <p:cNvSpPr/>
            <p:nvPr/>
          </p:nvSpPr>
          <p:spPr>
            <a:xfrm>
              <a:off x="8134726" y="1319390"/>
              <a:ext cx="3577897" cy="2146738"/>
            </a:xfrm>
            <a:custGeom>
              <a:avLst/>
              <a:gdLst>
                <a:gd name="connsiteX0" fmla="*/ 0 w 3577897"/>
                <a:gd name="connsiteY0" fmla="*/ 0 h 2146738"/>
                <a:gd name="connsiteX1" fmla="*/ 3577897 w 3577897"/>
                <a:gd name="connsiteY1" fmla="*/ 0 h 2146738"/>
                <a:gd name="connsiteX2" fmla="*/ 3577897 w 3577897"/>
                <a:gd name="connsiteY2" fmla="*/ 2146738 h 2146738"/>
                <a:gd name="connsiteX3" fmla="*/ 0 w 3577897"/>
                <a:gd name="connsiteY3" fmla="*/ 2146738 h 2146738"/>
                <a:gd name="connsiteX4" fmla="*/ 0 w 3577897"/>
                <a:gd name="connsiteY4" fmla="*/ 0 h 214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7897" h="2146738">
                  <a:moveTo>
                    <a:pt x="0" y="0"/>
                  </a:moveTo>
                  <a:lnTo>
                    <a:pt x="3577897" y="0"/>
                  </a:lnTo>
                  <a:lnTo>
                    <a:pt x="3577897" y="2146738"/>
                  </a:lnTo>
                  <a:lnTo>
                    <a:pt x="0" y="21467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0460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rmAutofit fontScale="92500" lnSpcReduction="20000"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b="1" kern="1200">
                  <a:solidFill>
                    <a:schemeClr val="bg1"/>
                  </a:solidFill>
                  <a:cs typeface="Times New Roman" pitchFamily="18" charset="0"/>
                </a:rPr>
                <a:t>3)  можливості, які не обмежені територією держави (позате-риторіальні) і не залежать від національної належності людини (наднаціональні): вони належать їй вже в силу того, що вона є людиною. Вони походять від природи людини і покликані формувати та підтримувати в людині почуття власної гідності, її індивідуальність;</a:t>
              </a: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A67194CA-D4FA-3EB9-EE7D-E07FBBE13E4E}"/>
                </a:ext>
              </a:extLst>
            </p:cNvPr>
            <p:cNvSpPr/>
            <p:nvPr/>
          </p:nvSpPr>
          <p:spPr>
            <a:xfrm>
              <a:off x="2063553" y="3823918"/>
              <a:ext cx="3577897" cy="2146738"/>
            </a:xfrm>
            <a:custGeom>
              <a:avLst/>
              <a:gdLst>
                <a:gd name="connsiteX0" fmla="*/ 0 w 3577897"/>
                <a:gd name="connsiteY0" fmla="*/ 0 h 2146738"/>
                <a:gd name="connsiteX1" fmla="*/ 3577897 w 3577897"/>
                <a:gd name="connsiteY1" fmla="*/ 0 h 2146738"/>
                <a:gd name="connsiteX2" fmla="*/ 3577897 w 3577897"/>
                <a:gd name="connsiteY2" fmla="*/ 2146738 h 2146738"/>
                <a:gd name="connsiteX3" fmla="*/ 0 w 3577897"/>
                <a:gd name="connsiteY3" fmla="*/ 2146738 h 2146738"/>
                <a:gd name="connsiteX4" fmla="*/ 0 w 3577897"/>
                <a:gd name="connsiteY4" fmla="*/ 0 h 214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7897" h="2146738">
                  <a:moveTo>
                    <a:pt x="0" y="0"/>
                  </a:moveTo>
                  <a:lnTo>
                    <a:pt x="3577897" y="0"/>
                  </a:lnTo>
                  <a:lnTo>
                    <a:pt x="3577897" y="2146738"/>
                  </a:lnTo>
                  <a:lnTo>
                    <a:pt x="0" y="21467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0460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rmAutofit lnSpcReduction="10000"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b="1" kern="1200">
                  <a:solidFill>
                    <a:schemeClr val="bg1"/>
                  </a:solidFill>
                  <a:cs typeface="Times New Roman" pitchFamily="18" charset="0"/>
                </a:rPr>
                <a:t>4)  можливості, що є залежними (у плані здійснення) від можливостей суспільства — рівня його економічного, політико-соціа-льного, духовно-культурного розвитку. Зрозуміло, що рівень розвитку суспільства не залишається незмінним, так само, як і потреби самої людини;</a:t>
              </a: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5AAEB903-B7A0-F6E3-0143-3CC93E3A0FB3}"/>
                </a:ext>
              </a:extLst>
            </p:cNvPr>
            <p:cNvSpPr/>
            <p:nvPr/>
          </p:nvSpPr>
          <p:spPr>
            <a:xfrm>
              <a:off x="5999240" y="3823918"/>
              <a:ext cx="3913182" cy="2146738"/>
            </a:xfrm>
            <a:custGeom>
              <a:avLst/>
              <a:gdLst>
                <a:gd name="connsiteX0" fmla="*/ 0 w 3913182"/>
                <a:gd name="connsiteY0" fmla="*/ 0 h 2146738"/>
                <a:gd name="connsiteX1" fmla="*/ 3913182 w 3913182"/>
                <a:gd name="connsiteY1" fmla="*/ 0 h 2146738"/>
                <a:gd name="connsiteX2" fmla="*/ 3913182 w 3913182"/>
                <a:gd name="connsiteY2" fmla="*/ 2146738 h 2146738"/>
                <a:gd name="connsiteX3" fmla="*/ 0 w 3913182"/>
                <a:gd name="connsiteY3" fmla="*/ 2146738 h 2146738"/>
                <a:gd name="connsiteX4" fmla="*/ 0 w 3913182"/>
                <a:gd name="connsiteY4" fmla="*/ 0 h 214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3182" h="2146738">
                  <a:moveTo>
                    <a:pt x="0" y="0"/>
                  </a:moveTo>
                  <a:lnTo>
                    <a:pt x="3913182" y="0"/>
                  </a:lnTo>
                  <a:lnTo>
                    <a:pt x="3913182" y="2146738"/>
                  </a:lnTo>
                  <a:lnTo>
                    <a:pt x="0" y="21467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0460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rmAutofit fontScale="92500" lnSpcReduction="20000"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b="1" kern="1200">
                  <a:solidFill>
                    <a:schemeClr val="bg1"/>
                  </a:solidFill>
                  <a:cs typeface="Times New Roman" pitchFamily="18" charset="0"/>
                </a:rPr>
                <a:t>5) можливості, що мають правовий характер, оскільки внесеш до законодавчих актів, які створені в межах держави і на міжнародному рівні. Визнання, дотримання, охорона і захист державами (у результаті угод) основних прав людини, закріплених на міжнародному рівні, є свідченням про те, що вони стали не лише </a:t>
              </a:r>
              <a:r>
                <a:rPr lang="uk-UA" b="1" kern="1200">
                  <a:solidFill>
                    <a:schemeClr val="bg1"/>
                  </a:solidFill>
                  <a:cs typeface="Times New Roman" pitchFamily="18" charset="0"/>
                </a:rPr>
                <a:t>об'єктом міжнародного регулювання, але й міжнародними стандартами.</a:t>
              </a:r>
              <a:endParaRPr lang="ru-RU" b="1" kern="120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2075002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D1997D-10FE-4FA4-ABE5-DAD52B116DC0}"/>
              </a:ext>
            </a:extLst>
          </p:cNvPr>
          <p:cNvSpPr/>
          <p:nvPr/>
        </p:nvSpPr>
        <p:spPr>
          <a:xfrm>
            <a:off x="2135560" y="0"/>
            <a:ext cx="8388424" cy="1440694"/>
          </a:xfrm>
          <a:prstGeom prst="rect">
            <a:avLst/>
          </a:prstGeom>
          <a:solidFill>
            <a:srgbClr val="0F0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входити (проникати) на територію… та у приміщення…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6C502AE-5CE4-4777-B0BE-6D7311DE5948}"/>
              </a:ext>
            </a:extLst>
          </p:cNvPr>
          <p:cNvSpPr/>
          <p:nvPr/>
        </p:nvSpPr>
        <p:spPr>
          <a:xfrm>
            <a:off x="1991544" y="2420888"/>
            <a:ext cx="3672408" cy="1512168"/>
          </a:xfrm>
          <a:prstGeom prst="rect">
            <a:avLst/>
          </a:prstGeom>
          <a:solidFill>
            <a:srgbClr val="4A20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під час припинення кримінального правопорушення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394688E-5509-4D89-8A35-DA678006292A}"/>
              </a:ext>
            </a:extLst>
          </p:cNvPr>
          <p:cNvSpPr/>
          <p:nvPr/>
        </p:nvSpPr>
        <p:spPr>
          <a:xfrm>
            <a:off x="6744072" y="2420888"/>
            <a:ext cx="3672408" cy="1512168"/>
          </a:xfrm>
          <a:prstGeom prst="rect">
            <a:avLst/>
          </a:prstGeom>
          <a:solidFill>
            <a:srgbClr val="4A20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в разі переслідування осіб, які підозрюються у вчиненні злочину</a:t>
            </a:r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60E4C047-7913-4820-B53F-1407035F7998}"/>
              </a:ext>
            </a:extLst>
          </p:cNvPr>
          <p:cNvSpPr/>
          <p:nvPr/>
        </p:nvSpPr>
        <p:spPr>
          <a:xfrm rot="5400000">
            <a:off x="5420765" y="1517072"/>
            <a:ext cx="1052201" cy="5894417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27A2E5B-AE43-4C33-8C4C-7A18079ACEE5}"/>
              </a:ext>
            </a:extLst>
          </p:cNvPr>
          <p:cNvSpPr/>
          <p:nvPr/>
        </p:nvSpPr>
        <p:spPr>
          <a:xfrm>
            <a:off x="2346464" y="5049721"/>
            <a:ext cx="7200800" cy="129614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b="1"/>
              <a:t>якщо зволікання може створити реальну загрозу життю чи здоров’ю осіб;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BC86A7B6-E87E-4611-A6E1-4C19D5103749}"/>
              </a:ext>
            </a:extLst>
          </p:cNvPr>
          <p:cNvCxnSpPr>
            <a:stCxn id="2" idx="2"/>
            <a:endCxn id="3" idx="0"/>
          </p:cNvCxnSpPr>
          <p:nvPr/>
        </p:nvCxnSpPr>
        <p:spPr>
          <a:xfrm flipH="1">
            <a:off x="3827748" y="1440694"/>
            <a:ext cx="2502024" cy="9801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64E88E18-AC9C-4B88-B1B6-93AE79B72084}"/>
              </a:ext>
            </a:extLst>
          </p:cNvPr>
          <p:cNvCxnSpPr>
            <a:stCxn id="2" idx="2"/>
            <a:endCxn id="4" idx="0"/>
          </p:cNvCxnSpPr>
          <p:nvPr/>
        </p:nvCxnSpPr>
        <p:spPr>
          <a:xfrm>
            <a:off x="6329772" y="1440694"/>
            <a:ext cx="2250504" cy="9801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699298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13EE8F0-7C33-4BF1-830D-7F70C92F24B5}"/>
              </a:ext>
            </a:extLst>
          </p:cNvPr>
          <p:cNvSpPr/>
          <p:nvPr/>
        </p:nvSpPr>
        <p:spPr>
          <a:xfrm>
            <a:off x="1991544" y="0"/>
            <a:ext cx="8388424" cy="1440694"/>
          </a:xfrm>
          <a:prstGeom prst="rect">
            <a:avLst/>
          </a:prstGeom>
          <a:solidFill>
            <a:srgbClr val="0F0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використовувати із службовою метою засоби зв’язку і транспортні засоби, що належать особам (за їх згодою), для:</a:t>
            </a:r>
          </a:p>
          <a:p>
            <a:pPr algn="ctr"/>
            <a:endParaRPr lang="uk-UA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B42491B-CE09-4C6C-AD58-E79EE0CC2588}"/>
              </a:ext>
            </a:extLst>
          </p:cNvPr>
          <p:cNvSpPr/>
          <p:nvPr/>
        </p:nvSpPr>
        <p:spPr>
          <a:xfrm>
            <a:off x="1775520" y="2204864"/>
            <a:ext cx="3600400" cy="1728192"/>
          </a:xfrm>
          <a:prstGeom prst="rect">
            <a:avLst/>
          </a:prstGeom>
          <a:solidFill>
            <a:srgbClr val="4A20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uk-UA"/>
              <a:t>запобігання вчиненню кримінального правопорушення, переслідування та затримання осіб, що підозрюються у вчиненні злочину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AB9BC2-EBCE-46B8-A143-3D1A33E58F9A}"/>
              </a:ext>
            </a:extLst>
          </p:cNvPr>
          <p:cNvSpPr/>
          <p:nvPr/>
        </p:nvSpPr>
        <p:spPr>
          <a:xfrm>
            <a:off x="6919468" y="2220778"/>
            <a:ext cx="3600400" cy="1728192"/>
          </a:xfrm>
          <a:prstGeom prst="rect">
            <a:avLst/>
          </a:prstGeom>
          <a:solidFill>
            <a:srgbClr val="4A20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/>
              <a:t>для доставки до лікувальних закладів осіб, які потребують медичної допомоги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579E8D3-1C66-438F-B141-3A8B81244D4E}"/>
              </a:ext>
            </a:extLst>
          </p:cNvPr>
          <p:cNvSpPr/>
          <p:nvPr/>
        </p:nvSpPr>
        <p:spPr>
          <a:xfrm>
            <a:off x="4511824" y="4202649"/>
            <a:ext cx="3600400" cy="1180046"/>
          </a:xfrm>
          <a:prstGeom prst="rect">
            <a:avLst/>
          </a:prstGeom>
          <a:solidFill>
            <a:srgbClr val="4A20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/>
              <a:t>проїзду до місця злочину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654134F8-0DB2-4159-9A41-27882789BE5B}"/>
              </a:ext>
            </a:extLst>
          </p:cNvPr>
          <p:cNvCxnSpPr>
            <a:stCxn id="2" idx="2"/>
            <a:endCxn id="3" idx="3"/>
          </p:cNvCxnSpPr>
          <p:nvPr/>
        </p:nvCxnSpPr>
        <p:spPr>
          <a:xfrm flipH="1">
            <a:off x="5375920" y="1440694"/>
            <a:ext cx="809836" cy="16282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6AD264B4-1A8D-4012-AEB5-A759A27584F9}"/>
              </a:ext>
            </a:extLst>
          </p:cNvPr>
          <p:cNvCxnSpPr>
            <a:stCxn id="2" idx="2"/>
            <a:endCxn id="6" idx="1"/>
          </p:cNvCxnSpPr>
          <p:nvPr/>
        </p:nvCxnSpPr>
        <p:spPr>
          <a:xfrm>
            <a:off x="6185756" y="1440694"/>
            <a:ext cx="733712" cy="16441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2B04F239-94F9-4AE2-8331-2717D82C10B3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6185756" y="1440695"/>
            <a:ext cx="0" cy="27619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52AB957-01BE-4987-A1E1-80D792EA3F23}"/>
              </a:ext>
            </a:extLst>
          </p:cNvPr>
          <p:cNvSpPr/>
          <p:nvPr/>
        </p:nvSpPr>
        <p:spPr>
          <a:xfrm>
            <a:off x="1775520" y="5517232"/>
            <a:ext cx="8388424" cy="1180046"/>
          </a:xfrm>
          <a:prstGeom prst="rect">
            <a:avLst/>
          </a:prstGeom>
          <a:solidFill>
            <a:srgbClr val="0F0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застосовувати відповідно до законодавства заходи фізичного впливу, зброю і спеціальні засоби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402486539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B8633F2-FB2D-4A27-B25D-D45144136C80}"/>
              </a:ext>
            </a:extLst>
          </p:cNvPr>
          <p:cNvSpPr/>
          <p:nvPr/>
        </p:nvSpPr>
        <p:spPr>
          <a:xfrm>
            <a:off x="4926924" y="27420"/>
            <a:ext cx="5741076" cy="1889412"/>
          </a:xfrm>
          <a:prstGeom prst="rect">
            <a:avLst/>
          </a:prstGeom>
          <a:solidFill>
            <a:srgbClr val="0F0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fontAlgn="base"/>
            <a:r>
              <a:rPr lang="uk-UA" b="1"/>
              <a:t>Адміністративна відповідальність за незаконний перетин кордону українцями (204-1 КУпАП)</a:t>
            </a:r>
          </a:p>
          <a:p>
            <a:pPr fontAlgn="base"/>
            <a:r>
              <a:rPr lang="uk-UA"/>
              <a:t/>
            </a:r>
            <a:br>
              <a:rPr lang="uk-UA"/>
            </a:br>
            <a:endParaRPr lang="uk-UA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D969BFB-9179-444B-8CA7-AE40860E37C5}"/>
              </a:ext>
            </a:extLst>
          </p:cNvPr>
          <p:cNvSpPr/>
          <p:nvPr/>
        </p:nvSpPr>
        <p:spPr>
          <a:xfrm>
            <a:off x="3225462" y="2465435"/>
            <a:ext cx="7416824" cy="129614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Адміністративна відповідальність передбачена у випадку спроби незаконного перетину кордону або при незаконному перетині, тобто проходження кордону поза пунктами пропуску (через ліс, ріку тощо),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ED3771-F74C-4F9C-8A51-7098EECD7860}"/>
              </a:ext>
            </a:extLst>
          </p:cNvPr>
          <p:cNvSpPr/>
          <p:nvPr/>
        </p:nvSpPr>
        <p:spPr>
          <a:xfrm>
            <a:off x="3081446" y="4293097"/>
            <a:ext cx="7560840" cy="1296144"/>
          </a:xfrm>
          <a:prstGeom prst="rect">
            <a:avLst/>
          </a:prstGeom>
          <a:solidFill>
            <a:srgbClr val="0F0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/>
              <a:t>штраф у розмірі від 3 400 до 8 500 гривень або адміністративний арешт до 15 діб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83CE9A20-E114-462D-9944-F2215CA3702B}"/>
              </a:ext>
            </a:extLst>
          </p:cNvPr>
          <p:cNvSpPr/>
          <p:nvPr/>
        </p:nvSpPr>
        <p:spPr>
          <a:xfrm>
            <a:off x="7111910" y="1942820"/>
            <a:ext cx="720080" cy="49662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2CCC014E-0BEF-450C-8DF4-258D41F8BD90}"/>
              </a:ext>
            </a:extLst>
          </p:cNvPr>
          <p:cNvSpPr/>
          <p:nvPr/>
        </p:nvSpPr>
        <p:spPr>
          <a:xfrm>
            <a:off x="7111910" y="3793765"/>
            <a:ext cx="720080" cy="49662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314" name="Picture 2" descr="Штрафы ПДД: списание денег с карты без ведома клиента | dev.ua">
            <a:extLst>
              <a:ext uri="{FF2B5EF4-FFF2-40B4-BE49-F238E27FC236}">
                <a16:creationId xmlns:a16="http://schemas.microsoft.com/office/drawing/2014/main" id="{B1C88904-64B1-4B3A-8374-F4B4B86B1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08"/>
            <a:ext cx="3402924" cy="191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296230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A8242F-B082-490A-AD03-C91D55D33EA5}"/>
              </a:ext>
            </a:extLst>
          </p:cNvPr>
          <p:cNvSpPr/>
          <p:nvPr/>
        </p:nvSpPr>
        <p:spPr>
          <a:xfrm>
            <a:off x="4727848" y="0"/>
            <a:ext cx="5940152" cy="1752228"/>
          </a:xfrm>
          <a:prstGeom prst="rect">
            <a:avLst/>
          </a:prstGeom>
          <a:solidFill>
            <a:srgbClr val="0F0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Кримінальна відповідальність за незаконне переправлення осіб через державний кордон України (ст. 332 КК)</a:t>
            </a:r>
          </a:p>
        </p:txBody>
      </p:sp>
      <p:pic>
        <p:nvPicPr>
          <p:cNvPr id="14338" name="Picture 2" descr="Презентація &quot;Що таке кримінальна відповідальність і кримінальне покарання&quot;  | Презентація. Основи правознавства">
            <a:extLst>
              <a:ext uri="{FF2B5EF4-FFF2-40B4-BE49-F238E27FC236}">
                <a16:creationId xmlns:a16="http://schemas.microsoft.com/office/drawing/2014/main" id="{7EB5329D-2EE6-4EF9-A114-557C6EDDB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3337577" cy="17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A5F9F77-FBB7-47DE-8DC5-1239F3D49CE7}"/>
              </a:ext>
            </a:extLst>
          </p:cNvPr>
          <p:cNvSpPr/>
          <p:nvPr/>
        </p:nvSpPr>
        <p:spPr>
          <a:xfrm>
            <a:off x="3287688" y="2276872"/>
            <a:ext cx="7380312" cy="151216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uk-UA" dirty="0"/>
              <a:t>Незаконне переправлення осіб через державний кордон України підроблення документів, печаток, штампів та бланків, збут чи використання підроблених документів, печаток, штампів. Тобто, якщо для перетину кордону чоловіком були використані підроблені документи: паспорт, фіктивні довідки, підробленні висновки ВЛК про визнання непридатним тощо,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4C63881-BDF5-4510-A946-AB283D12EA31}"/>
              </a:ext>
            </a:extLst>
          </p:cNvPr>
          <p:cNvSpPr/>
          <p:nvPr/>
        </p:nvSpPr>
        <p:spPr>
          <a:xfrm>
            <a:off x="4151784" y="4313684"/>
            <a:ext cx="5328592" cy="1296144"/>
          </a:xfrm>
          <a:prstGeom prst="rect">
            <a:avLst/>
          </a:prstGeom>
          <a:solidFill>
            <a:srgbClr val="0F0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караються позбавленням волі на строк від трьох до п'яти років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05C31B07-3FD7-4BF2-808B-9C711DC816B3}"/>
              </a:ext>
            </a:extLst>
          </p:cNvPr>
          <p:cNvSpPr/>
          <p:nvPr/>
        </p:nvSpPr>
        <p:spPr>
          <a:xfrm>
            <a:off x="7104112" y="1752228"/>
            <a:ext cx="792088" cy="52464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C9112497-99A7-42AD-A06B-8433AA3BC6E7}"/>
              </a:ext>
            </a:extLst>
          </p:cNvPr>
          <p:cNvSpPr/>
          <p:nvPr/>
        </p:nvSpPr>
        <p:spPr>
          <a:xfrm>
            <a:off x="7119132" y="3802490"/>
            <a:ext cx="792088" cy="52464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2940047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20E7D11-C825-4D4F-8576-6F0C4051E5D5}"/>
              </a:ext>
            </a:extLst>
          </p:cNvPr>
          <p:cNvGrpSpPr/>
          <p:nvPr/>
        </p:nvGrpSpPr>
        <p:grpSpPr>
          <a:xfrm>
            <a:off x="2279576" y="0"/>
            <a:ext cx="7668344" cy="5877272"/>
            <a:chOff x="1440160" y="0"/>
            <a:chExt cx="6983760" cy="4005064"/>
          </a:xfrm>
          <a:solidFill>
            <a:srgbClr val="0F0460"/>
          </a:solidFill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0677047D-23CA-4EAA-9955-F83BA910215F}"/>
                </a:ext>
              </a:extLst>
            </p:cNvPr>
            <p:cNvSpPr/>
            <p:nvPr/>
          </p:nvSpPr>
          <p:spPr>
            <a:xfrm>
              <a:off x="1475656" y="0"/>
              <a:ext cx="6948264" cy="17522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/>
                <a:t>За пропозицію, обіцянку або надання </a:t>
              </a:r>
              <a:r>
                <a:rPr lang="uk-UA" dirty="0" err="1"/>
                <a:t>неправомірноі</a:t>
              </a:r>
              <a:r>
                <a:rPr lang="uk-UA" dirty="0"/>
                <a:t>̈ вигоди </a:t>
              </a:r>
              <a:r>
                <a:rPr lang="uk-UA" dirty="0" err="1"/>
                <a:t>службовіи</a:t>
              </a:r>
              <a:r>
                <a:rPr lang="uk-UA" dirty="0"/>
                <a:t>̆ особі. Якщо під час </a:t>
              </a:r>
              <a:r>
                <a:rPr lang="uk-UA" dirty="0" err="1"/>
                <a:t>виїзду</a:t>
              </a:r>
              <a:r>
                <a:rPr lang="uk-UA" dirty="0"/>
                <a:t> чоловік намагався підкупити прикордонника, то </a:t>
              </a:r>
              <a:r>
                <a:rPr lang="uk-UA" dirty="0" err="1"/>
                <a:t>йому</a:t>
              </a:r>
              <a:r>
                <a:rPr lang="uk-UA" dirty="0"/>
                <a:t> загрожує позбавлення волі. (ст.369)</a:t>
              </a:r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E6C1F5F1-BB62-46C1-8589-3D42B204DA7B}"/>
                </a:ext>
              </a:extLst>
            </p:cNvPr>
            <p:cNvSpPr/>
            <p:nvPr/>
          </p:nvSpPr>
          <p:spPr>
            <a:xfrm>
              <a:off x="1440160" y="2204864"/>
              <a:ext cx="6912768" cy="18002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/>
                <a:t>караються штрафом від однієї тисячі до чотирьох тисяч неоподатковуваних мінімумів доходів громадян або обмеженням волі на строк від двох до чотирьох років, або позбавленням волі на той самий строк.</a:t>
              </a:r>
            </a:p>
          </p:txBody>
        </p:sp>
        <p:sp>
          <p:nvSpPr>
            <p:cNvPr id="4" name="Стрелка: вниз 3">
              <a:extLst>
                <a:ext uri="{FF2B5EF4-FFF2-40B4-BE49-F238E27FC236}">
                  <a16:creationId xmlns:a16="http://schemas.microsoft.com/office/drawing/2014/main" id="{62161B60-A1BD-478B-8BAC-4EE34A651A11}"/>
                </a:ext>
              </a:extLst>
            </p:cNvPr>
            <p:cNvSpPr/>
            <p:nvPr/>
          </p:nvSpPr>
          <p:spPr>
            <a:xfrm>
              <a:off x="4428492" y="1752228"/>
              <a:ext cx="936104" cy="452636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579433388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3D611D5-F43E-4A38-BCF7-B948DC2E2DCD}"/>
              </a:ext>
            </a:extLst>
          </p:cNvPr>
          <p:cNvGrpSpPr/>
          <p:nvPr/>
        </p:nvGrpSpPr>
        <p:grpSpPr>
          <a:xfrm>
            <a:off x="2063552" y="-18835"/>
            <a:ext cx="8172188" cy="5752091"/>
            <a:chOff x="1150900" y="-18835"/>
            <a:chExt cx="7560840" cy="3447835"/>
          </a:xfrm>
          <a:solidFill>
            <a:schemeClr val="accent6">
              <a:lumMod val="50000"/>
            </a:schemeClr>
          </a:solidFill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232A49A1-E6D4-4BDF-89A7-E9A2D44BFF02}"/>
                </a:ext>
              </a:extLst>
            </p:cNvPr>
            <p:cNvSpPr/>
            <p:nvPr/>
          </p:nvSpPr>
          <p:spPr>
            <a:xfrm>
              <a:off x="1187624" y="-18835"/>
              <a:ext cx="7272808" cy="165618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/>
                <a:t>Ухилення від призову на </a:t>
              </a:r>
              <a:r>
                <a:rPr lang="uk-UA" dirty="0" err="1"/>
                <a:t>військову</a:t>
              </a:r>
              <a:r>
                <a:rPr lang="uk-UA" dirty="0"/>
                <a:t> службу під час </a:t>
              </a:r>
              <a:r>
                <a:rPr lang="uk-UA" dirty="0" err="1"/>
                <a:t>мобілізаціі</a:t>
              </a:r>
              <a:r>
                <a:rPr lang="uk-UA" dirty="0"/>
                <a:t>̈. Якщо у суді вдасться довести, що чоловік вчинив </a:t>
              </a:r>
              <a:r>
                <a:rPr lang="uk-UA" dirty="0" err="1"/>
                <a:t>незаконнии</a:t>
              </a:r>
              <a:r>
                <a:rPr lang="uk-UA" dirty="0"/>
                <a:t>̆ перетин кордону саме з метою ухилення від </a:t>
              </a:r>
              <a:r>
                <a:rPr lang="uk-UA" dirty="0" err="1"/>
                <a:t>мобілізаціі</a:t>
              </a:r>
              <a:r>
                <a:rPr lang="uk-UA" dirty="0"/>
                <a:t>̈, то </a:t>
              </a:r>
              <a:r>
                <a:rPr lang="uk-UA" dirty="0" err="1"/>
                <a:t>його</a:t>
              </a:r>
              <a:r>
                <a:rPr lang="uk-UA" dirty="0"/>
                <a:t> зможуть притягнути до відповідальності (за ст. 332 та 336 КК)</a:t>
              </a:r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709ACFC4-C194-4C5D-A488-A22C6FEA81B7}"/>
                </a:ext>
              </a:extLst>
            </p:cNvPr>
            <p:cNvSpPr/>
            <p:nvPr/>
          </p:nvSpPr>
          <p:spPr>
            <a:xfrm>
              <a:off x="1150900" y="2276872"/>
              <a:ext cx="7560840" cy="1152128"/>
            </a:xfrm>
            <a:prstGeom prst="rect">
              <a:avLst/>
            </a:prstGeom>
            <a:solidFill>
              <a:srgbClr val="0F04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/>
                <a:t>карається позбавленням волі на строк від трьох до п’яти років.</a:t>
              </a:r>
            </a:p>
          </p:txBody>
        </p:sp>
        <p:sp>
          <p:nvSpPr>
            <p:cNvPr id="4" name="Стрелка: вниз 3">
              <a:extLst>
                <a:ext uri="{FF2B5EF4-FFF2-40B4-BE49-F238E27FC236}">
                  <a16:creationId xmlns:a16="http://schemas.microsoft.com/office/drawing/2014/main" id="{85192104-F58F-40B9-BFD3-948FED755818}"/>
                </a:ext>
              </a:extLst>
            </p:cNvPr>
            <p:cNvSpPr/>
            <p:nvPr/>
          </p:nvSpPr>
          <p:spPr>
            <a:xfrm>
              <a:off x="4355976" y="1628800"/>
              <a:ext cx="936104" cy="648072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4058939358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89E499-D60A-4AC6-A3DC-DE7040F5E6B7}"/>
              </a:ext>
            </a:extLst>
          </p:cNvPr>
          <p:cNvSpPr/>
          <p:nvPr/>
        </p:nvSpPr>
        <p:spPr>
          <a:xfrm>
            <a:off x="3276600" y="32461"/>
            <a:ext cx="7391400" cy="11521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/>
              <a:t>у жодному разі громадяни не можуть бути позбавлені чи обмежені</a:t>
            </a:r>
            <a:endParaRPr lang="uk-UA"/>
          </a:p>
        </p:txBody>
      </p:sp>
      <p:pic>
        <p:nvPicPr>
          <p:cNvPr id="11266" name="Picture 2" descr="УВАГА! УВАГА! УВАГА">
            <a:extLst>
              <a:ext uri="{FF2B5EF4-FFF2-40B4-BE49-F238E27FC236}">
                <a16:creationId xmlns:a16="http://schemas.microsoft.com/office/drawing/2014/main" id="{7E55BEF3-088D-44C7-8C8D-DE634D126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526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000ED8B-157F-4AB3-B16A-A7B1BDB4580E}"/>
              </a:ext>
            </a:extLst>
          </p:cNvPr>
          <p:cNvSpPr/>
          <p:nvPr/>
        </p:nvSpPr>
        <p:spPr>
          <a:xfrm>
            <a:off x="3282079" y="1504873"/>
            <a:ext cx="7391400" cy="1080120"/>
          </a:xfrm>
          <a:prstGeom prst="rect">
            <a:avLst/>
          </a:prstGeom>
          <a:solidFill>
            <a:srgbClr val="0F0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«…</a:t>
            </a:r>
            <a:r>
              <a:rPr lang="uk-UA" dirty="0"/>
              <a:t>право мати рівні з іншими конституційні права і свободи</a:t>
            </a:r>
            <a:r>
              <a:rPr lang="ru-RU" dirty="0"/>
              <a:t>…» (ст.24)</a:t>
            </a:r>
            <a:endParaRPr lang="uk-UA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E95BD21-6416-42A0-A6E9-928EC36C4720}"/>
              </a:ext>
            </a:extLst>
          </p:cNvPr>
          <p:cNvSpPr/>
          <p:nvPr/>
        </p:nvSpPr>
        <p:spPr>
          <a:xfrm>
            <a:off x="3244812" y="2809733"/>
            <a:ext cx="7391400" cy="1080120"/>
          </a:xfrm>
          <a:prstGeom prst="rect">
            <a:avLst/>
          </a:prstGeom>
          <a:solidFill>
            <a:srgbClr val="0F0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«…не можуть бути позбавлені громадянства і права змінити громадянство…» (ст.25)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69EE9C-026D-4EE3-AC1E-8AB4FFC9E21E}"/>
              </a:ext>
            </a:extLst>
          </p:cNvPr>
          <p:cNvSpPr/>
          <p:nvPr/>
        </p:nvSpPr>
        <p:spPr>
          <a:xfrm>
            <a:off x="3244812" y="4210137"/>
            <a:ext cx="7391400" cy="1080120"/>
          </a:xfrm>
          <a:prstGeom prst="rect">
            <a:avLst/>
          </a:prstGeom>
          <a:solidFill>
            <a:srgbClr val="0F0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 </a:t>
            </a:r>
            <a:r>
              <a:rPr lang="uk-UA" dirty="0"/>
              <a:t>невід’ємні права на життя; на повагу до гідності, на свободу та особисту недоторканність (у </a:t>
            </a:r>
            <a:r>
              <a:rPr lang="uk-UA" dirty="0" err="1"/>
              <a:t>т.ч</a:t>
            </a:r>
            <a:r>
              <a:rPr lang="uk-UA" dirty="0"/>
              <a:t>. </a:t>
            </a:r>
            <a:r>
              <a:rPr lang="uk-UA" b="1" i="1" dirty="0"/>
              <a:t>абсолютна заборона катування</a:t>
            </a:r>
            <a:r>
              <a:rPr lang="uk-UA" dirty="0"/>
              <a:t>) «……» (ст.27, 28,29)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60DDC5C-DF37-4120-82DE-5692198EDB6A}"/>
              </a:ext>
            </a:extLst>
          </p:cNvPr>
          <p:cNvSpPr/>
          <p:nvPr/>
        </p:nvSpPr>
        <p:spPr>
          <a:xfrm>
            <a:off x="3276600" y="5514997"/>
            <a:ext cx="7391400" cy="1080120"/>
          </a:xfrm>
          <a:prstGeom prst="rect">
            <a:avLst/>
          </a:prstGeom>
          <a:solidFill>
            <a:srgbClr val="0F0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 </a:t>
            </a:r>
            <a:r>
              <a:rPr lang="uk-UA" dirty="0"/>
              <a:t> «.. право направляти звернення або особисто звертатися до органів державної влади та місцевого самоврядування» (ст.40)</a:t>
            </a:r>
          </a:p>
        </p:txBody>
      </p:sp>
    </p:spTree>
    <p:extLst>
      <p:ext uri="{BB962C8B-B14F-4D97-AF65-F5344CB8AC3E}">
        <p14:creationId xmlns:p14="http://schemas.microsoft.com/office/powerpoint/2010/main" val="1669888552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89E499-D60A-4AC6-A3DC-DE7040F5E6B7}"/>
              </a:ext>
            </a:extLst>
          </p:cNvPr>
          <p:cNvSpPr/>
          <p:nvPr/>
        </p:nvSpPr>
        <p:spPr>
          <a:xfrm>
            <a:off x="3276600" y="32461"/>
            <a:ext cx="7391400" cy="11521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/>
              <a:t>у жодному разі громадяни не можуть бути позбавлені чи обмежені</a:t>
            </a:r>
            <a:endParaRPr lang="uk-UA"/>
          </a:p>
        </p:txBody>
      </p:sp>
      <p:pic>
        <p:nvPicPr>
          <p:cNvPr id="11266" name="Picture 2" descr="УВАГА! УВАГА! УВАГА">
            <a:extLst>
              <a:ext uri="{FF2B5EF4-FFF2-40B4-BE49-F238E27FC236}">
                <a16:creationId xmlns:a16="http://schemas.microsoft.com/office/drawing/2014/main" id="{7E55BEF3-088D-44C7-8C8D-DE634D126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526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000ED8B-157F-4AB3-B16A-A7B1BDB4580E}"/>
              </a:ext>
            </a:extLst>
          </p:cNvPr>
          <p:cNvSpPr/>
          <p:nvPr/>
        </p:nvSpPr>
        <p:spPr>
          <a:xfrm>
            <a:off x="3282079" y="1504873"/>
            <a:ext cx="7391400" cy="1080120"/>
          </a:xfrm>
          <a:prstGeom prst="rect">
            <a:avLst/>
          </a:prstGeom>
          <a:solidFill>
            <a:srgbClr val="0F0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«…не можуть бути обмеженими право на житло…» (ст.47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E95BD21-6416-42A0-A6E9-928EC36C4720}"/>
              </a:ext>
            </a:extLst>
          </p:cNvPr>
          <p:cNvSpPr/>
          <p:nvPr/>
        </p:nvSpPr>
        <p:spPr>
          <a:xfrm>
            <a:off x="3244812" y="2809733"/>
            <a:ext cx="7391400" cy="1080120"/>
          </a:xfrm>
          <a:prstGeom prst="rect">
            <a:avLst/>
          </a:prstGeom>
          <a:solidFill>
            <a:srgbClr val="0F0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«…не можуть бути обмеженими право на житло, на шлюб і рівні права та обов’язки в шлюбі і сім’ї,  рівність дітей у своїх правах…» (ст. 51, 52)</a:t>
            </a:r>
          </a:p>
          <a:p>
            <a:pPr algn="ctr"/>
            <a:endParaRPr lang="uk-UA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69EE9C-026D-4EE3-AC1E-8AB4FFC9E21E}"/>
              </a:ext>
            </a:extLst>
          </p:cNvPr>
          <p:cNvSpPr/>
          <p:nvPr/>
        </p:nvSpPr>
        <p:spPr>
          <a:xfrm>
            <a:off x="3244812" y="4210137"/>
            <a:ext cx="7391400" cy="1080120"/>
          </a:xfrm>
          <a:prstGeom prst="rect">
            <a:avLst/>
          </a:prstGeom>
          <a:solidFill>
            <a:srgbClr val="0F0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 </a:t>
            </a:r>
            <a:r>
              <a:rPr lang="uk-UA" dirty="0"/>
              <a:t>невід’ємні права на життя; на повагу до гідності, на свободу та особисту недоторканність (у </a:t>
            </a:r>
            <a:r>
              <a:rPr lang="uk-UA" dirty="0" err="1"/>
              <a:t>т.ч</a:t>
            </a:r>
            <a:r>
              <a:rPr lang="uk-UA" dirty="0"/>
              <a:t>. </a:t>
            </a:r>
            <a:r>
              <a:rPr lang="uk-UA" b="1" i="1" dirty="0"/>
              <a:t>абсолютна заборона катування</a:t>
            </a:r>
            <a:r>
              <a:rPr lang="uk-UA" dirty="0"/>
              <a:t>) «……» (ст.27, 28,29)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60DDC5C-DF37-4120-82DE-5692198EDB6A}"/>
              </a:ext>
            </a:extLst>
          </p:cNvPr>
          <p:cNvSpPr/>
          <p:nvPr/>
        </p:nvSpPr>
        <p:spPr>
          <a:xfrm>
            <a:off x="3276600" y="5514997"/>
            <a:ext cx="7391400" cy="1080120"/>
          </a:xfrm>
          <a:prstGeom prst="rect">
            <a:avLst/>
          </a:prstGeom>
          <a:solidFill>
            <a:srgbClr val="0F0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 </a:t>
            </a:r>
            <a:r>
              <a:rPr lang="uk-UA" dirty="0"/>
              <a:t> «.. право на судовий захист» (ст.55)</a:t>
            </a:r>
          </a:p>
        </p:txBody>
      </p:sp>
    </p:spTree>
    <p:extLst>
      <p:ext uri="{BB962C8B-B14F-4D97-AF65-F5344CB8AC3E}">
        <p14:creationId xmlns:p14="http://schemas.microsoft.com/office/powerpoint/2010/main" val="2127975262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89E499-D60A-4AC6-A3DC-DE7040F5E6B7}"/>
              </a:ext>
            </a:extLst>
          </p:cNvPr>
          <p:cNvSpPr/>
          <p:nvPr/>
        </p:nvSpPr>
        <p:spPr>
          <a:xfrm>
            <a:off x="3276600" y="32461"/>
            <a:ext cx="7391400" cy="11521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 </a:t>
            </a:r>
            <a:r>
              <a:rPr lang="ru-RU" b="1" dirty="0" err="1"/>
              <a:t>жодному</a:t>
            </a:r>
            <a:r>
              <a:rPr lang="ru-RU" b="1" dirty="0"/>
              <a:t> </a:t>
            </a:r>
            <a:r>
              <a:rPr lang="ru-RU" b="1" dirty="0" err="1"/>
              <a:t>разі</a:t>
            </a:r>
            <a:r>
              <a:rPr lang="ru-RU" b="1" dirty="0"/>
              <a:t> </a:t>
            </a:r>
            <a:r>
              <a:rPr lang="ru-RU" b="1" dirty="0" err="1"/>
              <a:t>громадяни</a:t>
            </a:r>
            <a:r>
              <a:rPr lang="ru-RU" b="1" dirty="0"/>
              <a:t> не </a:t>
            </a:r>
            <a:r>
              <a:rPr lang="ru-RU" b="1" dirty="0" err="1"/>
              <a:t>можуть</a:t>
            </a:r>
            <a:r>
              <a:rPr lang="ru-RU" b="1" dirty="0"/>
              <a:t> бути </a:t>
            </a:r>
            <a:r>
              <a:rPr lang="ru-RU" b="1" dirty="0" err="1"/>
              <a:t>позбавлені</a:t>
            </a:r>
            <a:r>
              <a:rPr lang="ru-RU" b="1" dirty="0"/>
              <a:t>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обмежені</a:t>
            </a:r>
            <a:endParaRPr lang="uk-UA" dirty="0"/>
          </a:p>
        </p:txBody>
      </p:sp>
      <p:pic>
        <p:nvPicPr>
          <p:cNvPr id="11266" name="Picture 2" descr="УВАГА! УВАГА! УВАГА">
            <a:extLst>
              <a:ext uri="{FF2B5EF4-FFF2-40B4-BE49-F238E27FC236}">
                <a16:creationId xmlns:a16="http://schemas.microsoft.com/office/drawing/2014/main" id="{7E55BEF3-088D-44C7-8C8D-DE634D126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526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000ED8B-157F-4AB3-B16A-A7B1BDB4580E}"/>
              </a:ext>
            </a:extLst>
          </p:cNvPr>
          <p:cNvSpPr/>
          <p:nvPr/>
        </p:nvSpPr>
        <p:spPr>
          <a:xfrm>
            <a:off x="3282079" y="1504873"/>
            <a:ext cx="7391400" cy="1080120"/>
          </a:xfrm>
          <a:prstGeom prst="rect">
            <a:avLst/>
          </a:prstGeom>
          <a:solidFill>
            <a:srgbClr val="0F0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«…право на відшкодування коштами держави або органів місцевого самоврядування матеріальної і моральної шкоди, заподіяної незаконними рішеннями органів державної влади…» (ст.56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E95BD21-6416-42A0-A6E9-928EC36C4720}"/>
              </a:ext>
            </a:extLst>
          </p:cNvPr>
          <p:cNvSpPr/>
          <p:nvPr/>
        </p:nvSpPr>
        <p:spPr>
          <a:xfrm>
            <a:off x="3244812" y="2809733"/>
            <a:ext cx="7391400" cy="1080120"/>
          </a:xfrm>
          <a:prstGeom prst="rect">
            <a:avLst/>
          </a:prstGeom>
          <a:solidFill>
            <a:srgbClr val="0F0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«…право знати свої права і обов’язки…» (ст. 57)</a:t>
            </a:r>
          </a:p>
          <a:p>
            <a:pPr algn="ctr"/>
            <a:endParaRPr lang="uk-UA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69EE9C-026D-4EE3-AC1E-8AB4FFC9E21E}"/>
              </a:ext>
            </a:extLst>
          </p:cNvPr>
          <p:cNvSpPr/>
          <p:nvPr/>
        </p:nvSpPr>
        <p:spPr>
          <a:xfrm>
            <a:off x="3244812" y="4210137"/>
            <a:ext cx="7391400" cy="1080120"/>
          </a:xfrm>
          <a:prstGeom prst="rect">
            <a:avLst/>
          </a:prstGeom>
          <a:solidFill>
            <a:srgbClr val="0F0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</a:t>
            </a:r>
            <a:r>
              <a:rPr lang="uk-UA" dirty="0"/>
              <a:t>право на професійну правничу допомогу (ст.59)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60DDC5C-DF37-4120-82DE-5692198EDB6A}"/>
              </a:ext>
            </a:extLst>
          </p:cNvPr>
          <p:cNvSpPr/>
          <p:nvPr/>
        </p:nvSpPr>
        <p:spPr>
          <a:xfrm>
            <a:off x="3276600" y="5514997"/>
            <a:ext cx="7391400" cy="1080120"/>
          </a:xfrm>
          <a:prstGeom prst="rect">
            <a:avLst/>
          </a:prstGeom>
          <a:solidFill>
            <a:srgbClr val="0F0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 </a:t>
            </a:r>
            <a:r>
              <a:rPr lang="uk-UA" dirty="0"/>
              <a:t> «..</a:t>
            </a:r>
            <a:r>
              <a:rPr lang="ru-RU" dirty="0"/>
              <a:t> право не </a:t>
            </a:r>
            <a:r>
              <a:rPr lang="ru-RU" dirty="0" err="1"/>
              <a:t>виконувати</a:t>
            </a:r>
            <a:r>
              <a:rPr lang="ru-RU" dirty="0"/>
              <a:t> явно </a:t>
            </a:r>
            <a:r>
              <a:rPr lang="ru-RU" dirty="0" err="1"/>
              <a:t>злочинні</a:t>
            </a:r>
            <a:r>
              <a:rPr lang="ru-RU" dirty="0"/>
              <a:t> </a:t>
            </a:r>
            <a:r>
              <a:rPr lang="ru-RU" dirty="0" err="1"/>
              <a:t>розпорядження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накази</a:t>
            </a:r>
            <a:r>
              <a:rPr lang="uk-UA" dirty="0"/>
              <a:t>» (ст.55)</a:t>
            </a:r>
          </a:p>
        </p:txBody>
      </p:sp>
    </p:spTree>
    <p:extLst>
      <p:ext uri="{BB962C8B-B14F-4D97-AF65-F5344CB8AC3E}">
        <p14:creationId xmlns:p14="http://schemas.microsoft.com/office/powerpoint/2010/main" val="3350093629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33BBD6E-8762-4A3E-B3C1-635A9D3368BA}"/>
              </a:ext>
            </a:extLst>
          </p:cNvPr>
          <p:cNvSpPr/>
          <p:nvPr/>
        </p:nvSpPr>
        <p:spPr>
          <a:xfrm>
            <a:off x="3276600" y="0"/>
            <a:ext cx="7391400" cy="4581128"/>
          </a:xfrm>
          <a:prstGeom prst="rect">
            <a:avLst/>
          </a:prstGeom>
          <a:solidFill>
            <a:srgbClr val="0F0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право не притягуватися двічі до юридичної відповідальності одного виду за одне і те ж правопорушення;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презумпція невинуватості;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право не доводити свою невинуватість у вчиненні злочину;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право на те, що обвинувачення не буде ґрунтуватися на доказах, одержаних незаконним шляхом, а також на припущеннях і що усі сумніви щодо доведеності вини особи будуть тлумачитися на її користь;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право на захист і відмову свідчити або давати пояснення відносно себе, членів сім’ї або близьких родичів</a:t>
            </a:r>
            <a:r>
              <a:rPr lang="ru-RU" dirty="0"/>
              <a:t>;</a:t>
            </a:r>
          </a:p>
          <a:p>
            <a:pPr algn="ctr"/>
            <a:r>
              <a:rPr lang="ru-RU" dirty="0"/>
              <a:t>(ст.</a:t>
            </a:r>
            <a:r>
              <a:rPr lang="uk-UA" dirty="0"/>
              <a:t> 61. 62, 63)</a:t>
            </a:r>
            <a:endParaRPr lang="ru-RU" dirty="0"/>
          </a:p>
          <a:p>
            <a:pPr algn="ctr"/>
            <a:endParaRPr lang="uk-UA" dirty="0"/>
          </a:p>
        </p:txBody>
      </p:sp>
      <p:pic>
        <p:nvPicPr>
          <p:cNvPr id="3" name="Picture 2" descr="УВАГА! УВАГА! УВАГА">
            <a:extLst>
              <a:ext uri="{FF2B5EF4-FFF2-40B4-BE49-F238E27FC236}">
                <a16:creationId xmlns:a16="http://schemas.microsoft.com/office/drawing/2014/main" id="{7FF99957-78C7-40E7-9545-62D00528E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526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85529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7A3E60E-5673-9BB0-A2BA-DF2950825062}"/>
              </a:ext>
            </a:extLst>
          </p:cNvPr>
          <p:cNvGrpSpPr/>
          <p:nvPr/>
        </p:nvGrpSpPr>
        <p:grpSpPr>
          <a:xfrm>
            <a:off x="636092" y="1234285"/>
            <a:ext cx="10972800" cy="4389437"/>
            <a:chOff x="636092" y="1234285"/>
            <a:chExt cx="10972800" cy="4389437"/>
          </a:xfrm>
        </p:grpSpPr>
        <p:graphicFrame>
          <p:nvGraphicFramePr>
            <p:cNvPr id="4" name="Объект 3"/>
            <p:cNvGraphicFramePr/>
            <p:nvPr>
              <p:extLst>
                <p:ext uri="{D42A27DB-BD31-4B8C-83A1-F6EECF244321}">
                  <p14:modId xmlns:p14="http://schemas.microsoft.com/office/powerpoint/2010/main" val="2671929948"/>
                </p:ext>
              </p:extLst>
            </p:nvPr>
          </p:nvGraphicFramePr>
          <p:xfrm>
            <a:off x="636092" y="1234285"/>
            <a:ext cx="10972800" cy="438943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6" name="Прямая со стрелкой 5"/>
            <p:cNvCxnSpPr/>
            <p:nvPr/>
          </p:nvCxnSpPr>
          <p:spPr>
            <a:xfrm flipH="1">
              <a:off x="2819402" y="3429000"/>
              <a:ext cx="35179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>
              <a:off x="6337300" y="3429000"/>
              <a:ext cx="29718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 flipH="1">
              <a:off x="6337300" y="3429000"/>
              <a:ext cx="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4785393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44D5432-EFC2-465C-B9E7-D5F6A107ACBA}"/>
              </a:ext>
            </a:extLst>
          </p:cNvPr>
          <p:cNvSpPr/>
          <p:nvPr/>
        </p:nvSpPr>
        <p:spPr>
          <a:xfrm>
            <a:off x="4133850" y="0"/>
            <a:ext cx="6534150" cy="1752600"/>
          </a:xfrm>
          <a:prstGeom prst="rect">
            <a:avLst/>
          </a:prstGeom>
          <a:solidFill>
            <a:srgbClr val="0F0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 право </a:t>
            </a:r>
            <a:r>
              <a:rPr lang="uk-UA" dirty="0"/>
              <a:t>на свободу та особисту недоторканність (у </a:t>
            </a:r>
            <a:r>
              <a:rPr lang="uk-UA" dirty="0" err="1"/>
              <a:t>т.ч</a:t>
            </a:r>
            <a:r>
              <a:rPr lang="uk-UA" dirty="0"/>
              <a:t>. </a:t>
            </a:r>
            <a:r>
              <a:rPr lang="uk-UA" b="1" i="1" dirty="0"/>
              <a:t>абсолютна заборона катування</a:t>
            </a:r>
            <a:r>
              <a:rPr lang="uk-UA" dirty="0"/>
              <a:t>) (ст.28, 29)</a:t>
            </a:r>
          </a:p>
        </p:txBody>
      </p:sp>
      <p:pic>
        <p:nvPicPr>
          <p:cNvPr id="12290" name="Picture 2" descr="Индивидуальная свобода « @ ИГОРЬ ПИВОВАР / IGOR PIVOVAR">
            <a:extLst>
              <a:ext uri="{FF2B5EF4-FFF2-40B4-BE49-F238E27FC236}">
                <a16:creationId xmlns:a16="http://schemas.microsoft.com/office/drawing/2014/main" id="{7875CA39-6AE4-4E24-B2F2-837F8FEB3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CA18D0-5EE3-4E67-BB02-6CA79B437108}"/>
              </a:ext>
            </a:extLst>
          </p:cNvPr>
          <p:cNvSpPr/>
          <p:nvPr/>
        </p:nvSpPr>
        <p:spPr>
          <a:xfrm>
            <a:off x="1631504" y="2276872"/>
            <a:ext cx="3672408" cy="223224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uk-UA" dirty="0"/>
              <a:t>Про соціальний і правовий захист осіб, стосовно яких встановлено факт позбавлення особистої свободи внаслідок збройної агресії проти України, та членів їхніх сімей: Закон України від 26.01.2022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15A690-000B-4540-8FA4-DF01B59749C3}"/>
              </a:ext>
            </a:extLst>
          </p:cNvPr>
          <p:cNvSpPr/>
          <p:nvPr/>
        </p:nvSpPr>
        <p:spPr>
          <a:xfrm>
            <a:off x="6096000" y="2307043"/>
            <a:ext cx="4104456" cy="220207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uk-UA" dirty="0"/>
              <a:t>Деякі питання виконання Закону України “Про соціальний і правовий захист осіб, стосовно яких встановлено факт позбавлення особистої свободи внаслідок збройної агресії проти України, та членів їхніх сімей: Постанова КМУ від 15 листопада 2022 р</a:t>
            </a:r>
          </a:p>
        </p:txBody>
      </p:sp>
    </p:spTree>
    <p:extLst>
      <p:ext uri="{BB962C8B-B14F-4D97-AF65-F5344CB8AC3E}">
        <p14:creationId xmlns:p14="http://schemas.microsoft.com/office/powerpoint/2010/main" val="2604492578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E77638B-837F-423E-B989-D307B3D5A0A4}"/>
              </a:ext>
            </a:extLst>
          </p:cNvPr>
          <p:cNvSpPr/>
          <p:nvPr/>
        </p:nvSpPr>
        <p:spPr>
          <a:xfrm>
            <a:off x="2711624" y="0"/>
            <a:ext cx="7344816" cy="1224136"/>
          </a:xfrm>
          <a:prstGeom prst="rect">
            <a:avLst/>
          </a:prstGeom>
          <a:solidFill>
            <a:srgbClr val="0F0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Державна допомога </a:t>
            </a:r>
          </a:p>
          <a:p>
            <a:pPr algn="ctr"/>
            <a:r>
              <a:rPr lang="uk-UA" dirty="0"/>
              <a:t>для осіб, стосовно яких встановлено факт позбавлення особистої свободи внаслідок збройної агресії проти України</a:t>
            </a:r>
            <a:endParaRPr lang="uk-UA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C0DAAEC-DE9C-4451-8B63-43407FFBFEEC}"/>
              </a:ext>
            </a:extLst>
          </p:cNvPr>
          <p:cNvSpPr/>
          <p:nvPr/>
        </p:nvSpPr>
        <p:spPr>
          <a:xfrm>
            <a:off x="2423592" y="1736812"/>
            <a:ext cx="3312368" cy="1008112"/>
          </a:xfrm>
          <a:prstGeom prst="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/>
              <a:t>Одноразова державна грошова допомога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8A1695E-3A46-4E4B-8E41-998108EBE2E3}"/>
              </a:ext>
            </a:extLst>
          </p:cNvPr>
          <p:cNvSpPr/>
          <p:nvPr/>
        </p:nvSpPr>
        <p:spPr>
          <a:xfrm>
            <a:off x="6960096" y="1700808"/>
            <a:ext cx="3456384" cy="1080120"/>
          </a:xfrm>
          <a:prstGeom prst="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Щорічна державна грошова допомога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E3CAED9-AF1A-437B-A2CB-8F7D9C46D9F8}"/>
              </a:ext>
            </a:extLst>
          </p:cNvPr>
          <p:cNvSpPr/>
          <p:nvPr/>
        </p:nvSpPr>
        <p:spPr>
          <a:xfrm>
            <a:off x="1524000" y="3429000"/>
            <a:ext cx="2123728" cy="1008112"/>
          </a:xfrm>
          <a:prstGeom prst="rect">
            <a:avLst/>
          </a:prstGeom>
          <a:solidFill>
            <a:srgbClr val="5525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після її звільнення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C981929-6392-46E8-9C03-3CEF49C4A1D9}"/>
              </a:ext>
            </a:extLst>
          </p:cNvPr>
          <p:cNvSpPr/>
          <p:nvPr/>
        </p:nvSpPr>
        <p:spPr>
          <a:xfrm>
            <a:off x="4079776" y="3429000"/>
            <a:ext cx="2232248" cy="1008112"/>
          </a:xfrm>
          <a:prstGeom prst="rect">
            <a:avLst/>
          </a:prstGeom>
          <a:solidFill>
            <a:srgbClr val="5525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у разі загибелі (смерті) особи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EEDA0BDD-C578-49BB-AC7C-7835AD12442D}"/>
              </a:ext>
            </a:extLst>
          </p:cNvPr>
          <p:cNvCxnSpPr>
            <a:cxnSpLocks/>
            <a:stCxn id="3" idx="2"/>
            <a:endCxn id="5" idx="0"/>
          </p:cNvCxnSpPr>
          <p:nvPr/>
        </p:nvCxnSpPr>
        <p:spPr>
          <a:xfrm flipH="1">
            <a:off x="2585864" y="2744924"/>
            <a:ext cx="1493912" cy="6840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80FDEB24-2C48-45B6-9027-0DD08F6395BC}"/>
              </a:ext>
            </a:extLst>
          </p:cNvPr>
          <p:cNvCxnSpPr>
            <a:stCxn id="3" idx="2"/>
          </p:cNvCxnSpPr>
          <p:nvPr/>
        </p:nvCxnSpPr>
        <p:spPr>
          <a:xfrm>
            <a:off x="4079776" y="2744924"/>
            <a:ext cx="1008112" cy="6840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25063A0F-0DB7-4738-B790-F2F7F0546059}"/>
              </a:ext>
            </a:extLst>
          </p:cNvPr>
          <p:cNvCxnSpPr>
            <a:stCxn id="2" idx="2"/>
            <a:endCxn id="3" idx="0"/>
          </p:cNvCxnSpPr>
          <p:nvPr/>
        </p:nvCxnSpPr>
        <p:spPr>
          <a:xfrm flipH="1">
            <a:off x="4079776" y="1224136"/>
            <a:ext cx="2304256" cy="5126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7AEC34DB-2C17-49F1-A0DA-D0729CC561DC}"/>
              </a:ext>
            </a:extLst>
          </p:cNvPr>
          <p:cNvCxnSpPr>
            <a:stCxn id="2" idx="2"/>
            <a:endCxn id="4" idx="0"/>
          </p:cNvCxnSpPr>
          <p:nvPr/>
        </p:nvCxnSpPr>
        <p:spPr>
          <a:xfrm>
            <a:off x="6384032" y="1224136"/>
            <a:ext cx="2304256" cy="4766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48883C7-274F-4673-AB4F-8A807EEDF420}"/>
              </a:ext>
            </a:extLst>
          </p:cNvPr>
          <p:cNvSpPr/>
          <p:nvPr/>
        </p:nvSpPr>
        <p:spPr>
          <a:xfrm>
            <a:off x="4079776" y="4741912"/>
            <a:ext cx="2232248" cy="891952"/>
          </a:xfrm>
          <a:prstGeom prst="rect">
            <a:avLst/>
          </a:prstGeom>
          <a:solidFill>
            <a:srgbClr val="0F0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надається членам сім’ї…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975FC68-A736-4252-8AD2-2D1D73D3ACCC}"/>
              </a:ext>
            </a:extLst>
          </p:cNvPr>
          <p:cNvSpPr/>
          <p:nvPr/>
        </p:nvSpPr>
        <p:spPr>
          <a:xfrm>
            <a:off x="4052593" y="5938664"/>
            <a:ext cx="2232248" cy="764704"/>
          </a:xfrm>
          <a:prstGeom prst="rect">
            <a:avLst/>
          </a:prstGeom>
          <a:solidFill>
            <a:srgbClr val="0F0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у розмірі 100 тис. гривень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7062FEA-B3FF-484F-8DE2-0CA0F3B86465}"/>
              </a:ext>
            </a:extLst>
          </p:cNvPr>
          <p:cNvSpPr/>
          <p:nvPr/>
        </p:nvSpPr>
        <p:spPr>
          <a:xfrm>
            <a:off x="1524000" y="4725144"/>
            <a:ext cx="2123728" cy="908720"/>
          </a:xfrm>
          <a:prstGeom prst="rect">
            <a:avLst/>
          </a:prstGeom>
          <a:solidFill>
            <a:srgbClr val="0F0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/>
              <a:t>у розмірі 100 тис. гривень</a:t>
            </a:r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7CFABE86-4CD5-4203-9E6A-676EA2D7426A}"/>
              </a:ext>
            </a:extLst>
          </p:cNvPr>
          <p:cNvSpPr/>
          <p:nvPr/>
        </p:nvSpPr>
        <p:spPr>
          <a:xfrm>
            <a:off x="2135560" y="4437112"/>
            <a:ext cx="720080" cy="28803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C8F341B0-D1E7-4660-BF65-97C1422894BF}"/>
              </a:ext>
            </a:extLst>
          </p:cNvPr>
          <p:cNvSpPr/>
          <p:nvPr/>
        </p:nvSpPr>
        <p:spPr>
          <a:xfrm>
            <a:off x="4835860" y="4445496"/>
            <a:ext cx="720080" cy="28803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1376916E-1A58-4807-969A-D8E3B476A748}"/>
              </a:ext>
            </a:extLst>
          </p:cNvPr>
          <p:cNvSpPr/>
          <p:nvPr/>
        </p:nvSpPr>
        <p:spPr>
          <a:xfrm>
            <a:off x="4780124" y="5633864"/>
            <a:ext cx="720080" cy="28803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7786870-C2E9-4491-8115-7305B7C18F76}"/>
              </a:ext>
            </a:extLst>
          </p:cNvPr>
          <p:cNvSpPr/>
          <p:nvPr/>
        </p:nvSpPr>
        <p:spPr>
          <a:xfrm>
            <a:off x="7801543" y="3429000"/>
            <a:ext cx="2123728" cy="908720"/>
          </a:xfrm>
          <a:prstGeom prst="rect">
            <a:avLst/>
          </a:prstGeom>
          <a:solidFill>
            <a:srgbClr val="0F0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у розмірі 100 тис. гривень</a:t>
            </a:r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5992070D-4E73-4A0B-99A4-B18185D69132}"/>
              </a:ext>
            </a:extLst>
          </p:cNvPr>
          <p:cNvSpPr/>
          <p:nvPr/>
        </p:nvSpPr>
        <p:spPr>
          <a:xfrm>
            <a:off x="8503367" y="2803960"/>
            <a:ext cx="720080" cy="62504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049926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C48F300-E999-4A57-8F58-99D40CECDFD0}"/>
              </a:ext>
            </a:extLst>
          </p:cNvPr>
          <p:cNvSpPr/>
          <p:nvPr/>
        </p:nvSpPr>
        <p:spPr>
          <a:xfrm>
            <a:off x="2927648" y="-1736"/>
            <a:ext cx="7056784" cy="1918568"/>
          </a:xfrm>
          <a:prstGeom prst="rect">
            <a:avLst/>
          </a:prstGeom>
          <a:solidFill>
            <a:srgbClr val="0F0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Станом на кінець 2022 року компетентними органами зафіксовано понад 18,4 тис. громадян,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B70D0CD-C28D-4336-83A9-BE236F0130D4}"/>
              </a:ext>
            </a:extLst>
          </p:cNvPr>
          <p:cNvSpPr/>
          <p:nvPr/>
        </p:nvSpPr>
        <p:spPr>
          <a:xfrm>
            <a:off x="4007768" y="2420888"/>
            <a:ext cx="4536504" cy="10081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/>
              <a:t>18,4 тис. громадян</a:t>
            </a:r>
            <a:endParaRPr lang="uk-UA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D2625D1-DCE5-4AAF-811D-6FF94BB5B86C}"/>
              </a:ext>
            </a:extLst>
          </p:cNvPr>
          <p:cNvSpPr/>
          <p:nvPr/>
        </p:nvSpPr>
        <p:spPr>
          <a:xfrm>
            <a:off x="2495600" y="3948868"/>
            <a:ext cx="7560840" cy="1512168"/>
          </a:xfrm>
          <a:prstGeom prst="rect">
            <a:avLst/>
          </a:prstGeom>
          <a:solidFill>
            <a:srgbClr val="5525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/>
              <a:t>які зникли безвісти за особливих обставин, серед яких </a:t>
            </a:r>
            <a:r>
              <a:rPr lang="uk-UA" b="1"/>
              <a:t>921</a:t>
            </a:r>
            <a:r>
              <a:rPr lang="uk-UA"/>
              <a:t> цивільна особа, затримання яких підтверджено МКЧХ (цивільні заручники) під час окупації Донецької, Запорізької, Київської, Луганської, Сумської, Харківської та Херсонської областей.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858E51AA-2197-4EAA-8DAA-D810473CB863}"/>
              </a:ext>
            </a:extLst>
          </p:cNvPr>
          <p:cNvSpPr/>
          <p:nvPr/>
        </p:nvSpPr>
        <p:spPr>
          <a:xfrm>
            <a:off x="6168008" y="1916832"/>
            <a:ext cx="648072" cy="50405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71AC656C-86F5-48A9-96F1-2520CD790B1E}"/>
              </a:ext>
            </a:extLst>
          </p:cNvPr>
          <p:cNvSpPr/>
          <p:nvPr/>
        </p:nvSpPr>
        <p:spPr>
          <a:xfrm>
            <a:off x="6132004" y="3429000"/>
            <a:ext cx="648072" cy="50405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8A49A1C-47C8-4B3F-B7D8-CE07B244F022}"/>
              </a:ext>
            </a:extLst>
          </p:cNvPr>
          <p:cNvSpPr/>
          <p:nvPr/>
        </p:nvSpPr>
        <p:spPr>
          <a:xfrm>
            <a:off x="2495600" y="5461036"/>
            <a:ext cx="7560840" cy="139696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/>
              <a:t>Здебільшого цивільні заручники, які знаходяться на території РФ чи на ТОТ України, утримуються </a:t>
            </a:r>
            <a:r>
              <a:rPr lang="en-US" i="1"/>
              <a:t>incommunicado, </a:t>
            </a:r>
            <a:r>
              <a:rPr lang="uk-UA"/>
              <a:t>позбавлені можливості проінформувати близьких про місце свого перебування, а також належної правової допомоги</a:t>
            </a:r>
          </a:p>
        </p:txBody>
      </p:sp>
    </p:spTree>
    <p:extLst>
      <p:ext uri="{BB962C8B-B14F-4D97-AF65-F5344CB8AC3E}">
        <p14:creationId xmlns:p14="http://schemas.microsoft.com/office/powerpoint/2010/main" val="2951368817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89FCA98-DAF3-480A-9D8C-E5199ECDEFE5}"/>
              </a:ext>
            </a:extLst>
          </p:cNvPr>
          <p:cNvSpPr/>
          <p:nvPr/>
        </p:nvSpPr>
        <p:spPr>
          <a:xfrm>
            <a:off x="1775520" y="44624"/>
            <a:ext cx="8424936" cy="126949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Органи, які забезпечують захист прав людини</a:t>
            </a: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EC1CE268-E72E-4CB3-B597-1654540A72FF}"/>
              </a:ext>
            </a:extLst>
          </p:cNvPr>
          <p:cNvSpPr/>
          <p:nvPr/>
        </p:nvSpPr>
        <p:spPr>
          <a:xfrm>
            <a:off x="5519936" y="1314116"/>
            <a:ext cx="1152128" cy="89074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07C2AA6-8F7F-481D-BB3D-8B819170F2D8}"/>
              </a:ext>
            </a:extLst>
          </p:cNvPr>
          <p:cNvSpPr/>
          <p:nvPr/>
        </p:nvSpPr>
        <p:spPr>
          <a:xfrm>
            <a:off x="2855640" y="2204864"/>
            <a:ext cx="6264696" cy="1440160"/>
          </a:xfrm>
          <a:prstGeom prst="rect">
            <a:avLst/>
          </a:prstGeom>
          <a:solidFill>
            <a:srgbClr val="0F0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Уповноважений Верховної Ради України з прав людини</a:t>
            </a:r>
          </a:p>
        </p:txBody>
      </p:sp>
    </p:spTree>
    <p:extLst>
      <p:ext uri="{BB962C8B-B14F-4D97-AF65-F5344CB8AC3E}">
        <p14:creationId xmlns:p14="http://schemas.microsoft.com/office/powerpoint/2010/main" val="675598550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мбудсман (омбудсмен) України | Уповноважений Верховної Ради України з прав людини">
            <a:extLst>
              <a:ext uri="{FF2B5EF4-FFF2-40B4-BE49-F238E27FC236}">
                <a16:creationId xmlns:a16="http://schemas.microsoft.com/office/drawing/2014/main" id="{6C6CD70D-7726-4B46-2419-06B482356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"/>
            <a:ext cx="1691680" cy="16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1AACB9-04CE-E6B5-2AA5-BF304285FBC6}"/>
              </a:ext>
            </a:extLst>
          </p:cNvPr>
          <p:cNvSpPr/>
          <p:nvPr/>
        </p:nvSpPr>
        <p:spPr>
          <a:xfrm>
            <a:off x="3215680" y="1"/>
            <a:ext cx="7452320" cy="1691679"/>
          </a:xfrm>
          <a:prstGeom prst="rect">
            <a:avLst/>
          </a:prstGeom>
          <a:solidFill>
            <a:srgbClr val="0F04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+mj-lt"/>
              </a:rPr>
              <a:t>Уповноважений Верховної ради України з прав людини здійснює свою діяльність на підставі відомостей про порушення прав і свобод людини і громадянина, які отримує</a:t>
            </a:r>
          </a:p>
          <a:p>
            <a:pPr algn="ctr"/>
            <a:r>
              <a:rPr lang="uk-UA" b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BBBA45E-CE9A-0BF8-5C94-67362EA4BD52}"/>
              </a:ext>
            </a:extLst>
          </p:cNvPr>
          <p:cNvSpPr/>
          <p:nvPr/>
        </p:nvSpPr>
        <p:spPr>
          <a:xfrm>
            <a:off x="1703512" y="2420888"/>
            <a:ext cx="3600400" cy="1368152"/>
          </a:xfrm>
          <a:prstGeom prst="rect">
            <a:avLst/>
          </a:prstGeom>
          <a:solidFill>
            <a:srgbClr val="0A44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>
                <a:solidFill>
                  <a:schemeClr val="bg1"/>
                </a:solidFill>
                <a:latin typeface="Times New Roman" panose="02020603050405020304" pitchFamily="18" charset="0"/>
              </a:rPr>
              <a:t>за зверненнями громадян України, іноземців, осіб без громадянства чи їх представників</a:t>
            </a:r>
            <a:endParaRPr lang="uk-UA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5D35EC-5D6B-A58C-8C7E-62708DFE7BAE}"/>
              </a:ext>
            </a:extLst>
          </p:cNvPr>
          <p:cNvSpPr/>
          <p:nvPr/>
        </p:nvSpPr>
        <p:spPr>
          <a:xfrm>
            <a:off x="6995592" y="2418711"/>
            <a:ext cx="3600400" cy="1368152"/>
          </a:xfrm>
          <a:prstGeom prst="rect">
            <a:avLst/>
          </a:prstGeom>
          <a:solidFill>
            <a:srgbClr val="0A44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</a:rPr>
              <a:t>за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зверненнями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народних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депутатів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України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6561D3F-54D8-6449-E82C-9FA889C0D031}"/>
              </a:ext>
            </a:extLst>
          </p:cNvPr>
          <p:cNvSpPr/>
          <p:nvPr/>
        </p:nvSpPr>
        <p:spPr>
          <a:xfrm>
            <a:off x="4151784" y="4293096"/>
            <a:ext cx="3600400" cy="1368152"/>
          </a:xfrm>
          <a:prstGeom prst="rect">
            <a:avLst/>
          </a:prstGeom>
          <a:solidFill>
            <a:srgbClr val="0A44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bg1"/>
                </a:solidFill>
                <a:latin typeface="Times New Roman" panose="02020603050405020304" pitchFamily="18" charset="0"/>
              </a:rPr>
              <a:t>за власною ініціативою.</a:t>
            </a:r>
            <a:endParaRPr lang="ru-RU">
              <a:solidFill>
                <a:schemeClr val="bg1"/>
              </a:solidFill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63EBDA29-4063-8526-5C09-32945AFD9C53}"/>
              </a:ext>
            </a:extLst>
          </p:cNvPr>
          <p:cNvCxnSpPr>
            <a:cxnSpLocks/>
          </p:cNvCxnSpPr>
          <p:nvPr/>
        </p:nvCxnSpPr>
        <p:spPr>
          <a:xfrm flipH="1">
            <a:off x="3863752" y="1691679"/>
            <a:ext cx="2592288" cy="727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688071A7-1723-CA85-A78D-CD2E44699F76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6528048" y="1691679"/>
            <a:ext cx="2267744" cy="727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71170CE6-769C-5D77-7E69-E7D9B99D99AE}"/>
              </a:ext>
            </a:extLst>
          </p:cNvPr>
          <p:cNvCxnSpPr>
            <a:cxnSpLocks/>
          </p:cNvCxnSpPr>
          <p:nvPr/>
        </p:nvCxnSpPr>
        <p:spPr>
          <a:xfrm>
            <a:off x="6528048" y="1691680"/>
            <a:ext cx="0" cy="26014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850567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мбудсман (омбудсмен) України | Уповноважений Верховної Ради України з прав людини">
            <a:extLst>
              <a:ext uri="{FF2B5EF4-FFF2-40B4-BE49-F238E27FC236}">
                <a16:creationId xmlns:a16="http://schemas.microsoft.com/office/drawing/2014/main" id="{6C6CD70D-7726-4B46-2419-06B482356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1"/>
            <a:ext cx="1244851" cy="124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1AACB9-04CE-E6B5-2AA5-BF304285FBC6}"/>
              </a:ext>
            </a:extLst>
          </p:cNvPr>
          <p:cNvSpPr/>
          <p:nvPr/>
        </p:nvSpPr>
        <p:spPr>
          <a:xfrm>
            <a:off x="2783632" y="0"/>
            <a:ext cx="7632848" cy="1268760"/>
          </a:xfrm>
          <a:prstGeom prst="rect">
            <a:avLst/>
          </a:prstGeom>
          <a:solidFill>
            <a:srgbClr val="0F04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Звернення подаються Уповноваженому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3D64C8C-B060-1409-81F0-CFE606A25D76}"/>
              </a:ext>
            </a:extLst>
          </p:cNvPr>
          <p:cNvSpPr/>
          <p:nvPr/>
        </p:nvSpPr>
        <p:spPr>
          <a:xfrm>
            <a:off x="3431704" y="1844824"/>
            <a:ext cx="5544616" cy="1872208"/>
          </a:xfrm>
          <a:prstGeom prst="rect">
            <a:avLst/>
          </a:prstGeom>
          <a:solidFill>
            <a:srgbClr val="0A44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в письмовій формі протягом року після виявлення порушення прав і свобод людини і громадянина. 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57A138C-1671-8606-B16B-43001C8F3874}"/>
              </a:ext>
            </a:extLst>
          </p:cNvPr>
          <p:cNvSpPr/>
          <p:nvPr/>
        </p:nvSpPr>
        <p:spPr>
          <a:xfrm>
            <a:off x="2495600" y="4293096"/>
            <a:ext cx="7632848" cy="12687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За наявності виняткових обставин цей строк може бути подовжений Уповноваженим, але не більше ніж до двох років.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287D7C30-0E51-CCDD-6822-7162CA8CF72A}"/>
              </a:ext>
            </a:extLst>
          </p:cNvPr>
          <p:cNvSpPr/>
          <p:nvPr/>
        </p:nvSpPr>
        <p:spPr>
          <a:xfrm>
            <a:off x="5807968" y="1244850"/>
            <a:ext cx="864096" cy="599974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2349191B-E3F6-CA71-1FA2-99E6D0C786C3}"/>
              </a:ext>
            </a:extLst>
          </p:cNvPr>
          <p:cNvSpPr/>
          <p:nvPr/>
        </p:nvSpPr>
        <p:spPr>
          <a:xfrm>
            <a:off x="5807968" y="3693122"/>
            <a:ext cx="864096" cy="599974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726799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73E34B-F632-4BC2-62E4-8A89C0E2F63B}"/>
              </a:ext>
            </a:extLst>
          </p:cNvPr>
          <p:cNvSpPr/>
          <p:nvPr/>
        </p:nvSpPr>
        <p:spPr>
          <a:xfrm>
            <a:off x="2639616" y="0"/>
            <a:ext cx="6984776" cy="1340768"/>
          </a:xfrm>
          <a:prstGeom prst="rect">
            <a:avLst/>
          </a:prstGeom>
          <a:solidFill>
            <a:srgbClr val="0F04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nunito" pitchFamily="2" charset="-52"/>
              </a:rPr>
              <a:t>Звернутися до Уповноваженого можна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8FDA729-4403-5BB7-374D-B4AFC2FAEA45}"/>
              </a:ext>
            </a:extLst>
          </p:cNvPr>
          <p:cNvSpPr/>
          <p:nvPr/>
        </p:nvSpPr>
        <p:spPr>
          <a:xfrm>
            <a:off x="1991544" y="2060849"/>
            <a:ext cx="3600400" cy="1704679"/>
          </a:xfrm>
          <a:prstGeom prst="rect">
            <a:avLst/>
          </a:prstGeom>
          <a:solidFill>
            <a:srgbClr val="660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1"/>
                </a:solidFill>
                <a:latin typeface="nunito" pitchFamily="2" charset="-52"/>
              </a:rPr>
              <a:t>Особисто через скриньку за </a:t>
            </a:r>
            <a:r>
              <a:rPr lang="uk-UA" dirty="0" err="1">
                <a:solidFill>
                  <a:schemeClr val="bg1"/>
                </a:solidFill>
                <a:latin typeface="nunito" pitchFamily="2" charset="-52"/>
              </a:rPr>
              <a:t>адресою</a:t>
            </a:r>
            <a:r>
              <a:rPr lang="uk-UA" dirty="0">
                <a:solidFill>
                  <a:schemeClr val="bg1"/>
                </a:solidFill>
                <a:latin typeface="nunito" pitchFamily="2" charset="-52"/>
              </a:rPr>
              <a:t>:  вул. Інститутська, 21/8, м. Київ або через </a:t>
            </a:r>
            <a:r>
              <a:rPr lang="uk-UA" dirty="0">
                <a:solidFill>
                  <a:schemeClr val="bg1"/>
                </a:solidFill>
                <a:latin typeface="nunito" pitchFamily="2" charset="-52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регіональні громадські приймальні Уповноваженого</a:t>
            </a:r>
            <a:r>
              <a:rPr lang="uk-UA" dirty="0">
                <a:solidFill>
                  <a:schemeClr val="bg1"/>
                </a:solidFill>
                <a:latin typeface="nunito" pitchFamily="2" charset="-52"/>
              </a:rPr>
              <a:t>;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B9E5B4C-E9E4-2247-7987-A7FB49D168CA}"/>
              </a:ext>
            </a:extLst>
          </p:cNvPr>
          <p:cNvSpPr/>
          <p:nvPr/>
        </p:nvSpPr>
        <p:spPr>
          <a:xfrm>
            <a:off x="6744072" y="2060849"/>
            <a:ext cx="3600400" cy="1704679"/>
          </a:xfrm>
          <a:prstGeom prst="rect">
            <a:avLst/>
          </a:prstGeom>
          <a:solidFill>
            <a:srgbClr val="660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1"/>
                </a:solidFill>
                <a:latin typeface="nunito" pitchFamily="2" charset="-52"/>
              </a:rPr>
              <a:t>Поштою на адресу Секретаріату Уповноваженого Верховної Ради України з прав людини: вул. Інститутська, 21/8, м. Київ, 01008;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72A0E15-2582-91FC-EA93-D6A25E448EED}"/>
              </a:ext>
            </a:extLst>
          </p:cNvPr>
          <p:cNvSpPr/>
          <p:nvPr/>
        </p:nvSpPr>
        <p:spPr>
          <a:xfrm>
            <a:off x="1981280" y="4532634"/>
            <a:ext cx="3600400" cy="1704679"/>
          </a:xfrm>
          <a:prstGeom prst="rect">
            <a:avLst/>
          </a:prstGeom>
          <a:solidFill>
            <a:srgbClr val="660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1"/>
                </a:solidFill>
                <a:latin typeface="nunito" pitchFamily="2" charset="-52"/>
              </a:rPr>
              <a:t>За електронною поштою: </a:t>
            </a:r>
            <a:r>
              <a:rPr lang="uk-UA" b="1" dirty="0">
                <a:solidFill>
                  <a:schemeClr val="bg1"/>
                </a:solidFill>
                <a:latin typeface="nunito" pitchFamily="2" charset="-52"/>
              </a:rPr>
              <a:t>hotline@ombudsman.gov.ua</a:t>
            </a:r>
            <a:r>
              <a:rPr lang="uk-UA" dirty="0">
                <a:solidFill>
                  <a:schemeClr val="bg1"/>
                </a:solidFill>
                <a:latin typeface="nunito" pitchFamily="2" charset="-52"/>
              </a:rPr>
              <a:t>;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229234-D068-3052-10ED-B9071E438AB1}"/>
              </a:ext>
            </a:extLst>
          </p:cNvPr>
          <p:cNvSpPr/>
          <p:nvPr/>
        </p:nvSpPr>
        <p:spPr>
          <a:xfrm>
            <a:off x="6744072" y="4532634"/>
            <a:ext cx="3600400" cy="1704679"/>
          </a:xfrm>
          <a:prstGeom prst="rect">
            <a:avLst/>
          </a:prstGeom>
          <a:solidFill>
            <a:srgbClr val="660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1"/>
                </a:solidFill>
                <a:latin typeface="nunito" pitchFamily="2" charset="-52"/>
              </a:rPr>
              <a:t>За номерами телефонів: </a:t>
            </a:r>
            <a:r>
              <a:rPr lang="uk-UA" b="1" dirty="0">
                <a:solidFill>
                  <a:schemeClr val="bg1"/>
                </a:solidFill>
                <a:latin typeface="nunito" pitchFamily="2" charset="-52"/>
              </a:rPr>
              <a:t>0 800 501 720, 044 299 74 08</a:t>
            </a:r>
            <a:r>
              <a:rPr lang="uk-UA" dirty="0">
                <a:solidFill>
                  <a:schemeClr val="bg1"/>
                </a:solidFill>
                <a:latin typeface="nunito" pitchFamily="2" charset="-52"/>
              </a:rPr>
              <a:t>.</a:t>
            </a:r>
            <a:endParaRPr lang="uk-UA" dirty="0">
              <a:solidFill>
                <a:schemeClr val="bg1"/>
              </a:solidFill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6D36B530-612A-3B67-C108-D8FFD45393D2}"/>
              </a:ext>
            </a:extLst>
          </p:cNvPr>
          <p:cNvCxnSpPr>
            <a:stCxn id="2" idx="2"/>
            <a:endCxn id="3" idx="3"/>
          </p:cNvCxnSpPr>
          <p:nvPr/>
        </p:nvCxnSpPr>
        <p:spPr>
          <a:xfrm flipH="1">
            <a:off x="5591944" y="1340768"/>
            <a:ext cx="540060" cy="15724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252147FE-3E59-4EAF-6A54-B665ECC8C0AE}"/>
              </a:ext>
            </a:extLst>
          </p:cNvPr>
          <p:cNvCxnSpPr>
            <a:stCxn id="2" idx="2"/>
            <a:endCxn id="4" idx="1"/>
          </p:cNvCxnSpPr>
          <p:nvPr/>
        </p:nvCxnSpPr>
        <p:spPr>
          <a:xfrm>
            <a:off x="6132004" y="1340768"/>
            <a:ext cx="612068" cy="15724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DEE99D30-BF60-DE5E-5677-7681A8F6D8B4}"/>
              </a:ext>
            </a:extLst>
          </p:cNvPr>
          <p:cNvCxnSpPr>
            <a:stCxn id="2" idx="2"/>
            <a:endCxn id="5" idx="3"/>
          </p:cNvCxnSpPr>
          <p:nvPr/>
        </p:nvCxnSpPr>
        <p:spPr>
          <a:xfrm flipH="1">
            <a:off x="5581680" y="1340769"/>
            <a:ext cx="550324" cy="40442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07B61110-331C-8370-4E71-0A0EFD793C79}"/>
              </a:ext>
            </a:extLst>
          </p:cNvPr>
          <p:cNvCxnSpPr>
            <a:stCxn id="2" idx="2"/>
            <a:endCxn id="6" idx="1"/>
          </p:cNvCxnSpPr>
          <p:nvPr/>
        </p:nvCxnSpPr>
        <p:spPr>
          <a:xfrm>
            <a:off x="6132004" y="1340769"/>
            <a:ext cx="612068" cy="40442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562013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0B62835-558F-2CD9-6C46-6CE0EF42CEB3}"/>
              </a:ext>
            </a:extLst>
          </p:cNvPr>
          <p:cNvSpPr/>
          <p:nvPr/>
        </p:nvSpPr>
        <p:spPr>
          <a:xfrm>
            <a:off x="2351584" y="332656"/>
            <a:ext cx="7272808" cy="1296144"/>
          </a:xfrm>
          <a:prstGeom prst="rect">
            <a:avLst/>
          </a:prstGeom>
          <a:solidFill>
            <a:srgbClr val="0F04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nunito" pitchFamily="2" charset="-52"/>
              </a:rPr>
              <a:t>У звернені обов’язково потрібно зазначати</a:t>
            </a:r>
            <a:endParaRPr lang="ru-RU" sz="2400">
              <a:solidFill>
                <a:schemeClr val="bg1"/>
              </a:solidFill>
            </a:endParaRPr>
          </a:p>
        </p:txBody>
      </p:sp>
      <p:pic>
        <p:nvPicPr>
          <p:cNvPr id="3076" name="Picture 4" descr="ДИСТАНЦІЙНЕ НАВЧАННЯ — Тема 8. Рух і час">
            <a:extLst>
              <a:ext uri="{FF2B5EF4-FFF2-40B4-BE49-F238E27FC236}">
                <a16:creationId xmlns:a16="http://schemas.microsoft.com/office/drawing/2014/main" id="{39ECCA58-0C5E-86A1-814C-0CE5DBBC5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254" y="1953406"/>
            <a:ext cx="1140718" cy="114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Лист-претензія - ЗРАЗКИ">
            <a:extLst>
              <a:ext uri="{FF2B5EF4-FFF2-40B4-BE49-F238E27FC236}">
                <a16:creationId xmlns:a16="http://schemas.microsoft.com/office/drawing/2014/main" id="{7CF60BE1-F73D-A707-6FAC-F9AF546D7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61" y="1947132"/>
            <a:ext cx="1140718" cy="114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351779A-8C3A-4D3A-963E-E3EB8BA93277}"/>
              </a:ext>
            </a:extLst>
          </p:cNvPr>
          <p:cNvSpPr/>
          <p:nvPr/>
        </p:nvSpPr>
        <p:spPr>
          <a:xfrm>
            <a:off x="3488680" y="1947132"/>
            <a:ext cx="1959249" cy="1140718"/>
          </a:xfrm>
          <a:prstGeom prst="rect">
            <a:avLst/>
          </a:prstGeom>
          <a:solidFill>
            <a:srgbClr val="0A44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Письмове</a:t>
            </a:r>
            <a:endParaRPr lang="ru-RU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F4B8F5-7983-4462-DDED-91B3DB64E6E2}"/>
              </a:ext>
            </a:extLst>
          </p:cNvPr>
          <p:cNvSpPr/>
          <p:nvPr/>
        </p:nvSpPr>
        <p:spPr>
          <a:xfrm>
            <a:off x="7248972" y="1947132"/>
            <a:ext cx="2375420" cy="1140718"/>
          </a:xfrm>
          <a:prstGeom prst="rect">
            <a:avLst/>
          </a:prstGeom>
          <a:solidFill>
            <a:srgbClr val="0A44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Електронне</a:t>
            </a:r>
            <a:endParaRPr lang="ru-RU" b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7C0BA32-8E74-7E79-79D2-95A47E28AF22}"/>
              </a:ext>
            </a:extLst>
          </p:cNvPr>
          <p:cNvSpPr/>
          <p:nvPr/>
        </p:nvSpPr>
        <p:spPr>
          <a:xfrm>
            <a:off x="2207568" y="3501008"/>
            <a:ext cx="3240360" cy="15841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i="1">
                <a:solidFill>
                  <a:schemeClr val="tx1"/>
                </a:solidFill>
                <a:latin typeface="Inter"/>
              </a:rPr>
              <a:t>повинно бути підписано заявником (заявниками) із зазначенням дати</a:t>
            </a:r>
            <a:endParaRPr lang="uk-UA" sz="200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EC2E4DD-2066-F284-AEA2-1423D80E161F}"/>
              </a:ext>
            </a:extLst>
          </p:cNvPr>
          <p:cNvSpPr/>
          <p:nvPr/>
        </p:nvSpPr>
        <p:spPr>
          <a:xfrm>
            <a:off x="6096000" y="3501009"/>
            <a:ext cx="3528392" cy="16869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>
                <a:solidFill>
                  <a:schemeClr val="tx1"/>
                </a:solidFill>
                <a:latin typeface="Inter"/>
              </a:rPr>
              <a:t>має бути зазначено електронну поштову адресу, на яку заявнику може бути надіслано відповідь, або відомості про інші засоби зв’язку з ним.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69A97738-BF46-18C2-4E92-9D287D3C8354}"/>
              </a:ext>
            </a:extLst>
          </p:cNvPr>
          <p:cNvSpPr/>
          <p:nvPr/>
        </p:nvSpPr>
        <p:spPr>
          <a:xfrm>
            <a:off x="3647728" y="3080994"/>
            <a:ext cx="864096" cy="413158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EC8B6C6B-E089-1F3E-F9AC-5579D5570EAA}"/>
              </a:ext>
            </a:extLst>
          </p:cNvPr>
          <p:cNvSpPr/>
          <p:nvPr/>
        </p:nvSpPr>
        <p:spPr>
          <a:xfrm>
            <a:off x="7707983" y="3087850"/>
            <a:ext cx="864096" cy="413158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25E9D351-FD2D-5F51-2C0B-DFC629A31CD2}"/>
              </a:ext>
            </a:extLst>
          </p:cNvPr>
          <p:cNvCxnSpPr>
            <a:stCxn id="2" idx="2"/>
            <a:endCxn id="6" idx="0"/>
          </p:cNvCxnSpPr>
          <p:nvPr/>
        </p:nvCxnSpPr>
        <p:spPr>
          <a:xfrm flipH="1">
            <a:off x="4468304" y="1628800"/>
            <a:ext cx="1519684" cy="3183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1D587F2A-777B-C61A-0D20-58CD8DA0BD68}"/>
              </a:ext>
            </a:extLst>
          </p:cNvPr>
          <p:cNvCxnSpPr>
            <a:stCxn id="2" idx="2"/>
          </p:cNvCxnSpPr>
          <p:nvPr/>
        </p:nvCxnSpPr>
        <p:spPr>
          <a:xfrm>
            <a:off x="5987988" y="1628800"/>
            <a:ext cx="1608770" cy="3183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27158F5-52C6-3302-0617-D7BCF30275AD}"/>
              </a:ext>
            </a:extLst>
          </p:cNvPr>
          <p:cNvSpPr/>
          <p:nvPr/>
        </p:nvSpPr>
        <p:spPr>
          <a:xfrm>
            <a:off x="2918320" y="5258340"/>
            <a:ext cx="6706072" cy="15996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solidFill>
                  <a:schemeClr val="bg1"/>
                </a:solidFill>
                <a:latin typeface="Inter"/>
              </a:rPr>
              <a:t>Звернення</a:t>
            </a:r>
            <a:r>
              <a:rPr lang="ru-RU" b="1" i="1" dirty="0">
                <a:solidFill>
                  <a:schemeClr val="bg1"/>
                </a:solidFill>
                <a:latin typeface="Inter"/>
              </a:rPr>
              <a:t>, </a:t>
            </a:r>
            <a:r>
              <a:rPr lang="ru-RU" b="1" i="1" dirty="0" err="1">
                <a:solidFill>
                  <a:schemeClr val="bg1"/>
                </a:solidFill>
                <a:latin typeface="Inter"/>
              </a:rPr>
              <a:t>оформлене</a:t>
            </a:r>
            <a:r>
              <a:rPr lang="ru-RU" b="1" i="1" dirty="0">
                <a:solidFill>
                  <a:schemeClr val="bg1"/>
                </a:solidFill>
                <a:latin typeface="Inter"/>
              </a:rPr>
              <a:t> без </a:t>
            </a:r>
            <a:r>
              <a:rPr lang="ru-RU" b="1" i="1" dirty="0" err="1">
                <a:solidFill>
                  <a:schemeClr val="bg1"/>
                </a:solidFill>
                <a:latin typeface="Inter"/>
              </a:rPr>
              <a:t>дотримання</a:t>
            </a:r>
            <a:r>
              <a:rPr lang="ru-RU" b="1" i="1" dirty="0">
                <a:solidFill>
                  <a:schemeClr val="bg1"/>
                </a:solidFill>
                <a:latin typeface="Inter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Inter"/>
              </a:rPr>
              <a:t>зазначених</a:t>
            </a:r>
            <a:r>
              <a:rPr lang="ru-RU" b="1" i="1" dirty="0">
                <a:solidFill>
                  <a:schemeClr val="bg1"/>
                </a:solidFill>
                <a:latin typeface="Inter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Inter"/>
              </a:rPr>
              <a:t>вимог</a:t>
            </a:r>
            <a:r>
              <a:rPr lang="ru-RU" b="1" i="1" dirty="0">
                <a:solidFill>
                  <a:schemeClr val="bg1"/>
                </a:solidFill>
                <a:latin typeface="Inter"/>
              </a:rPr>
              <a:t>, </a:t>
            </a:r>
            <a:r>
              <a:rPr lang="ru-RU" b="1" i="1" dirty="0" err="1">
                <a:solidFill>
                  <a:schemeClr val="bg1"/>
                </a:solidFill>
                <a:latin typeface="Inter"/>
              </a:rPr>
              <a:t>повертається</a:t>
            </a:r>
            <a:r>
              <a:rPr lang="ru-RU" b="1" i="1" dirty="0">
                <a:solidFill>
                  <a:schemeClr val="bg1"/>
                </a:solidFill>
                <a:latin typeface="Inter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Inter"/>
              </a:rPr>
              <a:t>заявнику</a:t>
            </a:r>
            <a:r>
              <a:rPr lang="ru-RU" b="1" i="1" dirty="0">
                <a:solidFill>
                  <a:schemeClr val="bg1"/>
                </a:solidFill>
                <a:latin typeface="Inter"/>
              </a:rPr>
              <a:t> з </a:t>
            </a:r>
            <a:r>
              <a:rPr lang="ru-RU" b="1" i="1" dirty="0" err="1">
                <a:solidFill>
                  <a:schemeClr val="bg1"/>
                </a:solidFill>
                <a:latin typeface="Inter"/>
              </a:rPr>
              <a:t>відповідними</a:t>
            </a:r>
            <a:r>
              <a:rPr lang="ru-RU" b="1" i="1" dirty="0">
                <a:solidFill>
                  <a:schemeClr val="bg1"/>
                </a:solidFill>
                <a:latin typeface="Inter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Inter"/>
              </a:rPr>
              <a:t>роз'ясненнями</a:t>
            </a:r>
            <a:r>
              <a:rPr lang="ru-RU" b="1" i="1" dirty="0">
                <a:solidFill>
                  <a:schemeClr val="bg1"/>
                </a:solidFill>
                <a:latin typeface="Inter"/>
              </a:rPr>
              <a:t> не </a:t>
            </a:r>
            <a:r>
              <a:rPr lang="ru-RU" b="1" i="1" dirty="0" err="1">
                <a:solidFill>
                  <a:schemeClr val="bg1"/>
                </a:solidFill>
                <a:latin typeface="Inter"/>
              </a:rPr>
              <a:t>пізніш</a:t>
            </a:r>
            <a:r>
              <a:rPr lang="ru-RU" b="1" i="1" dirty="0">
                <a:solidFill>
                  <a:schemeClr val="bg1"/>
                </a:solidFill>
                <a:latin typeface="Inter"/>
              </a:rPr>
              <a:t> як через десять </a:t>
            </a:r>
            <a:r>
              <a:rPr lang="ru-RU" b="1" i="1" dirty="0" err="1">
                <a:solidFill>
                  <a:schemeClr val="bg1"/>
                </a:solidFill>
                <a:latin typeface="Inter"/>
              </a:rPr>
              <a:t>днів</a:t>
            </a:r>
            <a:r>
              <a:rPr lang="ru-RU" b="1" i="1" dirty="0">
                <a:solidFill>
                  <a:schemeClr val="bg1"/>
                </a:solidFill>
                <a:latin typeface="Inter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Inter"/>
              </a:rPr>
              <a:t>від</a:t>
            </a:r>
            <a:r>
              <a:rPr lang="ru-RU" b="1" i="1" dirty="0">
                <a:solidFill>
                  <a:schemeClr val="bg1"/>
                </a:solidFill>
                <a:latin typeface="Inter"/>
              </a:rPr>
              <a:t> дня </a:t>
            </a:r>
            <a:r>
              <a:rPr lang="ru-RU" b="1" i="1" dirty="0" err="1">
                <a:solidFill>
                  <a:schemeClr val="bg1"/>
                </a:solidFill>
                <a:latin typeface="Inter"/>
              </a:rPr>
              <a:t>його</a:t>
            </a:r>
            <a:r>
              <a:rPr lang="ru-RU" b="1" i="1" dirty="0">
                <a:solidFill>
                  <a:schemeClr val="bg1"/>
                </a:solidFill>
                <a:latin typeface="Inter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Inter"/>
              </a:rPr>
              <a:t>надходження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28D4C3F-923E-C384-AB1F-FF9263489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706" y="5258341"/>
            <a:ext cx="1401615" cy="159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3503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0402" y="518636"/>
            <a:ext cx="11137900" cy="15696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>
                <a:solidFill>
                  <a:schemeClr val="bg1"/>
                </a:solidFill>
                <a:cs typeface="Times New Roman" pitchFamily="18" charset="0"/>
              </a:rPr>
              <a:t>Відповідно до Конституції України </a:t>
            </a:r>
            <a:r>
              <a:rPr lang="uk-UA" sz="2400" b="1">
                <a:solidFill>
                  <a:schemeClr val="bg1"/>
                </a:solidFill>
                <a:cs typeface="Times New Roman" pitchFamily="18" charset="0"/>
              </a:rPr>
              <a:t>основне право громадянина </a:t>
            </a:r>
            <a:r>
              <a:rPr lang="uk-UA" sz="2400">
                <a:solidFill>
                  <a:schemeClr val="bg1"/>
                </a:solidFill>
                <a:cs typeface="Times New Roman" pitchFamily="18" charset="0"/>
              </a:rPr>
              <a:t>- це його можливість здійснювати певні дії для задоволення своїх </a:t>
            </a:r>
            <a:r>
              <a:rPr lang="uk-UA" sz="2400" dirty="0" err="1">
                <a:solidFill>
                  <a:schemeClr val="bg1"/>
                </a:solidFill>
                <a:cs typeface="Times New Roman" pitchFamily="18" charset="0"/>
              </a:rPr>
              <a:t>життєво</a:t>
            </a:r>
            <a:r>
              <a:rPr lang="uk-UA" sz="2400" dirty="0">
                <a:solidFill>
                  <a:schemeClr val="bg1"/>
                </a:solidFill>
                <a:cs typeface="Times New Roman" pitchFamily="18" charset="0"/>
              </a:rPr>
              <a:t> важливих матеріальних і духовних інтересів, установлених державою і закріплених у Конституції та інших нормативно-правових актах.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0402" y="2831239"/>
            <a:ext cx="11137900" cy="1200329"/>
          </a:xfrm>
          <a:prstGeom prst="rect">
            <a:avLst/>
          </a:prstGeom>
          <a:solidFill>
            <a:srgbClr val="0F046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>
                <a:solidFill>
                  <a:schemeClr val="bg1"/>
                </a:solidFill>
                <a:cs typeface="Times New Roman" pitchFamily="18" charset="0"/>
              </a:rPr>
              <a:t>Визнання і захист прав людини і громадянина - головний обов'язок держави.    </a:t>
            </a:r>
            <a:r>
              <a:rPr lang="uk-UA" sz="2400" dirty="0">
                <a:solidFill>
                  <a:schemeClr val="bg1"/>
                </a:solidFill>
                <a:cs typeface="Times New Roman" pitchFamily="18" charset="0"/>
              </a:rPr>
              <a:t>Держава жодною мірою не наділяє індивіда правами, вона лише повинна визнати їх існування.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36702" y="4719939"/>
            <a:ext cx="9385300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Прийнявши Конституцію, Українська держава визнала і узяла під свій захист невід'ємні, невідчужувані права людини.</a:t>
            </a:r>
          </a:p>
        </p:txBody>
      </p:sp>
    </p:spTree>
    <p:extLst>
      <p:ext uri="{BB962C8B-B14F-4D97-AF65-F5344CB8AC3E}">
        <p14:creationId xmlns:p14="http://schemas.microsoft.com/office/powerpoint/2010/main" val="114279115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/>
          <p:nvPr/>
        </p:nvSpPr>
        <p:spPr>
          <a:xfrm>
            <a:off x="216744" y="188640"/>
            <a:ext cx="11856640" cy="1257388"/>
          </a:xfrm>
          <a:prstGeom prst="rect">
            <a:avLst/>
          </a:prstGeom>
          <a:solidFill>
            <a:srgbClr val="0F0460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/>
              <a:buNone/>
              <a:defRPr/>
            </a:pPr>
            <a:r>
              <a:rPr kumimoji="0" lang="uk-UA" sz="2000" b="1" i="0" u="none" strike="noStrike" kern="120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+mn-ea"/>
                <a:cs typeface="+mn-cs"/>
              </a:rPr>
              <a:t>Права людини і права громадянина є тісно взаємозалежними, однак не тотожними поняттями. </a:t>
            </a:r>
            <a:r>
              <a:rPr kumimoji="0" lang="uk-UA" sz="2000" b="1" i="0" u="none" strike="noStrike" kern="120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+mn-ea"/>
                <a:cs typeface="+mn-cs"/>
              </a:rPr>
              <a:t>Громадянин — людина, яка законом визнається юридичне належною даній державі. Якщо права людини закріплені в міжнародне-правових актах, то права громадянина — у конституції певної держави.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196028"/>
              </p:ext>
            </p:extLst>
          </p:nvPr>
        </p:nvGraphicFramePr>
        <p:xfrm>
          <a:off x="1222744" y="2519916"/>
          <a:ext cx="10377378" cy="4061636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5188689">
                  <a:extLst>
                    <a:ext uri="{9D8B030D-6E8A-4147-A177-3AD203B41FA5}">
                      <a16:colId xmlns:a16="http://schemas.microsoft.com/office/drawing/2014/main" val="1925815109"/>
                    </a:ext>
                  </a:extLst>
                </a:gridCol>
                <a:gridCol w="5188689">
                  <a:extLst>
                    <a:ext uri="{9D8B030D-6E8A-4147-A177-3AD203B41FA5}">
                      <a16:colId xmlns:a16="http://schemas.microsoft.com/office/drawing/2014/main" val="1076252281"/>
                    </a:ext>
                  </a:extLst>
                </a:gridCol>
              </a:tblGrid>
              <a:tr h="4112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uk-UA"/>
                        <a:t>Права людини </a:t>
                      </a:r>
                      <a:endParaRPr lang="uk-UA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uk-UA"/>
                        <a:t>Права громадянина </a:t>
                      </a:r>
                      <a:endParaRPr lang="uk-UA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138336"/>
                  </a:ext>
                </a:extLst>
              </a:tr>
              <a:tr h="1014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uk-UA" noProof="0" dirty="0" err="1">
                          <a:latin typeface="+mn-lt"/>
                        </a:rPr>
                        <a:t>Позатериторіальні</a:t>
                      </a:r>
                      <a:r>
                        <a:rPr lang="uk-UA" dirty="0">
                          <a:latin typeface="+mn-lt"/>
                        </a:rPr>
                        <a:t> -</a:t>
                      </a:r>
                      <a:r>
                        <a:rPr lang="uk-UA" baseline="0" dirty="0">
                          <a:latin typeface="+mn-lt"/>
                        </a:rPr>
                        <a:t> </a:t>
                      </a:r>
                      <a:r>
                        <a:rPr lang="uk-UA" dirty="0">
                          <a:latin typeface="+mn-lt"/>
                        </a:rPr>
                        <a:t>існують незалежно від державного визнання, закріплення в законі і поза зв'язком їх носія з конкретною державою.</a:t>
                      </a:r>
                      <a:endParaRPr lang="uk-UA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uk-UA" dirty="0">
                          <a:latin typeface="+mn-lt"/>
                        </a:rPr>
                        <a:t>Територіальні - передбачають наявність громадянства, тобто особливий зв'язок людини і держави </a:t>
                      </a:r>
                      <a:endParaRPr lang="uk-UA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26039"/>
                  </a:ext>
                </a:extLst>
              </a:tr>
              <a:tr h="16224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uk-UA" dirty="0" err="1">
                          <a:latin typeface="+mn-lt"/>
                        </a:rPr>
                        <a:t>Загальносоціальні</a:t>
                      </a:r>
                      <a:r>
                        <a:rPr lang="uk-UA" dirty="0">
                          <a:latin typeface="+mn-lt"/>
                        </a:rPr>
                        <a:t> - належать людині через факт народження як природні, невідчужувані права, тобто не завжди виступають як юридичні категорії (апатриди, біженці не мають статусу громадянства, але мають права людини).</a:t>
                      </a:r>
                      <a:endParaRPr lang="uk-UA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uk-UA" dirty="0">
                          <a:latin typeface="+mn-lt"/>
                        </a:rPr>
                        <a:t>Спеціально-соціальні (юридичні)</a:t>
                      </a:r>
                      <a:r>
                        <a:rPr lang="uk-UA" baseline="0" dirty="0">
                          <a:latin typeface="+mn-lt"/>
                        </a:rPr>
                        <a:t> </a:t>
                      </a:r>
                      <a:r>
                        <a:rPr lang="uk-UA" dirty="0">
                          <a:latin typeface="+mn-lt"/>
                        </a:rPr>
                        <a:t>- закріплюються в законодавстві і перебувають під захистом держави, громадянином якої є дана особа.</a:t>
                      </a:r>
                    </a:p>
                    <a:p>
                      <a:endParaRPr lang="uk-UA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075976"/>
                  </a:ext>
                </a:extLst>
              </a:tr>
              <a:tr h="1014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uk-UA" dirty="0">
                          <a:latin typeface="+mn-lt"/>
                        </a:rPr>
                        <a:t>-</a:t>
                      </a:r>
                      <a:r>
                        <a:rPr lang="uk-UA" baseline="0" dirty="0">
                          <a:latin typeface="+mn-lt"/>
                        </a:rPr>
                        <a:t> </a:t>
                      </a:r>
                      <a:r>
                        <a:rPr lang="uk-UA" dirty="0">
                          <a:latin typeface="+mn-lt"/>
                        </a:rPr>
                        <a:t>реалізація здійснюється у сфері будь-якого громадянського суспільства, де 6 не знаходилася людина.</a:t>
                      </a:r>
                      <a:endParaRPr lang="uk-UA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uk-UA" dirty="0">
                          <a:latin typeface="+mn-lt"/>
                        </a:rPr>
                        <a:t>- реалізація охоплює сферу відносин індивіда з певною державою. </a:t>
                      </a:r>
                      <a:endParaRPr lang="uk-UA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79014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03066" y="1752139"/>
            <a:ext cx="7234832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itchFamily="18" charset="0"/>
              </a:rPr>
              <a:t>Відмінності між правами людини і громадянина</a:t>
            </a:r>
          </a:p>
        </p:txBody>
      </p:sp>
    </p:spTree>
    <p:extLst>
      <p:ext uri="{BB962C8B-B14F-4D97-AF65-F5344CB8AC3E}">
        <p14:creationId xmlns:p14="http://schemas.microsoft.com/office/powerpoint/2010/main" val="299996132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791744" y="476672"/>
            <a:ext cx="4392488" cy="1224136"/>
          </a:xfrm>
          <a:prstGeom prst="roundRect">
            <a:avLst/>
          </a:prstGeom>
          <a:solidFill>
            <a:srgbClr val="0F0460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Права людини і права громадянина — близькі поняття, в ідеалі повинні збігатися, оскільки: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143672" y="1700812"/>
            <a:ext cx="720080" cy="1044313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57150" dist="38100" dir="5400000" algn="ctr" rotWithShape="0">
              <a:sysClr val="windowText" lastClr="000000">
                <a:shade val="9000"/>
                <a:satMod val="105000"/>
                <a:alpha val="48000"/>
              </a:sysClr>
            </a:outerShdw>
          </a:effectLst>
        </p:spPr>
      </p:cxnSp>
      <p:cxnSp>
        <p:nvCxnSpPr>
          <p:cNvPr id="13" name="Прямая со стрелкой 12"/>
          <p:cNvCxnSpPr>
            <a:cxnSpLocks/>
          </p:cNvCxnSpPr>
          <p:nvPr/>
        </p:nvCxnSpPr>
        <p:spPr>
          <a:xfrm>
            <a:off x="8125863" y="1718908"/>
            <a:ext cx="582202" cy="145826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57150" dist="38100" dir="5400000" algn="ctr" rotWithShape="0">
              <a:sysClr val="windowText" lastClr="000000">
                <a:shade val="9000"/>
                <a:satMod val="105000"/>
                <a:alpha val="48000"/>
              </a:sysClr>
            </a:outerShdw>
          </a:effectLst>
        </p:spPr>
      </p:cxnSp>
      <p:sp>
        <p:nvSpPr>
          <p:cNvPr id="14" name="Овал 13"/>
          <p:cNvSpPr/>
          <p:nvPr/>
        </p:nvSpPr>
        <p:spPr>
          <a:xfrm>
            <a:off x="1303876" y="3177173"/>
            <a:ext cx="3888432" cy="1728192"/>
          </a:xfrm>
          <a:prstGeom prst="ellipse">
            <a:avLst/>
          </a:prstGeom>
          <a:solidFill>
            <a:srgbClr val="C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18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здійснення прав людини визначається головним чином забезпеченістю з боку держави.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39416" y="5157192"/>
            <a:ext cx="10369152" cy="122413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 cap="flat" cmpd="sng" algn="ctr">
            <a:solidFill>
              <a:sysClr val="windowText" lastClr="000000"/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18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Взаємозв'язок прав людини і прав громадянина підкреслюється тим, що вони у ряді випадків закріплювалися в одному нормативно-правовому акті, наприклад, </a:t>
            </a:r>
            <a:r>
              <a:rPr kumimoji="0" lang="uk-UA" sz="1800" b="1" i="0" u="sng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у розділі II «Права, свободи і обов'язки людини і громадянина» Конституції України 1996 р.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632" r="94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5" y="44624"/>
            <a:ext cx="2804711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91" y="476672"/>
            <a:ext cx="2608480" cy="1949946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5939B4EA-4ADF-7E40-3413-C646838B0971}"/>
              </a:ext>
            </a:extLst>
          </p:cNvPr>
          <p:cNvSpPr/>
          <p:nvPr/>
        </p:nvSpPr>
        <p:spPr>
          <a:xfrm>
            <a:off x="6709144" y="3362721"/>
            <a:ext cx="4008859" cy="154264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Громадянство – основний канал, через який відбувається здійснення прав людини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8181479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12380</TotalTime>
  <Words>4605</Words>
  <Application>Microsoft Office PowerPoint</Application>
  <PresentationFormat>Широкий екран</PresentationFormat>
  <Paragraphs>334</Paragraphs>
  <Slides>67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67</vt:i4>
      </vt:variant>
    </vt:vector>
  </HeadingPairs>
  <TitlesOfParts>
    <vt:vector size="75" baseType="lpstr">
      <vt:lpstr>Arial</vt:lpstr>
      <vt:lpstr>Calibri</vt:lpstr>
      <vt:lpstr>Calibri Light</vt:lpstr>
      <vt:lpstr>Inter</vt:lpstr>
      <vt:lpstr>nunito</vt:lpstr>
      <vt:lpstr>Times New Roman</vt:lpstr>
      <vt:lpstr>Wingdings 2</vt:lpstr>
      <vt:lpstr>Office Theme</vt:lpstr>
      <vt:lpstr>Презентація PowerPoint</vt:lpstr>
      <vt:lpstr>Презентація PowerPoint</vt:lpstr>
      <vt:lpstr>Презентація PowerPoint</vt:lpstr>
      <vt:lpstr>Поняття прав людини і прав громадянина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Еволюція прав і свобод</vt:lpstr>
      <vt:lpstr>Презентація PowerPoint</vt:lpstr>
      <vt:lpstr>Презентація PowerPoint</vt:lpstr>
      <vt:lpstr>Презентація PowerPoint</vt:lpstr>
      <vt:lpstr>Презентація PowerPoint</vt:lpstr>
      <vt:lpstr>«Покоління» основних прав і свобод</vt:lpstr>
      <vt:lpstr>Перше покоління прав людини</vt:lpstr>
      <vt:lpstr>Презентація PowerPoint</vt:lpstr>
      <vt:lpstr>Друге покоління прав людини</vt:lpstr>
      <vt:lpstr>Презентація PowerPoint</vt:lpstr>
      <vt:lpstr>Третє покоління прав</vt:lpstr>
      <vt:lpstr>Презентація PowerPoint</vt:lpstr>
      <vt:lpstr>Становлення четвертого покоління</vt:lpstr>
      <vt:lpstr>Презентація PowerPoint</vt:lpstr>
      <vt:lpstr>Суб’єкти конституційних прав і свобод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</dc:creator>
  <cp:lastModifiedBy>User</cp:lastModifiedBy>
  <cp:revision>61</cp:revision>
  <dcterms:created xsi:type="dcterms:W3CDTF">2020-04-18T12:31:58Z</dcterms:created>
  <dcterms:modified xsi:type="dcterms:W3CDTF">2025-01-19T14:50:56Z</dcterms:modified>
</cp:coreProperties>
</file>